
<file path=[Content_Types].xml><?xml version="1.0" encoding="utf-8"?>
<Types xmlns="http://schemas.openxmlformats.org/package/2006/content-types">
  <Default Extension="png" ContentType="image/png"/>
  <Default Extension="emf" ContentType="image/x-emf"/>
  <Default Extension="MOV" ContentType="video/quicktime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57" r:id="rId5"/>
  </p:sldMasterIdLst>
  <p:notesMasterIdLst>
    <p:notesMasterId r:id="rId104"/>
  </p:notesMasterIdLst>
  <p:handoutMasterIdLst>
    <p:handoutMasterId r:id="rId105"/>
  </p:handoutMasterIdLst>
  <p:sldIdLst>
    <p:sldId id="1661" r:id="rId6"/>
    <p:sldId id="1806" r:id="rId7"/>
    <p:sldId id="2708" r:id="rId8"/>
    <p:sldId id="2748" r:id="rId9"/>
    <p:sldId id="1845" r:id="rId10"/>
    <p:sldId id="2724" r:id="rId11"/>
    <p:sldId id="2725" r:id="rId12"/>
    <p:sldId id="2726" r:id="rId13"/>
    <p:sldId id="2727" r:id="rId14"/>
    <p:sldId id="2728" r:id="rId15"/>
    <p:sldId id="2729" r:id="rId16"/>
    <p:sldId id="1847" r:id="rId17"/>
    <p:sldId id="2731" r:id="rId18"/>
    <p:sldId id="2732" r:id="rId19"/>
    <p:sldId id="2733" r:id="rId20"/>
    <p:sldId id="2734" r:id="rId21"/>
    <p:sldId id="2735" r:id="rId22"/>
    <p:sldId id="2740" r:id="rId23"/>
    <p:sldId id="2704" r:id="rId24"/>
    <p:sldId id="1850" r:id="rId25"/>
    <p:sldId id="1851" r:id="rId26"/>
    <p:sldId id="2707" r:id="rId27"/>
    <p:sldId id="2718" r:id="rId28"/>
    <p:sldId id="1832" r:id="rId29"/>
    <p:sldId id="1856" r:id="rId30"/>
    <p:sldId id="1884" r:id="rId31"/>
    <p:sldId id="1066" r:id="rId32"/>
    <p:sldId id="1134" r:id="rId33"/>
    <p:sldId id="1067" r:id="rId34"/>
    <p:sldId id="1135" r:id="rId35"/>
    <p:sldId id="1048" r:id="rId36"/>
    <p:sldId id="1006" r:id="rId37"/>
    <p:sldId id="957" r:id="rId38"/>
    <p:sldId id="940" r:id="rId39"/>
    <p:sldId id="1136" r:id="rId40"/>
    <p:sldId id="941" r:id="rId41"/>
    <p:sldId id="2701" r:id="rId42"/>
    <p:sldId id="2702" r:id="rId43"/>
    <p:sldId id="1838" r:id="rId44"/>
    <p:sldId id="2722" r:id="rId45"/>
    <p:sldId id="1860" r:id="rId46"/>
    <p:sldId id="1854" r:id="rId47"/>
    <p:sldId id="1839" r:id="rId48"/>
    <p:sldId id="1865" r:id="rId49"/>
    <p:sldId id="1863" r:id="rId50"/>
    <p:sldId id="1864" r:id="rId51"/>
    <p:sldId id="2723" r:id="rId52"/>
    <p:sldId id="2713" r:id="rId53"/>
    <p:sldId id="1861" r:id="rId54"/>
    <p:sldId id="1862" r:id="rId55"/>
    <p:sldId id="2736" r:id="rId56"/>
    <p:sldId id="2719" r:id="rId57"/>
    <p:sldId id="1866" r:id="rId58"/>
    <p:sldId id="1824" r:id="rId59"/>
    <p:sldId id="2721" r:id="rId60"/>
    <p:sldId id="1816" r:id="rId61"/>
    <p:sldId id="2720" r:id="rId62"/>
    <p:sldId id="1857" r:id="rId63"/>
    <p:sldId id="1867" r:id="rId64"/>
    <p:sldId id="1600" r:id="rId65"/>
    <p:sldId id="2705" r:id="rId66"/>
    <p:sldId id="2706" r:id="rId67"/>
    <p:sldId id="1593" r:id="rId68"/>
    <p:sldId id="1591" r:id="rId69"/>
    <p:sldId id="2749" r:id="rId70"/>
    <p:sldId id="2750" r:id="rId71"/>
    <p:sldId id="2751" r:id="rId72"/>
    <p:sldId id="2752" r:id="rId73"/>
    <p:sldId id="1868" r:id="rId74"/>
    <p:sldId id="1869" r:id="rId75"/>
    <p:sldId id="1870" r:id="rId76"/>
    <p:sldId id="1872" r:id="rId77"/>
    <p:sldId id="1873" r:id="rId78"/>
    <p:sldId id="1871" r:id="rId79"/>
    <p:sldId id="1874" r:id="rId80"/>
    <p:sldId id="1875" r:id="rId81"/>
    <p:sldId id="1858" r:id="rId82"/>
    <p:sldId id="2715" r:id="rId83"/>
    <p:sldId id="2742" r:id="rId84"/>
    <p:sldId id="2743" r:id="rId85"/>
    <p:sldId id="2744" r:id="rId86"/>
    <p:sldId id="2745" r:id="rId87"/>
    <p:sldId id="2709" r:id="rId88"/>
    <p:sldId id="1876" r:id="rId89"/>
    <p:sldId id="1899" r:id="rId90"/>
    <p:sldId id="2746" r:id="rId91"/>
    <p:sldId id="1900" r:id="rId92"/>
    <p:sldId id="2406" r:id="rId93"/>
    <p:sldId id="2450" r:id="rId94"/>
    <p:sldId id="1878" r:id="rId95"/>
    <p:sldId id="1880" r:id="rId96"/>
    <p:sldId id="1589" r:id="rId97"/>
    <p:sldId id="1588" r:id="rId98"/>
    <p:sldId id="1632" r:id="rId99"/>
    <p:sldId id="1879" r:id="rId100"/>
    <p:sldId id="1881" r:id="rId101"/>
    <p:sldId id="1841" r:id="rId102"/>
    <p:sldId id="2716" r:id="rId103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1A1A1A"/>
    <a:srgbClr val="FFFFFF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7" autoAdjust="0"/>
    <p:restoredTop sz="93693" autoAdjust="0"/>
  </p:normalViewPr>
  <p:slideViewPr>
    <p:cSldViewPr snapToGrid="0">
      <p:cViewPr varScale="1">
        <p:scale>
          <a:sx n="121" d="100"/>
          <a:sy n="121" d="100"/>
        </p:scale>
        <p:origin x="60" y="716"/>
      </p:cViewPr>
      <p:guideLst/>
    </p:cSldViewPr>
  </p:slideViewPr>
  <p:outlineViewPr>
    <p:cViewPr>
      <p:scale>
        <a:sx n="33" d="100"/>
        <a:sy n="33" d="100"/>
      </p:scale>
      <p:origin x="0" y="-651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766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21.xml" Id="rId26" /><Relationship Type="http://schemas.openxmlformats.org/officeDocument/2006/relationships/slide" Target="slides/slide16.xml" Id="rId21" /><Relationship Type="http://schemas.openxmlformats.org/officeDocument/2006/relationships/slide" Target="slides/slide37.xml" Id="rId42" /><Relationship Type="http://schemas.openxmlformats.org/officeDocument/2006/relationships/slide" Target="slides/slide42.xml" Id="rId47" /><Relationship Type="http://schemas.openxmlformats.org/officeDocument/2006/relationships/slide" Target="slides/slide58.xml" Id="rId63" /><Relationship Type="http://schemas.openxmlformats.org/officeDocument/2006/relationships/slide" Target="slides/slide63.xml" Id="rId68" /><Relationship Type="http://schemas.openxmlformats.org/officeDocument/2006/relationships/slide" Target="slides/slide79.xml" Id="rId84" /><Relationship Type="http://schemas.openxmlformats.org/officeDocument/2006/relationships/slide" Target="slides/slide84.xml" Id="rId89" /><Relationship Type="http://schemas.openxmlformats.org/officeDocument/2006/relationships/customXml" Target="../customXml/item2.xml" Id="rId2" /><Relationship Type="http://schemas.openxmlformats.org/officeDocument/2006/relationships/slide" Target="slides/slide11.xml" Id="rId16" /><Relationship Type="http://schemas.openxmlformats.org/officeDocument/2006/relationships/slide" Target="slides/slide24.xml" Id="rId29" /><Relationship Type="http://schemas.openxmlformats.org/officeDocument/2006/relationships/presProps" Target="presProps.xml" Id="rId107" /><Relationship Type="http://schemas.openxmlformats.org/officeDocument/2006/relationships/slide" Target="slides/slide6.xml" Id="rId11" /><Relationship Type="http://schemas.openxmlformats.org/officeDocument/2006/relationships/slide" Target="slides/slide19.xml" Id="rId24" /><Relationship Type="http://schemas.openxmlformats.org/officeDocument/2006/relationships/slide" Target="slides/slide27.xml" Id="rId32" /><Relationship Type="http://schemas.openxmlformats.org/officeDocument/2006/relationships/slide" Target="slides/slide32.xml" Id="rId37" /><Relationship Type="http://schemas.openxmlformats.org/officeDocument/2006/relationships/slide" Target="slides/slide35.xml" Id="rId40" /><Relationship Type="http://schemas.openxmlformats.org/officeDocument/2006/relationships/slide" Target="slides/slide40.xml" Id="rId45" /><Relationship Type="http://schemas.openxmlformats.org/officeDocument/2006/relationships/slide" Target="slides/slide48.xml" Id="rId53" /><Relationship Type="http://schemas.openxmlformats.org/officeDocument/2006/relationships/slide" Target="slides/slide53.xml" Id="rId58" /><Relationship Type="http://schemas.openxmlformats.org/officeDocument/2006/relationships/slide" Target="slides/slide61.xml" Id="rId66" /><Relationship Type="http://schemas.openxmlformats.org/officeDocument/2006/relationships/slide" Target="slides/slide69.xml" Id="rId74" /><Relationship Type="http://schemas.openxmlformats.org/officeDocument/2006/relationships/slide" Target="slides/slide74.xml" Id="rId79" /><Relationship Type="http://schemas.openxmlformats.org/officeDocument/2006/relationships/slide" Target="slides/slide82.xml" Id="rId87" /><Relationship Type="http://schemas.openxmlformats.org/officeDocument/2006/relationships/slide" Target="slides/slide97.xml" Id="rId102" /><Relationship Type="http://schemas.openxmlformats.org/officeDocument/2006/relationships/tableStyles" Target="tableStyles.xml" Id="rId110" /><Relationship Type="http://schemas.openxmlformats.org/officeDocument/2006/relationships/slideMaster" Target="slideMasters/slideMaster2.xml" Id="rId5" /><Relationship Type="http://schemas.openxmlformats.org/officeDocument/2006/relationships/slide" Target="slides/slide56.xml" Id="rId61" /><Relationship Type="http://schemas.openxmlformats.org/officeDocument/2006/relationships/slide" Target="slides/slide77.xml" Id="rId82" /><Relationship Type="http://schemas.openxmlformats.org/officeDocument/2006/relationships/slide" Target="slides/slide85.xml" Id="rId90" /><Relationship Type="http://schemas.openxmlformats.org/officeDocument/2006/relationships/slide" Target="slides/slide90.xml" Id="rId95" /><Relationship Type="http://schemas.openxmlformats.org/officeDocument/2006/relationships/slide" Target="slides/slide14.xml" Id="rId19" /><Relationship Type="http://schemas.openxmlformats.org/officeDocument/2006/relationships/slide" Target="slides/slide9.xml" Id="rId14" /><Relationship Type="http://schemas.openxmlformats.org/officeDocument/2006/relationships/slide" Target="slides/slide17.xml" Id="rId22" /><Relationship Type="http://schemas.openxmlformats.org/officeDocument/2006/relationships/slide" Target="slides/slide22.xml" Id="rId27" /><Relationship Type="http://schemas.openxmlformats.org/officeDocument/2006/relationships/slide" Target="slides/slide25.xml" Id="rId30" /><Relationship Type="http://schemas.openxmlformats.org/officeDocument/2006/relationships/slide" Target="slides/slide30.xml" Id="rId35" /><Relationship Type="http://schemas.openxmlformats.org/officeDocument/2006/relationships/slide" Target="slides/slide38.xml" Id="rId43" /><Relationship Type="http://schemas.openxmlformats.org/officeDocument/2006/relationships/slide" Target="slides/slide43.xml" Id="rId48" /><Relationship Type="http://schemas.openxmlformats.org/officeDocument/2006/relationships/slide" Target="slides/slide51.xml" Id="rId56" /><Relationship Type="http://schemas.openxmlformats.org/officeDocument/2006/relationships/slide" Target="slides/slide59.xml" Id="rId64" /><Relationship Type="http://schemas.openxmlformats.org/officeDocument/2006/relationships/slide" Target="slides/slide64.xml" Id="rId69" /><Relationship Type="http://schemas.openxmlformats.org/officeDocument/2006/relationships/slide" Target="slides/slide72.xml" Id="rId77" /><Relationship Type="http://schemas.openxmlformats.org/officeDocument/2006/relationships/slide" Target="slides/slide95.xml" Id="rId100" /><Relationship Type="http://schemas.openxmlformats.org/officeDocument/2006/relationships/handoutMaster" Target="handoutMasters/handoutMaster1.xml" Id="rId105" /><Relationship Type="http://schemas.openxmlformats.org/officeDocument/2006/relationships/slide" Target="slides/slide3.xml" Id="rId8" /><Relationship Type="http://schemas.openxmlformats.org/officeDocument/2006/relationships/slide" Target="slides/slide46.xml" Id="rId51" /><Relationship Type="http://schemas.openxmlformats.org/officeDocument/2006/relationships/slide" Target="slides/slide67.xml" Id="rId72" /><Relationship Type="http://schemas.openxmlformats.org/officeDocument/2006/relationships/slide" Target="slides/slide75.xml" Id="rId80" /><Relationship Type="http://schemas.openxmlformats.org/officeDocument/2006/relationships/slide" Target="slides/slide80.xml" Id="rId85" /><Relationship Type="http://schemas.openxmlformats.org/officeDocument/2006/relationships/slide" Target="slides/slide88.xml" Id="rId93" /><Relationship Type="http://schemas.openxmlformats.org/officeDocument/2006/relationships/slide" Target="slides/slide93.xml" Id="rId98" /><Relationship Type="http://schemas.openxmlformats.org/officeDocument/2006/relationships/customXml" Target="../customXml/item3.xml" Id="rId3" /><Relationship Type="http://schemas.openxmlformats.org/officeDocument/2006/relationships/slide" Target="slides/slide7.xml" Id="rId12" /><Relationship Type="http://schemas.openxmlformats.org/officeDocument/2006/relationships/slide" Target="slides/slide12.xml" Id="rId17" /><Relationship Type="http://schemas.openxmlformats.org/officeDocument/2006/relationships/slide" Target="slides/slide20.xml" Id="rId25" /><Relationship Type="http://schemas.openxmlformats.org/officeDocument/2006/relationships/slide" Target="slides/slide28.xml" Id="rId33" /><Relationship Type="http://schemas.openxmlformats.org/officeDocument/2006/relationships/slide" Target="slides/slide33.xml" Id="rId38" /><Relationship Type="http://schemas.openxmlformats.org/officeDocument/2006/relationships/slide" Target="slides/slide41.xml" Id="rId46" /><Relationship Type="http://schemas.openxmlformats.org/officeDocument/2006/relationships/slide" Target="slides/slide54.xml" Id="rId59" /><Relationship Type="http://schemas.openxmlformats.org/officeDocument/2006/relationships/slide" Target="slides/slide62.xml" Id="rId67" /><Relationship Type="http://schemas.openxmlformats.org/officeDocument/2006/relationships/slide" Target="slides/slide98.xml" Id="rId103" /><Relationship Type="http://schemas.openxmlformats.org/officeDocument/2006/relationships/viewProps" Target="viewProps.xml" Id="rId108" /><Relationship Type="http://schemas.openxmlformats.org/officeDocument/2006/relationships/slide" Target="slides/slide15.xml" Id="rId20" /><Relationship Type="http://schemas.openxmlformats.org/officeDocument/2006/relationships/slide" Target="slides/slide36.xml" Id="rId41" /><Relationship Type="http://schemas.openxmlformats.org/officeDocument/2006/relationships/slide" Target="slides/slide49.xml" Id="rId54" /><Relationship Type="http://schemas.openxmlformats.org/officeDocument/2006/relationships/slide" Target="slides/slide57.xml" Id="rId62" /><Relationship Type="http://schemas.openxmlformats.org/officeDocument/2006/relationships/slide" Target="slides/slide65.xml" Id="rId70" /><Relationship Type="http://schemas.openxmlformats.org/officeDocument/2006/relationships/slide" Target="slides/slide70.xml" Id="rId75" /><Relationship Type="http://schemas.openxmlformats.org/officeDocument/2006/relationships/slide" Target="slides/slide78.xml" Id="rId83" /><Relationship Type="http://schemas.openxmlformats.org/officeDocument/2006/relationships/slide" Target="slides/slide83.xml" Id="rId88" /><Relationship Type="http://schemas.openxmlformats.org/officeDocument/2006/relationships/slide" Target="slides/slide86.xml" Id="rId91" /><Relationship Type="http://schemas.openxmlformats.org/officeDocument/2006/relationships/slide" Target="slides/slide91.xml" Id="rId96" /><Relationship Type="http://schemas.microsoft.com/office/2015/10/relationships/revisionInfo" Target="revisionInfo.xml" Id="rId111" /><Relationship Type="http://schemas.openxmlformats.org/officeDocument/2006/relationships/customXml" Target="../customXml/item1.xml" Id="rId1" /><Relationship Type="http://schemas.openxmlformats.org/officeDocument/2006/relationships/slide" Target="slides/slide1.xml" Id="rId6" /><Relationship Type="http://schemas.openxmlformats.org/officeDocument/2006/relationships/slide" Target="slides/slide10.xml" Id="rId15" /><Relationship Type="http://schemas.openxmlformats.org/officeDocument/2006/relationships/slide" Target="slides/slide18.xml" Id="rId23" /><Relationship Type="http://schemas.openxmlformats.org/officeDocument/2006/relationships/slide" Target="slides/slide23.xml" Id="rId28" /><Relationship Type="http://schemas.openxmlformats.org/officeDocument/2006/relationships/slide" Target="slides/slide31.xml" Id="rId36" /><Relationship Type="http://schemas.openxmlformats.org/officeDocument/2006/relationships/slide" Target="slides/slide44.xml" Id="rId49" /><Relationship Type="http://schemas.openxmlformats.org/officeDocument/2006/relationships/slide" Target="slides/slide52.xml" Id="rId57" /><Relationship Type="http://schemas.openxmlformats.org/officeDocument/2006/relationships/slide" Target="slides/slide5.xml" Id="rId10" /><Relationship Type="http://schemas.openxmlformats.org/officeDocument/2006/relationships/slide" Target="slides/slide26.xml" Id="rId31" /><Relationship Type="http://schemas.openxmlformats.org/officeDocument/2006/relationships/slide" Target="slides/slide39.xml" Id="rId44" /><Relationship Type="http://schemas.openxmlformats.org/officeDocument/2006/relationships/slide" Target="slides/slide47.xml" Id="rId52" /><Relationship Type="http://schemas.openxmlformats.org/officeDocument/2006/relationships/slide" Target="slides/slide55.xml" Id="rId60" /><Relationship Type="http://schemas.openxmlformats.org/officeDocument/2006/relationships/slide" Target="slides/slide60.xml" Id="rId65" /><Relationship Type="http://schemas.openxmlformats.org/officeDocument/2006/relationships/slide" Target="slides/slide68.xml" Id="rId73" /><Relationship Type="http://schemas.openxmlformats.org/officeDocument/2006/relationships/slide" Target="slides/slide73.xml" Id="rId78" /><Relationship Type="http://schemas.openxmlformats.org/officeDocument/2006/relationships/slide" Target="slides/slide76.xml" Id="rId81" /><Relationship Type="http://schemas.openxmlformats.org/officeDocument/2006/relationships/slide" Target="slides/slide81.xml" Id="rId86" /><Relationship Type="http://schemas.openxmlformats.org/officeDocument/2006/relationships/slide" Target="slides/slide89.xml" Id="rId94" /><Relationship Type="http://schemas.openxmlformats.org/officeDocument/2006/relationships/slide" Target="slides/slide94.xml" Id="rId99" /><Relationship Type="http://schemas.openxmlformats.org/officeDocument/2006/relationships/slide" Target="slides/slide96.xml" Id="rId101" /><Relationship Type="http://schemas.openxmlformats.org/officeDocument/2006/relationships/slideMaster" Target="slideMasters/slideMaster1.xml" Id="rId4" /><Relationship Type="http://schemas.openxmlformats.org/officeDocument/2006/relationships/slide" Target="slides/slide4.xml" Id="rId9" /><Relationship Type="http://schemas.openxmlformats.org/officeDocument/2006/relationships/slide" Target="slides/slide8.xml" Id="rId13" /><Relationship Type="http://schemas.openxmlformats.org/officeDocument/2006/relationships/slide" Target="slides/slide13.xml" Id="rId18" /><Relationship Type="http://schemas.openxmlformats.org/officeDocument/2006/relationships/slide" Target="slides/slide34.xml" Id="rId39" /><Relationship Type="http://schemas.openxmlformats.org/officeDocument/2006/relationships/theme" Target="theme/theme1.xml" Id="rId109" /><Relationship Type="http://schemas.openxmlformats.org/officeDocument/2006/relationships/slide" Target="slides/slide29.xml" Id="rId34" /><Relationship Type="http://schemas.openxmlformats.org/officeDocument/2006/relationships/slide" Target="slides/slide45.xml" Id="rId50" /><Relationship Type="http://schemas.openxmlformats.org/officeDocument/2006/relationships/slide" Target="slides/slide50.xml" Id="rId55" /><Relationship Type="http://schemas.openxmlformats.org/officeDocument/2006/relationships/slide" Target="slides/slide71.xml" Id="rId76" /><Relationship Type="http://schemas.openxmlformats.org/officeDocument/2006/relationships/slide" Target="slides/slide92.xml" Id="rId97" /><Relationship Type="http://schemas.openxmlformats.org/officeDocument/2006/relationships/notesMaster" Target="notesMasters/notesMaster1.xml" Id="rId104" /><Relationship Type="http://schemas.openxmlformats.org/officeDocument/2006/relationships/slide" Target="slides/slide2.xml" Id="rId7" /><Relationship Type="http://schemas.openxmlformats.org/officeDocument/2006/relationships/slide" Target="slides/slide66.xml" Id="rId71" /><Relationship Type="http://schemas.openxmlformats.org/officeDocument/2006/relationships/slide" Target="slides/slide87.xml" Id="rId92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15E1A2-73C1-4A7B-BFE6-6F29FEF3594D}" type="doc">
      <dgm:prSet loTypeId="urn:diagrams.loki3.com/Bracke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6535601-E1E9-4F3A-9D3B-86AE83456945}">
      <dgm:prSet phldrT="[Text]"/>
      <dgm:spPr/>
      <dgm:t>
        <a:bodyPr/>
        <a:lstStyle/>
        <a:p>
          <a:r>
            <a:rPr lang="en-US" dirty="0"/>
            <a:t>UI</a:t>
          </a:r>
        </a:p>
      </dgm:t>
    </dgm:pt>
    <dgm:pt modelId="{B50552B1-D841-4522-B18C-1C57F89A51D3}" type="parTrans" cxnId="{46F958C3-C52D-4516-9B17-FDA0F013A796}">
      <dgm:prSet/>
      <dgm:spPr/>
      <dgm:t>
        <a:bodyPr/>
        <a:lstStyle/>
        <a:p>
          <a:endParaRPr lang="en-US"/>
        </a:p>
      </dgm:t>
    </dgm:pt>
    <dgm:pt modelId="{B059C385-7EE6-45DE-A76B-9CC14938DA63}" type="sibTrans" cxnId="{46F958C3-C52D-4516-9B17-FDA0F013A796}">
      <dgm:prSet/>
      <dgm:spPr/>
      <dgm:t>
        <a:bodyPr/>
        <a:lstStyle/>
        <a:p>
          <a:endParaRPr lang="en-US"/>
        </a:p>
      </dgm:t>
    </dgm:pt>
    <dgm:pt modelId="{69B814E6-3D36-43F9-86B9-B7B5854D01AB}">
      <dgm:prSet phldrT="[Text]"/>
      <dgm:spPr/>
      <dgm:t>
        <a:bodyPr/>
        <a:lstStyle/>
        <a:p>
          <a:r>
            <a:rPr lang="en-US" dirty="0"/>
            <a:t>Control updates</a:t>
          </a:r>
        </a:p>
      </dgm:t>
    </dgm:pt>
    <dgm:pt modelId="{3DAF26CB-8B8A-49CA-AD05-7C762DAEBA69}" type="parTrans" cxnId="{74A3DD9F-E061-4E40-B303-990828B065FF}">
      <dgm:prSet/>
      <dgm:spPr/>
      <dgm:t>
        <a:bodyPr/>
        <a:lstStyle/>
        <a:p>
          <a:endParaRPr lang="en-US"/>
        </a:p>
      </dgm:t>
    </dgm:pt>
    <dgm:pt modelId="{CAE85FC6-B201-45D0-8855-EB32E39729B3}" type="sibTrans" cxnId="{74A3DD9F-E061-4E40-B303-990828B065FF}">
      <dgm:prSet/>
      <dgm:spPr/>
      <dgm:t>
        <a:bodyPr/>
        <a:lstStyle/>
        <a:p>
          <a:endParaRPr lang="en-US"/>
        </a:p>
      </dgm:t>
    </dgm:pt>
    <dgm:pt modelId="{86F5FD06-4592-4556-A985-518F89300EE9}">
      <dgm:prSet phldrT="[Text]"/>
      <dgm:spPr/>
      <dgm:t>
        <a:bodyPr/>
        <a:lstStyle/>
        <a:p>
          <a:r>
            <a:rPr lang="en-US" dirty="0"/>
            <a:t>Containers</a:t>
          </a:r>
        </a:p>
      </dgm:t>
    </dgm:pt>
    <dgm:pt modelId="{AEA06D3C-194C-4D50-9262-1A620A239DDE}" type="parTrans" cxnId="{D77FB13E-041A-4555-B0A7-D938E55B2B0D}">
      <dgm:prSet/>
      <dgm:spPr/>
      <dgm:t>
        <a:bodyPr/>
        <a:lstStyle/>
        <a:p>
          <a:endParaRPr lang="en-US"/>
        </a:p>
      </dgm:t>
    </dgm:pt>
    <dgm:pt modelId="{679217B3-1214-4F1D-A79F-57D40BE873AA}" type="sibTrans" cxnId="{D77FB13E-041A-4555-B0A7-D938E55B2B0D}">
      <dgm:prSet/>
      <dgm:spPr/>
      <dgm:t>
        <a:bodyPr/>
        <a:lstStyle/>
        <a:p>
          <a:endParaRPr lang="en-US"/>
        </a:p>
      </dgm:t>
    </dgm:pt>
    <dgm:pt modelId="{626C4643-C8E0-4019-88E4-C6766274CD61}">
      <dgm:prSet phldrT="[Text]"/>
      <dgm:spPr/>
      <dgm:t>
        <a:bodyPr/>
        <a:lstStyle/>
        <a:p>
          <a:r>
            <a:rPr lang="en-US" dirty="0"/>
            <a:t>.NET Core 3.0</a:t>
          </a:r>
        </a:p>
      </dgm:t>
    </dgm:pt>
    <dgm:pt modelId="{530B845C-4646-4844-8253-14245B8E4225}" type="parTrans" cxnId="{D759C912-91C4-494E-A4F7-99E25686B7E8}">
      <dgm:prSet/>
      <dgm:spPr/>
      <dgm:t>
        <a:bodyPr/>
        <a:lstStyle/>
        <a:p>
          <a:endParaRPr lang="en-US"/>
        </a:p>
      </dgm:t>
    </dgm:pt>
    <dgm:pt modelId="{17CAD715-CDE5-492A-B359-7CE3D2A3656C}" type="sibTrans" cxnId="{D759C912-91C4-494E-A4F7-99E25686B7E8}">
      <dgm:prSet/>
      <dgm:spPr/>
      <dgm:t>
        <a:bodyPr/>
        <a:lstStyle/>
        <a:p>
          <a:endParaRPr lang="en-US"/>
        </a:p>
      </dgm:t>
    </dgm:pt>
    <dgm:pt modelId="{5D8F198E-9FE2-44E9-87C0-D9D185FFBB3A}">
      <dgm:prSet phldrT="[Text]"/>
      <dgm:spPr/>
      <dgm:t>
        <a:bodyPr/>
        <a:lstStyle/>
        <a:p>
          <a:r>
            <a:rPr lang="en-US" dirty="0"/>
            <a:t>MSIX for IT and dev</a:t>
          </a:r>
        </a:p>
      </dgm:t>
    </dgm:pt>
    <dgm:pt modelId="{55B1BC6E-D4CD-4ACE-A390-CF57A15EC035}" type="parTrans" cxnId="{BF7A8031-A163-4F75-8EF9-480B8EFC9F2B}">
      <dgm:prSet/>
      <dgm:spPr/>
      <dgm:t>
        <a:bodyPr/>
        <a:lstStyle/>
        <a:p>
          <a:endParaRPr lang="en-US"/>
        </a:p>
      </dgm:t>
    </dgm:pt>
    <dgm:pt modelId="{AF9C1A48-4898-4AF2-9B80-0F9F85A5A232}" type="sibTrans" cxnId="{BF7A8031-A163-4F75-8EF9-480B8EFC9F2B}">
      <dgm:prSet/>
      <dgm:spPr/>
      <dgm:t>
        <a:bodyPr/>
        <a:lstStyle/>
        <a:p>
          <a:endParaRPr lang="en-US"/>
        </a:p>
      </dgm:t>
    </dgm:pt>
    <dgm:pt modelId="{D7932DD6-725B-490E-B733-361FAA5E8F87}">
      <dgm:prSet phldrT="[Text]"/>
      <dgm:spPr/>
      <dgm:t>
        <a:bodyPr/>
        <a:lstStyle/>
        <a:p>
          <a:r>
            <a:rPr lang="en-US" dirty="0"/>
            <a:t>Graph</a:t>
          </a:r>
        </a:p>
      </dgm:t>
    </dgm:pt>
    <dgm:pt modelId="{E0A05C9F-A2ED-46DA-9459-689CD1ADF807}" type="parTrans" cxnId="{9138BC59-5B3A-4338-BDA0-7E9710BFC9A9}">
      <dgm:prSet/>
      <dgm:spPr/>
      <dgm:t>
        <a:bodyPr/>
        <a:lstStyle/>
        <a:p>
          <a:endParaRPr lang="en-US"/>
        </a:p>
      </dgm:t>
    </dgm:pt>
    <dgm:pt modelId="{48A5541A-33C5-4D04-900C-2282814CBA66}" type="sibTrans" cxnId="{9138BC59-5B3A-4338-BDA0-7E9710BFC9A9}">
      <dgm:prSet/>
      <dgm:spPr/>
      <dgm:t>
        <a:bodyPr/>
        <a:lstStyle/>
        <a:p>
          <a:endParaRPr lang="en-US"/>
        </a:p>
      </dgm:t>
    </dgm:pt>
    <dgm:pt modelId="{A9A09EE5-ED54-4ED0-A611-EC187685E1C5}">
      <dgm:prSet phldrT="[Text]"/>
      <dgm:spPr/>
      <dgm:t>
        <a:bodyPr/>
        <a:lstStyle/>
        <a:p>
          <a:r>
            <a:rPr lang="en-US" dirty="0"/>
            <a:t>Adaptive Cards</a:t>
          </a:r>
        </a:p>
      </dgm:t>
    </dgm:pt>
    <dgm:pt modelId="{2062EA77-2DBC-4FCD-A2AF-B67BD2F47F05}" type="parTrans" cxnId="{C6341527-16A8-4F21-9FEA-9FB699CB7264}">
      <dgm:prSet/>
      <dgm:spPr/>
      <dgm:t>
        <a:bodyPr/>
        <a:lstStyle/>
        <a:p>
          <a:endParaRPr lang="en-US"/>
        </a:p>
      </dgm:t>
    </dgm:pt>
    <dgm:pt modelId="{D14B035A-F7AB-401E-9C12-00F00E12AF80}" type="sibTrans" cxnId="{C6341527-16A8-4F21-9FEA-9FB699CB7264}">
      <dgm:prSet/>
      <dgm:spPr/>
      <dgm:t>
        <a:bodyPr/>
        <a:lstStyle/>
        <a:p>
          <a:endParaRPr lang="en-US"/>
        </a:p>
      </dgm:t>
    </dgm:pt>
    <dgm:pt modelId="{B7D20747-64CC-4C88-A4CA-72A18ECF8366}">
      <dgm:prSet phldrT="[Text]"/>
      <dgm:spPr/>
      <dgm:t>
        <a:bodyPr/>
        <a:lstStyle/>
        <a:p>
          <a:r>
            <a:rPr lang="en-US" dirty="0"/>
            <a:t>Desktop density</a:t>
          </a:r>
        </a:p>
      </dgm:t>
    </dgm:pt>
    <dgm:pt modelId="{F80D9541-1E49-4990-BF78-5448BE884573}" type="parTrans" cxnId="{417009B3-98D6-4676-805E-4C05F95ECFAC}">
      <dgm:prSet/>
      <dgm:spPr/>
      <dgm:t>
        <a:bodyPr/>
        <a:lstStyle/>
        <a:p>
          <a:endParaRPr lang="en-US"/>
        </a:p>
      </dgm:t>
    </dgm:pt>
    <dgm:pt modelId="{11647655-F31B-4F0D-985A-46AF34E06D2C}" type="sibTrans" cxnId="{417009B3-98D6-4676-805E-4C05F95ECFAC}">
      <dgm:prSet/>
      <dgm:spPr/>
      <dgm:t>
        <a:bodyPr/>
        <a:lstStyle/>
        <a:p>
          <a:endParaRPr lang="en-US"/>
        </a:p>
      </dgm:t>
    </dgm:pt>
    <dgm:pt modelId="{116B9EC2-DFE8-428C-AD4F-60D2473D98FA}">
      <dgm:prSet phldrT="[Text]"/>
      <dgm:spPr/>
      <dgm:t>
        <a:bodyPr/>
        <a:lstStyle/>
        <a:p>
          <a:r>
            <a:rPr lang="en-US" dirty="0"/>
            <a:t>Windowing</a:t>
          </a:r>
        </a:p>
      </dgm:t>
    </dgm:pt>
    <dgm:pt modelId="{8F8065C2-8E0C-4404-889E-0B6C216634B2}" type="parTrans" cxnId="{9300E7AE-F3A3-41A4-96C7-B561BCB858AB}">
      <dgm:prSet/>
      <dgm:spPr/>
      <dgm:t>
        <a:bodyPr/>
        <a:lstStyle/>
        <a:p>
          <a:endParaRPr lang="en-US"/>
        </a:p>
      </dgm:t>
    </dgm:pt>
    <dgm:pt modelId="{15F5F28A-E493-461E-9C47-D399111B150C}" type="sibTrans" cxnId="{9300E7AE-F3A3-41A4-96C7-B561BCB858AB}">
      <dgm:prSet/>
      <dgm:spPr/>
      <dgm:t>
        <a:bodyPr/>
        <a:lstStyle/>
        <a:p>
          <a:endParaRPr lang="en-US"/>
        </a:p>
      </dgm:t>
    </dgm:pt>
    <dgm:pt modelId="{9813EC4E-BA8D-4E3B-B17E-540A885FD7E6}">
      <dgm:prSet phldrT="[Text]"/>
      <dgm:spPr/>
      <dgm:t>
        <a:bodyPr/>
        <a:lstStyle/>
        <a:p>
          <a:r>
            <a:rPr lang="en-US" dirty="0"/>
            <a:t>Sets</a:t>
          </a:r>
        </a:p>
      </dgm:t>
    </dgm:pt>
    <dgm:pt modelId="{185D2435-6871-4978-8DC2-54DDC9A985C9}" type="parTrans" cxnId="{651D33B0-5D36-4AB9-9C5B-B6987E80DFF2}">
      <dgm:prSet/>
      <dgm:spPr/>
      <dgm:t>
        <a:bodyPr/>
        <a:lstStyle/>
        <a:p>
          <a:endParaRPr lang="en-US"/>
        </a:p>
      </dgm:t>
    </dgm:pt>
    <dgm:pt modelId="{1D8F69EB-6E3B-4FD6-850A-D32EDE4D1226}" type="sibTrans" cxnId="{651D33B0-5D36-4AB9-9C5B-B6987E80DFF2}">
      <dgm:prSet/>
      <dgm:spPr/>
      <dgm:t>
        <a:bodyPr/>
        <a:lstStyle/>
        <a:p>
          <a:endParaRPr lang="en-US"/>
        </a:p>
      </dgm:t>
    </dgm:pt>
    <dgm:pt modelId="{038E4D17-882C-40CC-BB45-3B7EB471A9A1}">
      <dgm:prSet phldrT="[Text]"/>
      <dgm:spPr/>
      <dgm:t>
        <a:bodyPr/>
        <a:lstStyle/>
        <a:p>
          <a:r>
            <a:rPr lang="en-US" dirty="0"/>
            <a:t>XAML Islands</a:t>
          </a:r>
        </a:p>
      </dgm:t>
    </dgm:pt>
    <dgm:pt modelId="{91828F86-C5D7-47FB-A081-481C033548F6}" type="parTrans" cxnId="{CD5D8348-78C3-4F7F-ACC3-C300EE6B52B0}">
      <dgm:prSet/>
      <dgm:spPr/>
      <dgm:t>
        <a:bodyPr/>
        <a:lstStyle/>
        <a:p>
          <a:endParaRPr lang="en-US"/>
        </a:p>
      </dgm:t>
    </dgm:pt>
    <dgm:pt modelId="{6AFF7137-FC88-47F1-9257-7038A634F42F}" type="sibTrans" cxnId="{CD5D8348-78C3-4F7F-ACC3-C300EE6B52B0}">
      <dgm:prSet/>
      <dgm:spPr/>
      <dgm:t>
        <a:bodyPr/>
        <a:lstStyle/>
        <a:p>
          <a:endParaRPr lang="en-US"/>
        </a:p>
      </dgm:t>
    </dgm:pt>
    <dgm:pt modelId="{BBB3C061-2D4C-460E-A6E0-50D0124F9023}">
      <dgm:prSet phldrT="[Text]"/>
      <dgm:spPr/>
      <dgm:t>
        <a:bodyPr/>
        <a:lstStyle/>
        <a:p>
          <a:r>
            <a:rPr lang="en-US" dirty="0"/>
            <a:t>Graph overview</a:t>
          </a:r>
        </a:p>
      </dgm:t>
    </dgm:pt>
    <dgm:pt modelId="{D48E2342-1163-4A37-8453-F8F57BE3CEBC}" type="parTrans" cxnId="{641B0F66-D3C6-47E2-8AA5-CE168512B41F}">
      <dgm:prSet/>
      <dgm:spPr/>
    </dgm:pt>
    <dgm:pt modelId="{9CBDD0BB-104F-4D40-866D-45E830583574}" type="sibTrans" cxnId="{641B0F66-D3C6-47E2-8AA5-CE168512B41F}">
      <dgm:prSet/>
      <dgm:spPr/>
    </dgm:pt>
    <dgm:pt modelId="{B032E5D1-1062-471B-ABCA-D48A3C5B9CC7}" type="pres">
      <dgm:prSet presAssocID="{5715E1A2-73C1-4A7B-BFE6-6F29FEF3594D}" presName="Name0" presStyleCnt="0">
        <dgm:presLayoutVars>
          <dgm:dir/>
          <dgm:animLvl val="lvl"/>
          <dgm:resizeHandles val="exact"/>
        </dgm:presLayoutVars>
      </dgm:prSet>
      <dgm:spPr/>
    </dgm:pt>
    <dgm:pt modelId="{AF15AAF6-B6B7-4B49-A941-7E3D5DE45905}" type="pres">
      <dgm:prSet presAssocID="{76535601-E1E9-4F3A-9D3B-86AE83456945}" presName="linNode" presStyleCnt="0"/>
      <dgm:spPr/>
    </dgm:pt>
    <dgm:pt modelId="{839B79EE-6869-4CBD-926D-F1A2DFA82AB7}" type="pres">
      <dgm:prSet presAssocID="{76535601-E1E9-4F3A-9D3B-86AE83456945}" presName="parTx" presStyleLbl="revTx" presStyleIdx="0" presStyleCnt="3">
        <dgm:presLayoutVars>
          <dgm:chMax val="1"/>
          <dgm:bulletEnabled val="1"/>
        </dgm:presLayoutVars>
      </dgm:prSet>
      <dgm:spPr/>
    </dgm:pt>
    <dgm:pt modelId="{D30FC003-E70F-4E35-8CEB-8848CE692AF6}" type="pres">
      <dgm:prSet presAssocID="{76535601-E1E9-4F3A-9D3B-86AE83456945}" presName="bracket" presStyleLbl="parChTrans1D1" presStyleIdx="0" presStyleCnt="3"/>
      <dgm:spPr/>
    </dgm:pt>
    <dgm:pt modelId="{FB4EA295-66CA-4D2F-B4DB-B787D9FE92BC}" type="pres">
      <dgm:prSet presAssocID="{76535601-E1E9-4F3A-9D3B-86AE83456945}" presName="spH" presStyleCnt="0"/>
      <dgm:spPr/>
    </dgm:pt>
    <dgm:pt modelId="{F8C97BAE-FDF4-4058-A1BE-900977127897}" type="pres">
      <dgm:prSet presAssocID="{76535601-E1E9-4F3A-9D3B-86AE83456945}" presName="desTx" presStyleLbl="node1" presStyleIdx="0" presStyleCnt="3" custLinFactNeighborX="-4202">
        <dgm:presLayoutVars>
          <dgm:bulletEnabled val="1"/>
        </dgm:presLayoutVars>
      </dgm:prSet>
      <dgm:spPr/>
    </dgm:pt>
    <dgm:pt modelId="{49204B16-DF54-4A50-88C9-46230724B20D}" type="pres">
      <dgm:prSet presAssocID="{B059C385-7EE6-45DE-A76B-9CC14938DA63}" presName="spV" presStyleCnt="0"/>
      <dgm:spPr/>
    </dgm:pt>
    <dgm:pt modelId="{174B2218-FF13-4239-BE18-774336119674}" type="pres">
      <dgm:prSet presAssocID="{86F5FD06-4592-4556-A985-518F89300EE9}" presName="linNode" presStyleCnt="0"/>
      <dgm:spPr/>
    </dgm:pt>
    <dgm:pt modelId="{29B6DC34-C939-4F7F-B063-8C5254AFD1E7}" type="pres">
      <dgm:prSet presAssocID="{86F5FD06-4592-4556-A985-518F89300EE9}" presName="parTx" presStyleLbl="revTx" presStyleIdx="1" presStyleCnt="3">
        <dgm:presLayoutVars>
          <dgm:chMax val="1"/>
          <dgm:bulletEnabled val="1"/>
        </dgm:presLayoutVars>
      </dgm:prSet>
      <dgm:spPr/>
    </dgm:pt>
    <dgm:pt modelId="{9A56D600-E8EE-41EB-BE95-B1D1B2CE76E7}" type="pres">
      <dgm:prSet presAssocID="{86F5FD06-4592-4556-A985-518F89300EE9}" presName="bracket" presStyleLbl="parChTrans1D1" presStyleIdx="1" presStyleCnt="3"/>
      <dgm:spPr/>
    </dgm:pt>
    <dgm:pt modelId="{612CE74E-A85D-4BBD-83CD-13F7982ADBEE}" type="pres">
      <dgm:prSet presAssocID="{86F5FD06-4592-4556-A985-518F89300EE9}" presName="spH" presStyleCnt="0"/>
      <dgm:spPr/>
    </dgm:pt>
    <dgm:pt modelId="{3ABCAF90-E448-4CC1-BDB4-72A5A7484014}" type="pres">
      <dgm:prSet presAssocID="{86F5FD06-4592-4556-A985-518F89300EE9}" presName="desTx" presStyleLbl="node1" presStyleIdx="1" presStyleCnt="3">
        <dgm:presLayoutVars>
          <dgm:bulletEnabled val="1"/>
        </dgm:presLayoutVars>
      </dgm:prSet>
      <dgm:spPr/>
    </dgm:pt>
    <dgm:pt modelId="{65C7EA17-21A7-4AD1-971A-42D1D57D3665}" type="pres">
      <dgm:prSet presAssocID="{679217B3-1214-4F1D-A79F-57D40BE873AA}" presName="spV" presStyleCnt="0"/>
      <dgm:spPr/>
    </dgm:pt>
    <dgm:pt modelId="{052C63BD-5A90-41E8-82EB-6700D4F0BB9C}" type="pres">
      <dgm:prSet presAssocID="{D7932DD6-725B-490E-B733-361FAA5E8F87}" presName="linNode" presStyleCnt="0"/>
      <dgm:spPr/>
    </dgm:pt>
    <dgm:pt modelId="{96D578C5-97E9-4605-AEC1-2AAC08C4D0AD}" type="pres">
      <dgm:prSet presAssocID="{D7932DD6-725B-490E-B733-361FAA5E8F87}" presName="parTx" presStyleLbl="revTx" presStyleIdx="2" presStyleCnt="3">
        <dgm:presLayoutVars>
          <dgm:chMax val="1"/>
          <dgm:bulletEnabled val="1"/>
        </dgm:presLayoutVars>
      </dgm:prSet>
      <dgm:spPr/>
    </dgm:pt>
    <dgm:pt modelId="{AC8BCB4E-89A2-44C5-AF51-5CC961EC3477}" type="pres">
      <dgm:prSet presAssocID="{D7932DD6-725B-490E-B733-361FAA5E8F87}" presName="bracket" presStyleLbl="parChTrans1D1" presStyleIdx="2" presStyleCnt="3"/>
      <dgm:spPr/>
    </dgm:pt>
    <dgm:pt modelId="{CD192DCA-CEF7-460C-B340-7E476D69477C}" type="pres">
      <dgm:prSet presAssocID="{D7932DD6-725B-490E-B733-361FAA5E8F87}" presName="spH" presStyleCnt="0"/>
      <dgm:spPr/>
    </dgm:pt>
    <dgm:pt modelId="{A1DE7EEF-F4AA-4A7C-9D99-860C525F02AA}" type="pres">
      <dgm:prSet presAssocID="{D7932DD6-725B-490E-B733-361FAA5E8F87}" presName="desTx" presStyleLbl="node1" presStyleIdx="2" presStyleCnt="3">
        <dgm:presLayoutVars>
          <dgm:bulletEnabled val="1"/>
        </dgm:presLayoutVars>
      </dgm:prSet>
      <dgm:spPr/>
    </dgm:pt>
  </dgm:ptLst>
  <dgm:cxnLst>
    <dgm:cxn modelId="{E94FEC03-92EB-492C-B973-0F27AAEA68B6}" type="presOf" srcId="{B7D20747-64CC-4C88-A4CA-72A18ECF8366}" destId="{F8C97BAE-FDF4-4058-A1BE-900977127897}" srcOrd="0" destOrd="0" presId="urn:diagrams.loki3.com/BracketList"/>
    <dgm:cxn modelId="{D759C912-91C4-494E-A4F7-99E25686B7E8}" srcId="{86F5FD06-4592-4556-A985-518F89300EE9}" destId="{626C4643-C8E0-4019-88E4-C6766274CD61}" srcOrd="0" destOrd="0" parTransId="{530B845C-4646-4844-8253-14245B8E4225}" sibTransId="{17CAD715-CDE5-492A-B359-7CE3D2A3656C}"/>
    <dgm:cxn modelId="{C6341527-16A8-4F21-9FEA-9FB699CB7264}" srcId="{D7932DD6-725B-490E-B733-361FAA5E8F87}" destId="{A9A09EE5-ED54-4ED0-A611-EC187685E1C5}" srcOrd="2" destOrd="0" parTransId="{2062EA77-2DBC-4FCD-A2AF-B67BD2F47F05}" sibTransId="{D14B035A-F7AB-401E-9C12-00F00E12AF80}"/>
    <dgm:cxn modelId="{1F13932A-2AEE-43EE-8F21-567A22C6F8B1}" type="presOf" srcId="{BBB3C061-2D4C-460E-A6E0-50D0124F9023}" destId="{A1DE7EEF-F4AA-4A7C-9D99-860C525F02AA}" srcOrd="0" destOrd="0" presId="urn:diagrams.loki3.com/BracketList"/>
    <dgm:cxn modelId="{BF7A8031-A163-4F75-8EF9-480B8EFC9F2B}" srcId="{86F5FD06-4592-4556-A985-518F89300EE9}" destId="{5D8F198E-9FE2-44E9-87C0-D9D185FFBB3A}" srcOrd="1" destOrd="0" parTransId="{55B1BC6E-D4CD-4ACE-A390-CF57A15EC035}" sibTransId="{AF9C1A48-4898-4AF2-9B80-0F9F85A5A232}"/>
    <dgm:cxn modelId="{ECA89434-A836-4C56-B9F1-00B4D082E9DE}" type="presOf" srcId="{116B9EC2-DFE8-428C-AD4F-60D2473D98FA}" destId="{F8C97BAE-FDF4-4058-A1BE-900977127897}" srcOrd="0" destOrd="2" presId="urn:diagrams.loki3.com/BracketList"/>
    <dgm:cxn modelId="{D77FB13E-041A-4555-B0A7-D938E55B2B0D}" srcId="{5715E1A2-73C1-4A7B-BFE6-6F29FEF3594D}" destId="{86F5FD06-4592-4556-A985-518F89300EE9}" srcOrd="1" destOrd="0" parTransId="{AEA06D3C-194C-4D50-9262-1A620A239DDE}" sibTransId="{679217B3-1214-4F1D-A79F-57D40BE873AA}"/>
    <dgm:cxn modelId="{641B0F66-D3C6-47E2-8AA5-CE168512B41F}" srcId="{D7932DD6-725B-490E-B733-361FAA5E8F87}" destId="{BBB3C061-2D4C-460E-A6E0-50D0124F9023}" srcOrd="0" destOrd="0" parTransId="{D48E2342-1163-4A37-8453-F8F57BE3CEBC}" sibTransId="{9CBDD0BB-104F-4D40-866D-45E830583574}"/>
    <dgm:cxn modelId="{CD5D8348-78C3-4F7F-ACC3-C300EE6B52B0}" srcId="{76535601-E1E9-4F3A-9D3B-86AE83456945}" destId="{038E4D17-882C-40CC-BB45-3B7EB471A9A1}" srcOrd="3" destOrd="0" parTransId="{91828F86-C5D7-47FB-A081-481C033548F6}" sibTransId="{6AFF7137-FC88-47F1-9257-7038A634F42F}"/>
    <dgm:cxn modelId="{9138BC59-5B3A-4338-BDA0-7E9710BFC9A9}" srcId="{5715E1A2-73C1-4A7B-BFE6-6F29FEF3594D}" destId="{D7932DD6-725B-490E-B733-361FAA5E8F87}" srcOrd="2" destOrd="0" parTransId="{E0A05C9F-A2ED-46DA-9459-689CD1ADF807}" sibTransId="{48A5541A-33C5-4D04-900C-2282814CBA66}"/>
    <dgm:cxn modelId="{98723586-57CF-4382-93AA-D4F51830BE30}" type="presOf" srcId="{038E4D17-882C-40CC-BB45-3B7EB471A9A1}" destId="{F8C97BAE-FDF4-4058-A1BE-900977127897}" srcOrd="0" destOrd="3" presId="urn:diagrams.loki3.com/BracketList"/>
    <dgm:cxn modelId="{7B57748C-AE86-457C-9B40-176BA84F5C6D}" type="presOf" srcId="{626C4643-C8E0-4019-88E4-C6766274CD61}" destId="{3ABCAF90-E448-4CC1-BDB4-72A5A7484014}" srcOrd="0" destOrd="0" presId="urn:diagrams.loki3.com/BracketList"/>
    <dgm:cxn modelId="{D1A6468F-B926-43E4-8F0E-588E0693FF06}" type="presOf" srcId="{5D8F198E-9FE2-44E9-87C0-D9D185FFBB3A}" destId="{3ABCAF90-E448-4CC1-BDB4-72A5A7484014}" srcOrd="0" destOrd="1" presId="urn:diagrams.loki3.com/BracketList"/>
    <dgm:cxn modelId="{503D0E92-7AEE-4BDB-AE94-33357ACCC209}" type="presOf" srcId="{86F5FD06-4592-4556-A985-518F89300EE9}" destId="{29B6DC34-C939-4F7F-B063-8C5254AFD1E7}" srcOrd="0" destOrd="0" presId="urn:diagrams.loki3.com/BracketList"/>
    <dgm:cxn modelId="{74A3DD9F-E061-4E40-B303-990828B065FF}" srcId="{76535601-E1E9-4F3A-9D3B-86AE83456945}" destId="{69B814E6-3D36-43F9-86B9-B7B5854D01AB}" srcOrd="1" destOrd="0" parTransId="{3DAF26CB-8B8A-49CA-AD05-7C762DAEBA69}" sibTransId="{CAE85FC6-B201-45D0-8855-EB32E39729B3}"/>
    <dgm:cxn modelId="{0C0237A8-DA97-468C-A046-C03CB83FCE01}" type="presOf" srcId="{5715E1A2-73C1-4A7B-BFE6-6F29FEF3594D}" destId="{B032E5D1-1062-471B-ABCA-D48A3C5B9CC7}" srcOrd="0" destOrd="0" presId="urn:diagrams.loki3.com/BracketList"/>
    <dgm:cxn modelId="{9300E7AE-F3A3-41A4-96C7-B561BCB858AB}" srcId="{76535601-E1E9-4F3A-9D3B-86AE83456945}" destId="{116B9EC2-DFE8-428C-AD4F-60D2473D98FA}" srcOrd="2" destOrd="0" parTransId="{8F8065C2-8E0C-4404-889E-0B6C216634B2}" sibTransId="{15F5F28A-E493-461E-9C47-D399111B150C}"/>
    <dgm:cxn modelId="{651D33B0-5D36-4AB9-9C5B-B6987E80DFF2}" srcId="{D7932DD6-725B-490E-B733-361FAA5E8F87}" destId="{9813EC4E-BA8D-4E3B-B17E-540A885FD7E6}" srcOrd="1" destOrd="0" parTransId="{185D2435-6871-4978-8DC2-54DDC9A985C9}" sibTransId="{1D8F69EB-6E3B-4FD6-850A-D32EDE4D1226}"/>
    <dgm:cxn modelId="{417009B3-98D6-4676-805E-4C05F95ECFAC}" srcId="{76535601-E1E9-4F3A-9D3B-86AE83456945}" destId="{B7D20747-64CC-4C88-A4CA-72A18ECF8366}" srcOrd="0" destOrd="0" parTransId="{F80D9541-1E49-4990-BF78-5448BE884573}" sibTransId="{11647655-F31B-4F0D-985A-46AF34E06D2C}"/>
    <dgm:cxn modelId="{BF7979B6-6158-4BBC-87E8-410C2163B09C}" type="presOf" srcId="{69B814E6-3D36-43F9-86B9-B7B5854D01AB}" destId="{F8C97BAE-FDF4-4058-A1BE-900977127897}" srcOrd="0" destOrd="1" presId="urn:diagrams.loki3.com/BracketList"/>
    <dgm:cxn modelId="{5A9229B9-FEF5-424F-8B8C-4130EF9AFAC8}" type="presOf" srcId="{9813EC4E-BA8D-4E3B-B17E-540A885FD7E6}" destId="{A1DE7EEF-F4AA-4A7C-9D99-860C525F02AA}" srcOrd="0" destOrd="1" presId="urn:diagrams.loki3.com/BracketList"/>
    <dgm:cxn modelId="{D24E63BE-02E7-4744-8CFC-DBBDD2C9A0DD}" type="presOf" srcId="{76535601-E1E9-4F3A-9D3B-86AE83456945}" destId="{839B79EE-6869-4CBD-926D-F1A2DFA82AB7}" srcOrd="0" destOrd="0" presId="urn:diagrams.loki3.com/BracketList"/>
    <dgm:cxn modelId="{46F958C3-C52D-4516-9B17-FDA0F013A796}" srcId="{5715E1A2-73C1-4A7B-BFE6-6F29FEF3594D}" destId="{76535601-E1E9-4F3A-9D3B-86AE83456945}" srcOrd="0" destOrd="0" parTransId="{B50552B1-D841-4522-B18C-1C57F89A51D3}" sibTransId="{B059C385-7EE6-45DE-A76B-9CC14938DA63}"/>
    <dgm:cxn modelId="{78B4A8F3-7E81-45E9-A6EE-185205A81065}" type="presOf" srcId="{A9A09EE5-ED54-4ED0-A611-EC187685E1C5}" destId="{A1DE7EEF-F4AA-4A7C-9D99-860C525F02AA}" srcOrd="0" destOrd="2" presId="urn:diagrams.loki3.com/BracketList"/>
    <dgm:cxn modelId="{531B5CFA-07F2-4A0E-AF98-DBFE91EA2FE1}" type="presOf" srcId="{D7932DD6-725B-490E-B733-361FAA5E8F87}" destId="{96D578C5-97E9-4605-AEC1-2AAC08C4D0AD}" srcOrd="0" destOrd="0" presId="urn:diagrams.loki3.com/BracketList"/>
    <dgm:cxn modelId="{37DDF8C1-AB28-44A3-9EE5-005589B86D21}" type="presParOf" srcId="{B032E5D1-1062-471B-ABCA-D48A3C5B9CC7}" destId="{AF15AAF6-B6B7-4B49-A941-7E3D5DE45905}" srcOrd="0" destOrd="0" presId="urn:diagrams.loki3.com/BracketList"/>
    <dgm:cxn modelId="{F4842FC6-D470-4423-A7D1-4562203387C3}" type="presParOf" srcId="{AF15AAF6-B6B7-4B49-A941-7E3D5DE45905}" destId="{839B79EE-6869-4CBD-926D-F1A2DFA82AB7}" srcOrd="0" destOrd="0" presId="urn:diagrams.loki3.com/BracketList"/>
    <dgm:cxn modelId="{BD773EEE-20B9-4DE1-8C1A-4A7DE2FF63DA}" type="presParOf" srcId="{AF15AAF6-B6B7-4B49-A941-7E3D5DE45905}" destId="{D30FC003-E70F-4E35-8CEB-8848CE692AF6}" srcOrd="1" destOrd="0" presId="urn:diagrams.loki3.com/BracketList"/>
    <dgm:cxn modelId="{FD21B849-7EA0-4330-BE38-0CA524C5468A}" type="presParOf" srcId="{AF15AAF6-B6B7-4B49-A941-7E3D5DE45905}" destId="{FB4EA295-66CA-4D2F-B4DB-B787D9FE92BC}" srcOrd="2" destOrd="0" presId="urn:diagrams.loki3.com/BracketList"/>
    <dgm:cxn modelId="{5158C830-67FA-43E0-B2B7-9E9AA2EB09E3}" type="presParOf" srcId="{AF15AAF6-B6B7-4B49-A941-7E3D5DE45905}" destId="{F8C97BAE-FDF4-4058-A1BE-900977127897}" srcOrd="3" destOrd="0" presId="urn:diagrams.loki3.com/BracketList"/>
    <dgm:cxn modelId="{250A225A-B55D-4740-BA41-FEB2B736EDD8}" type="presParOf" srcId="{B032E5D1-1062-471B-ABCA-D48A3C5B9CC7}" destId="{49204B16-DF54-4A50-88C9-46230724B20D}" srcOrd="1" destOrd="0" presId="urn:diagrams.loki3.com/BracketList"/>
    <dgm:cxn modelId="{556D87F2-4934-41D2-9A33-4DD8FA91EC1A}" type="presParOf" srcId="{B032E5D1-1062-471B-ABCA-D48A3C5B9CC7}" destId="{174B2218-FF13-4239-BE18-774336119674}" srcOrd="2" destOrd="0" presId="urn:diagrams.loki3.com/BracketList"/>
    <dgm:cxn modelId="{D06586BB-E0B5-476A-8BF4-2EE8B5C72317}" type="presParOf" srcId="{174B2218-FF13-4239-BE18-774336119674}" destId="{29B6DC34-C939-4F7F-B063-8C5254AFD1E7}" srcOrd="0" destOrd="0" presId="urn:diagrams.loki3.com/BracketList"/>
    <dgm:cxn modelId="{D4469EED-F050-44D3-9427-CEC32643A7FE}" type="presParOf" srcId="{174B2218-FF13-4239-BE18-774336119674}" destId="{9A56D600-E8EE-41EB-BE95-B1D1B2CE76E7}" srcOrd="1" destOrd="0" presId="urn:diagrams.loki3.com/BracketList"/>
    <dgm:cxn modelId="{935C6E1E-B504-4067-8279-79B1AD18848E}" type="presParOf" srcId="{174B2218-FF13-4239-BE18-774336119674}" destId="{612CE74E-A85D-4BBD-83CD-13F7982ADBEE}" srcOrd="2" destOrd="0" presId="urn:diagrams.loki3.com/BracketList"/>
    <dgm:cxn modelId="{A56B486D-CC35-4881-927D-D831314EAA02}" type="presParOf" srcId="{174B2218-FF13-4239-BE18-774336119674}" destId="{3ABCAF90-E448-4CC1-BDB4-72A5A7484014}" srcOrd="3" destOrd="0" presId="urn:diagrams.loki3.com/BracketList"/>
    <dgm:cxn modelId="{974B5EB4-AD96-471E-9AE6-008143C435A3}" type="presParOf" srcId="{B032E5D1-1062-471B-ABCA-D48A3C5B9CC7}" destId="{65C7EA17-21A7-4AD1-971A-42D1D57D3665}" srcOrd="3" destOrd="0" presId="urn:diagrams.loki3.com/BracketList"/>
    <dgm:cxn modelId="{C2A17ECA-0952-4A58-9642-3DB88172C95C}" type="presParOf" srcId="{B032E5D1-1062-471B-ABCA-D48A3C5B9CC7}" destId="{052C63BD-5A90-41E8-82EB-6700D4F0BB9C}" srcOrd="4" destOrd="0" presId="urn:diagrams.loki3.com/BracketList"/>
    <dgm:cxn modelId="{70FF3876-9F1B-4C1B-B71F-785EB869A4C5}" type="presParOf" srcId="{052C63BD-5A90-41E8-82EB-6700D4F0BB9C}" destId="{96D578C5-97E9-4605-AEC1-2AAC08C4D0AD}" srcOrd="0" destOrd="0" presId="urn:diagrams.loki3.com/BracketList"/>
    <dgm:cxn modelId="{9B050E58-B318-489B-927F-AFD5D0F49091}" type="presParOf" srcId="{052C63BD-5A90-41E8-82EB-6700D4F0BB9C}" destId="{AC8BCB4E-89A2-44C5-AF51-5CC961EC3477}" srcOrd="1" destOrd="0" presId="urn:diagrams.loki3.com/BracketList"/>
    <dgm:cxn modelId="{2AB8CBF1-9713-4F32-8473-37126283BDAE}" type="presParOf" srcId="{052C63BD-5A90-41E8-82EB-6700D4F0BB9C}" destId="{CD192DCA-CEF7-460C-B340-7E476D69477C}" srcOrd="2" destOrd="0" presId="urn:diagrams.loki3.com/BracketList"/>
    <dgm:cxn modelId="{D93F9A72-1DD0-47F5-BBF9-13ECE5E912F1}" type="presParOf" srcId="{052C63BD-5A90-41E8-82EB-6700D4F0BB9C}" destId="{A1DE7EEF-F4AA-4A7C-9D99-860C525F02AA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6A8DC9-8E59-4DEF-A8D9-2F533C7DFB7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22E966-BC5D-4CEF-B160-FCFAB10B951F}">
      <dgm:prSet phldrT="[Text]" custT="1"/>
      <dgm:spPr>
        <a:solidFill>
          <a:schemeClr val="accent3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dirty="0"/>
            <a:t>User</a:t>
          </a:r>
          <a:endParaRPr lang="en-US" sz="3400" dirty="0"/>
        </a:p>
      </dgm:t>
    </dgm:pt>
    <dgm:pt modelId="{7C80EC9B-6DC5-4344-BCF3-A1850DF82318}" type="parTrans" cxnId="{0CD5AE26-EE1F-4F5F-B16C-E723474D2683}">
      <dgm:prSet/>
      <dgm:spPr/>
      <dgm:t>
        <a:bodyPr/>
        <a:lstStyle/>
        <a:p>
          <a:endParaRPr lang="en-US"/>
        </a:p>
      </dgm:t>
    </dgm:pt>
    <dgm:pt modelId="{823B97F2-B852-4D7B-A6EB-2A40FB9E2890}" type="sibTrans" cxnId="{0CD5AE26-EE1F-4F5F-B16C-E723474D2683}">
      <dgm:prSet/>
      <dgm:spPr/>
      <dgm:t>
        <a:bodyPr/>
        <a:lstStyle/>
        <a:p>
          <a:endParaRPr lang="en-US"/>
        </a:p>
      </dgm:t>
    </dgm:pt>
    <dgm:pt modelId="{EB354236-81FD-4B5F-849D-EF7B4DBD87E2}">
      <dgm:prSet phldrT="[Text]"/>
      <dgm:spPr>
        <a:solidFill>
          <a:srgbClr val="BAD80A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Devices</a:t>
          </a:r>
        </a:p>
      </dgm:t>
    </dgm:pt>
    <dgm:pt modelId="{CCC2DD93-E704-4780-B53D-2E0D1D8F1839}" type="parTrans" cxnId="{632FFA14-7965-4670-B47A-32FDA40489C7}">
      <dgm:prSet/>
      <dgm:spPr/>
      <dgm:t>
        <a:bodyPr/>
        <a:lstStyle/>
        <a:p>
          <a:endParaRPr lang="en-US"/>
        </a:p>
      </dgm:t>
    </dgm:pt>
    <dgm:pt modelId="{70363F1A-FFD8-4C65-99AF-3BFB22D206F2}" type="sibTrans" cxnId="{632FFA14-7965-4670-B47A-32FDA40489C7}">
      <dgm:prSet/>
      <dgm:spPr/>
      <dgm:t>
        <a:bodyPr/>
        <a:lstStyle/>
        <a:p>
          <a:endParaRPr lang="en-US"/>
        </a:p>
      </dgm:t>
    </dgm:pt>
    <dgm:pt modelId="{F987C713-CBB1-4187-88FF-F1421C5C8DC8}">
      <dgm:prSet phldrT="[Text]"/>
      <dgm:spPr>
        <a:solidFill>
          <a:srgbClr val="B4A0FF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Activities</a:t>
          </a:r>
        </a:p>
      </dgm:t>
    </dgm:pt>
    <dgm:pt modelId="{C3C21B67-58ED-49E8-9358-888B23916815}" type="parTrans" cxnId="{32B5628B-5C8A-4DE9-8EE4-35F0C76DA32E}">
      <dgm:prSet/>
      <dgm:spPr/>
      <dgm:t>
        <a:bodyPr/>
        <a:lstStyle/>
        <a:p>
          <a:endParaRPr lang="en-US"/>
        </a:p>
      </dgm:t>
    </dgm:pt>
    <dgm:pt modelId="{A51CEE1E-2347-4069-A7C6-A452C909CA30}" type="sibTrans" cxnId="{32B5628B-5C8A-4DE9-8EE4-35F0C76DA32E}">
      <dgm:prSet/>
      <dgm:spPr/>
      <dgm:t>
        <a:bodyPr/>
        <a:lstStyle/>
        <a:p>
          <a:endParaRPr lang="en-US"/>
        </a:p>
      </dgm:t>
    </dgm:pt>
    <dgm:pt modelId="{F4E75339-0719-4D3E-BE17-880173F3C0CE}">
      <dgm:prSet phldrT="[Text]"/>
      <dgm:spPr>
        <a:solidFill>
          <a:srgbClr val="00B294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Documents</a:t>
          </a:r>
        </a:p>
      </dgm:t>
    </dgm:pt>
    <dgm:pt modelId="{C88D37D0-3700-4E3B-AB3C-B7FC0E43ED5D}" type="parTrans" cxnId="{B6A95F82-A8DB-4BCA-BBF0-FDA6FD970AA3}">
      <dgm:prSet/>
      <dgm:spPr/>
      <dgm:t>
        <a:bodyPr/>
        <a:lstStyle/>
        <a:p>
          <a:endParaRPr lang="en-US"/>
        </a:p>
      </dgm:t>
    </dgm:pt>
    <dgm:pt modelId="{EB891AAC-3D29-4A30-8174-A242358077FA}" type="sibTrans" cxnId="{B6A95F82-A8DB-4BCA-BBF0-FDA6FD970AA3}">
      <dgm:prSet/>
      <dgm:spPr/>
      <dgm:t>
        <a:bodyPr/>
        <a:lstStyle/>
        <a:p>
          <a:endParaRPr lang="en-US"/>
        </a:p>
      </dgm:t>
    </dgm:pt>
    <dgm:pt modelId="{2C53FE17-B90E-4F34-B740-563F47A38A03}">
      <dgm:prSet phldrT="[Text]"/>
      <dgm:spPr>
        <a:solidFill>
          <a:srgbClr val="00BCF2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People &amp; Teams</a:t>
          </a:r>
        </a:p>
      </dgm:t>
    </dgm:pt>
    <dgm:pt modelId="{3C87C74C-BB66-4513-B7D8-FE17DADC2EE3}" type="parTrans" cxnId="{E4D19C08-B65F-4425-B999-193B783D3AA5}">
      <dgm:prSet/>
      <dgm:spPr/>
      <dgm:t>
        <a:bodyPr/>
        <a:lstStyle/>
        <a:p>
          <a:endParaRPr lang="en-US"/>
        </a:p>
      </dgm:t>
    </dgm:pt>
    <dgm:pt modelId="{3517DD27-3F1D-450B-9ECD-B80F7D1311D0}" type="sibTrans" cxnId="{E4D19C08-B65F-4425-B999-193B783D3AA5}">
      <dgm:prSet/>
      <dgm:spPr/>
      <dgm:t>
        <a:bodyPr/>
        <a:lstStyle/>
        <a:p>
          <a:endParaRPr lang="en-US"/>
        </a:p>
      </dgm:t>
    </dgm:pt>
    <dgm:pt modelId="{8DD194D4-4003-44CB-A243-907C23CA2488}">
      <dgm:prSet phldrT="[Text]"/>
      <dgm:spPr>
        <a:solidFill>
          <a:srgbClr val="FF8C00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Calendar &amp; Tasks</a:t>
          </a:r>
        </a:p>
      </dgm:t>
    </dgm:pt>
    <dgm:pt modelId="{E777D70A-0394-4206-B1FB-B6E34108F592}" type="parTrans" cxnId="{D3D4843C-7C13-4B00-B039-6F72AF0DFD7F}">
      <dgm:prSet/>
      <dgm:spPr/>
      <dgm:t>
        <a:bodyPr/>
        <a:lstStyle/>
        <a:p>
          <a:endParaRPr lang="en-US"/>
        </a:p>
      </dgm:t>
    </dgm:pt>
    <dgm:pt modelId="{BCEF74EE-F25F-4158-9300-BBCF1E097B00}" type="sibTrans" cxnId="{D3D4843C-7C13-4B00-B039-6F72AF0DFD7F}">
      <dgm:prSet/>
      <dgm:spPr/>
      <dgm:t>
        <a:bodyPr/>
        <a:lstStyle/>
        <a:p>
          <a:endParaRPr lang="en-US"/>
        </a:p>
      </dgm:t>
    </dgm:pt>
    <dgm:pt modelId="{ACFA5B0C-9022-4A82-8CD6-4B486121A46F}">
      <dgm:prSet phldrT="[Text]"/>
      <dgm:spPr>
        <a:solidFill>
          <a:srgbClr val="5C005C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Applications</a:t>
          </a:r>
        </a:p>
      </dgm:t>
    </dgm:pt>
    <dgm:pt modelId="{0EF141CD-1EEA-4FCE-A77A-4710D760F259}" type="parTrans" cxnId="{7A2A5836-B440-498D-8B41-E1FC24A0CFF8}">
      <dgm:prSet/>
      <dgm:spPr/>
      <dgm:t>
        <a:bodyPr/>
        <a:lstStyle/>
        <a:p>
          <a:endParaRPr lang="en-US"/>
        </a:p>
      </dgm:t>
    </dgm:pt>
    <dgm:pt modelId="{F87E07C4-5643-4279-9E60-ADE19A383FFA}" type="sibTrans" cxnId="{7A2A5836-B440-498D-8B41-E1FC24A0CFF8}">
      <dgm:prSet/>
      <dgm:spPr/>
      <dgm:t>
        <a:bodyPr/>
        <a:lstStyle/>
        <a:p>
          <a:endParaRPr lang="en-US"/>
        </a:p>
      </dgm:t>
    </dgm:pt>
    <dgm:pt modelId="{1A89CD95-CF44-4146-AA14-3555488A476D}" type="pres">
      <dgm:prSet presAssocID="{526A8DC9-8E59-4DEF-A8D9-2F533C7DFB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C442B4-DF21-41B1-B21D-2871CC06ECDB}" type="pres">
      <dgm:prSet presAssocID="{8C22E966-BC5D-4CEF-B160-FCFAB10B951F}" presName="centerShape" presStyleLbl="node0" presStyleIdx="0" presStyleCnt="1" custScaleX="87485" custScaleY="87485"/>
      <dgm:spPr/>
    </dgm:pt>
    <dgm:pt modelId="{948FED9B-EC20-4DA5-8230-7B22FE616F18}" type="pres">
      <dgm:prSet presAssocID="{CCC2DD93-E704-4780-B53D-2E0D1D8F1839}" presName="Name9" presStyleLbl="parChTrans1D2" presStyleIdx="0" presStyleCnt="6"/>
      <dgm:spPr/>
    </dgm:pt>
    <dgm:pt modelId="{9D370465-78A7-4B64-85A8-D4240E469DDA}" type="pres">
      <dgm:prSet presAssocID="{CCC2DD93-E704-4780-B53D-2E0D1D8F1839}" presName="connTx" presStyleLbl="parChTrans1D2" presStyleIdx="0" presStyleCnt="6"/>
      <dgm:spPr/>
    </dgm:pt>
    <dgm:pt modelId="{5E6548F5-EFF8-4127-8253-810FA7A0950B}" type="pres">
      <dgm:prSet presAssocID="{EB354236-81FD-4B5F-849D-EF7B4DBD87E2}" presName="node" presStyleLbl="node1" presStyleIdx="0" presStyleCnt="6" custScaleX="115219" custScaleY="115219">
        <dgm:presLayoutVars>
          <dgm:bulletEnabled val="1"/>
        </dgm:presLayoutVars>
      </dgm:prSet>
      <dgm:spPr/>
    </dgm:pt>
    <dgm:pt modelId="{43C984F4-C53E-4E0F-874F-95875FCF78B9}" type="pres">
      <dgm:prSet presAssocID="{C3C21B67-58ED-49E8-9358-888B23916815}" presName="Name9" presStyleLbl="parChTrans1D2" presStyleIdx="1" presStyleCnt="6"/>
      <dgm:spPr/>
    </dgm:pt>
    <dgm:pt modelId="{D0EAF374-677A-4FD8-BD20-E4619329B9C0}" type="pres">
      <dgm:prSet presAssocID="{C3C21B67-58ED-49E8-9358-888B23916815}" presName="connTx" presStyleLbl="parChTrans1D2" presStyleIdx="1" presStyleCnt="6"/>
      <dgm:spPr/>
    </dgm:pt>
    <dgm:pt modelId="{33A3AA30-4B2C-4405-A2DB-78649446A4D5}" type="pres">
      <dgm:prSet presAssocID="{F987C713-CBB1-4187-88FF-F1421C5C8DC8}" presName="node" presStyleLbl="node1" presStyleIdx="1" presStyleCnt="6" custScaleX="115219" custScaleY="115219">
        <dgm:presLayoutVars>
          <dgm:bulletEnabled val="1"/>
        </dgm:presLayoutVars>
      </dgm:prSet>
      <dgm:spPr/>
    </dgm:pt>
    <dgm:pt modelId="{2BE52466-424B-443F-A724-0436FDF151FE}" type="pres">
      <dgm:prSet presAssocID="{C88D37D0-3700-4E3B-AB3C-B7FC0E43ED5D}" presName="Name9" presStyleLbl="parChTrans1D2" presStyleIdx="2" presStyleCnt="6"/>
      <dgm:spPr/>
    </dgm:pt>
    <dgm:pt modelId="{275EDEE3-AE68-4F90-A483-80EB83516395}" type="pres">
      <dgm:prSet presAssocID="{C88D37D0-3700-4E3B-AB3C-B7FC0E43ED5D}" presName="connTx" presStyleLbl="parChTrans1D2" presStyleIdx="2" presStyleCnt="6"/>
      <dgm:spPr/>
    </dgm:pt>
    <dgm:pt modelId="{C0675E06-89CA-4CFD-87FE-C06541855F04}" type="pres">
      <dgm:prSet presAssocID="{F4E75339-0719-4D3E-BE17-880173F3C0CE}" presName="node" presStyleLbl="node1" presStyleIdx="2" presStyleCnt="6" custScaleX="115219" custScaleY="115219">
        <dgm:presLayoutVars>
          <dgm:bulletEnabled val="1"/>
        </dgm:presLayoutVars>
      </dgm:prSet>
      <dgm:spPr/>
    </dgm:pt>
    <dgm:pt modelId="{BEA2EA8C-F9B4-46CD-BEE9-A58C1259B176}" type="pres">
      <dgm:prSet presAssocID="{3C87C74C-BB66-4513-B7D8-FE17DADC2EE3}" presName="Name9" presStyleLbl="parChTrans1D2" presStyleIdx="3" presStyleCnt="6"/>
      <dgm:spPr/>
    </dgm:pt>
    <dgm:pt modelId="{28E5E949-0A4D-4BC0-B61B-658A3E3C05A1}" type="pres">
      <dgm:prSet presAssocID="{3C87C74C-BB66-4513-B7D8-FE17DADC2EE3}" presName="connTx" presStyleLbl="parChTrans1D2" presStyleIdx="3" presStyleCnt="6"/>
      <dgm:spPr/>
    </dgm:pt>
    <dgm:pt modelId="{30ABE47E-0275-439B-BDCA-B59D4B5EF416}" type="pres">
      <dgm:prSet presAssocID="{2C53FE17-B90E-4F34-B740-563F47A38A03}" presName="node" presStyleLbl="node1" presStyleIdx="3" presStyleCnt="6" custScaleX="115219" custScaleY="115219">
        <dgm:presLayoutVars>
          <dgm:bulletEnabled val="1"/>
        </dgm:presLayoutVars>
      </dgm:prSet>
      <dgm:spPr/>
    </dgm:pt>
    <dgm:pt modelId="{936C4BDC-5993-46DA-8484-D980B7BB7B59}" type="pres">
      <dgm:prSet presAssocID="{E777D70A-0394-4206-B1FB-B6E34108F592}" presName="Name9" presStyleLbl="parChTrans1D2" presStyleIdx="4" presStyleCnt="6"/>
      <dgm:spPr/>
    </dgm:pt>
    <dgm:pt modelId="{9FF6F161-DD06-491B-8162-D3B4D5355202}" type="pres">
      <dgm:prSet presAssocID="{E777D70A-0394-4206-B1FB-B6E34108F592}" presName="connTx" presStyleLbl="parChTrans1D2" presStyleIdx="4" presStyleCnt="6"/>
      <dgm:spPr/>
    </dgm:pt>
    <dgm:pt modelId="{40AB512C-1B0D-4FDA-A694-6197E03B3A5E}" type="pres">
      <dgm:prSet presAssocID="{8DD194D4-4003-44CB-A243-907C23CA2488}" presName="node" presStyleLbl="node1" presStyleIdx="4" presStyleCnt="6" custScaleX="115219" custScaleY="115219">
        <dgm:presLayoutVars>
          <dgm:bulletEnabled val="1"/>
        </dgm:presLayoutVars>
      </dgm:prSet>
      <dgm:spPr/>
    </dgm:pt>
    <dgm:pt modelId="{1917E951-F92C-4775-A5D4-743C025753D5}" type="pres">
      <dgm:prSet presAssocID="{0EF141CD-1EEA-4FCE-A77A-4710D760F259}" presName="Name9" presStyleLbl="parChTrans1D2" presStyleIdx="5" presStyleCnt="6"/>
      <dgm:spPr/>
    </dgm:pt>
    <dgm:pt modelId="{81E4D22F-7AA2-4527-898D-0502B0BFBEF2}" type="pres">
      <dgm:prSet presAssocID="{0EF141CD-1EEA-4FCE-A77A-4710D760F259}" presName="connTx" presStyleLbl="parChTrans1D2" presStyleIdx="5" presStyleCnt="6"/>
      <dgm:spPr/>
    </dgm:pt>
    <dgm:pt modelId="{B78D4EF6-7C82-4067-B47D-0908156687B5}" type="pres">
      <dgm:prSet presAssocID="{ACFA5B0C-9022-4A82-8CD6-4B486121A46F}" presName="node" presStyleLbl="node1" presStyleIdx="5" presStyleCnt="6" custScaleX="115219" custScaleY="115219">
        <dgm:presLayoutVars>
          <dgm:bulletEnabled val="1"/>
        </dgm:presLayoutVars>
      </dgm:prSet>
      <dgm:spPr/>
    </dgm:pt>
  </dgm:ptLst>
  <dgm:cxnLst>
    <dgm:cxn modelId="{E4D19C08-B65F-4425-B999-193B783D3AA5}" srcId="{8C22E966-BC5D-4CEF-B160-FCFAB10B951F}" destId="{2C53FE17-B90E-4F34-B740-563F47A38A03}" srcOrd="3" destOrd="0" parTransId="{3C87C74C-BB66-4513-B7D8-FE17DADC2EE3}" sibTransId="{3517DD27-3F1D-450B-9ECD-B80F7D1311D0}"/>
    <dgm:cxn modelId="{632FFA14-7965-4670-B47A-32FDA40489C7}" srcId="{8C22E966-BC5D-4CEF-B160-FCFAB10B951F}" destId="{EB354236-81FD-4B5F-849D-EF7B4DBD87E2}" srcOrd="0" destOrd="0" parTransId="{CCC2DD93-E704-4780-B53D-2E0D1D8F1839}" sibTransId="{70363F1A-FFD8-4C65-99AF-3BFB22D206F2}"/>
    <dgm:cxn modelId="{FC60A417-2C8E-45E8-9045-6040D608DEB0}" type="presOf" srcId="{EB354236-81FD-4B5F-849D-EF7B4DBD87E2}" destId="{5E6548F5-EFF8-4127-8253-810FA7A0950B}" srcOrd="0" destOrd="0" presId="urn:microsoft.com/office/officeart/2005/8/layout/radial1"/>
    <dgm:cxn modelId="{0CD5AE26-EE1F-4F5F-B16C-E723474D2683}" srcId="{526A8DC9-8E59-4DEF-A8D9-2F533C7DFB71}" destId="{8C22E966-BC5D-4CEF-B160-FCFAB10B951F}" srcOrd="0" destOrd="0" parTransId="{7C80EC9B-6DC5-4344-BCF3-A1850DF82318}" sibTransId="{823B97F2-B852-4D7B-A6EB-2A40FB9E2890}"/>
    <dgm:cxn modelId="{7A2A5836-B440-498D-8B41-E1FC24A0CFF8}" srcId="{8C22E966-BC5D-4CEF-B160-FCFAB10B951F}" destId="{ACFA5B0C-9022-4A82-8CD6-4B486121A46F}" srcOrd="5" destOrd="0" parTransId="{0EF141CD-1EEA-4FCE-A77A-4710D760F259}" sibTransId="{F87E07C4-5643-4279-9E60-ADE19A383FFA}"/>
    <dgm:cxn modelId="{D3D4843C-7C13-4B00-B039-6F72AF0DFD7F}" srcId="{8C22E966-BC5D-4CEF-B160-FCFAB10B951F}" destId="{8DD194D4-4003-44CB-A243-907C23CA2488}" srcOrd="4" destOrd="0" parTransId="{E777D70A-0394-4206-B1FB-B6E34108F592}" sibTransId="{BCEF74EE-F25F-4158-9300-BBCF1E097B00}"/>
    <dgm:cxn modelId="{62BA9B4B-1D0E-45DB-A860-C75F16B63570}" type="presOf" srcId="{526A8DC9-8E59-4DEF-A8D9-2F533C7DFB71}" destId="{1A89CD95-CF44-4146-AA14-3555488A476D}" srcOrd="0" destOrd="0" presId="urn:microsoft.com/office/officeart/2005/8/layout/radial1"/>
    <dgm:cxn modelId="{3A55656E-A223-4D52-AEF7-43892983D68E}" type="presOf" srcId="{2C53FE17-B90E-4F34-B740-563F47A38A03}" destId="{30ABE47E-0275-439B-BDCA-B59D4B5EF416}" srcOrd="0" destOrd="0" presId="urn:microsoft.com/office/officeart/2005/8/layout/radial1"/>
    <dgm:cxn modelId="{478BDA50-2CA3-43AB-A9FC-147964C52BD9}" type="presOf" srcId="{3C87C74C-BB66-4513-B7D8-FE17DADC2EE3}" destId="{28E5E949-0A4D-4BC0-B61B-658A3E3C05A1}" srcOrd="1" destOrd="0" presId="urn:microsoft.com/office/officeart/2005/8/layout/radial1"/>
    <dgm:cxn modelId="{40E8F953-7899-4BD2-B5CA-EF81F69F2BF4}" type="presOf" srcId="{3C87C74C-BB66-4513-B7D8-FE17DADC2EE3}" destId="{BEA2EA8C-F9B4-46CD-BEE9-A58C1259B176}" srcOrd="0" destOrd="0" presId="urn:microsoft.com/office/officeart/2005/8/layout/radial1"/>
    <dgm:cxn modelId="{F3F8AB76-B64C-4FF6-81D4-E7B84B9FE802}" type="presOf" srcId="{ACFA5B0C-9022-4A82-8CD6-4B486121A46F}" destId="{B78D4EF6-7C82-4067-B47D-0908156687B5}" srcOrd="0" destOrd="0" presId="urn:microsoft.com/office/officeart/2005/8/layout/radial1"/>
    <dgm:cxn modelId="{D3129B57-A7B5-4EF9-BEC2-E5EDED0EC72E}" type="presOf" srcId="{0EF141CD-1EEA-4FCE-A77A-4710D760F259}" destId="{81E4D22F-7AA2-4527-898D-0502B0BFBEF2}" srcOrd="1" destOrd="0" presId="urn:microsoft.com/office/officeart/2005/8/layout/radial1"/>
    <dgm:cxn modelId="{9A826D7C-CE72-4FA4-BB74-036B710BE0B6}" type="presOf" srcId="{C88D37D0-3700-4E3B-AB3C-B7FC0E43ED5D}" destId="{2BE52466-424B-443F-A724-0436FDF151FE}" srcOrd="0" destOrd="0" presId="urn:microsoft.com/office/officeart/2005/8/layout/radial1"/>
    <dgm:cxn modelId="{6357F27D-77DE-4168-8167-8E4F6D8A1326}" type="presOf" srcId="{E777D70A-0394-4206-B1FB-B6E34108F592}" destId="{9FF6F161-DD06-491B-8162-D3B4D5355202}" srcOrd="1" destOrd="0" presId="urn:microsoft.com/office/officeart/2005/8/layout/radial1"/>
    <dgm:cxn modelId="{A56E347F-6656-47E3-8D73-907CE4B50896}" type="presOf" srcId="{8C22E966-BC5D-4CEF-B160-FCFAB10B951F}" destId="{E5C442B4-DF21-41B1-B21D-2871CC06ECDB}" srcOrd="0" destOrd="0" presId="urn:microsoft.com/office/officeart/2005/8/layout/radial1"/>
    <dgm:cxn modelId="{6BA9A281-5455-4575-811B-E85A04BCCBD2}" type="presOf" srcId="{CCC2DD93-E704-4780-B53D-2E0D1D8F1839}" destId="{948FED9B-EC20-4DA5-8230-7B22FE616F18}" srcOrd="0" destOrd="0" presId="urn:microsoft.com/office/officeart/2005/8/layout/radial1"/>
    <dgm:cxn modelId="{B6A95F82-A8DB-4BCA-BBF0-FDA6FD970AA3}" srcId="{8C22E966-BC5D-4CEF-B160-FCFAB10B951F}" destId="{F4E75339-0719-4D3E-BE17-880173F3C0CE}" srcOrd="2" destOrd="0" parTransId="{C88D37D0-3700-4E3B-AB3C-B7FC0E43ED5D}" sibTransId="{EB891AAC-3D29-4A30-8174-A242358077FA}"/>
    <dgm:cxn modelId="{32B5628B-5C8A-4DE9-8EE4-35F0C76DA32E}" srcId="{8C22E966-BC5D-4CEF-B160-FCFAB10B951F}" destId="{F987C713-CBB1-4187-88FF-F1421C5C8DC8}" srcOrd="1" destOrd="0" parTransId="{C3C21B67-58ED-49E8-9358-888B23916815}" sibTransId="{A51CEE1E-2347-4069-A7C6-A452C909CA30}"/>
    <dgm:cxn modelId="{CEF8C59B-62A4-42C4-8120-861BD465A484}" type="presOf" srcId="{F4E75339-0719-4D3E-BE17-880173F3C0CE}" destId="{C0675E06-89CA-4CFD-87FE-C06541855F04}" srcOrd="0" destOrd="0" presId="urn:microsoft.com/office/officeart/2005/8/layout/radial1"/>
    <dgm:cxn modelId="{07DC85AB-76C9-4037-BFEA-CC6FEB24A30A}" type="presOf" srcId="{C3C21B67-58ED-49E8-9358-888B23916815}" destId="{43C984F4-C53E-4E0F-874F-95875FCF78B9}" srcOrd="0" destOrd="0" presId="urn:microsoft.com/office/officeart/2005/8/layout/radial1"/>
    <dgm:cxn modelId="{68E8A6AC-B548-42A6-86F0-C2537C4B7E8B}" type="presOf" srcId="{C3C21B67-58ED-49E8-9358-888B23916815}" destId="{D0EAF374-677A-4FD8-BD20-E4619329B9C0}" srcOrd="1" destOrd="0" presId="urn:microsoft.com/office/officeart/2005/8/layout/radial1"/>
    <dgm:cxn modelId="{3FE4BAB6-B6F0-47E9-A02E-562A99236808}" type="presOf" srcId="{F987C713-CBB1-4187-88FF-F1421C5C8DC8}" destId="{33A3AA30-4B2C-4405-A2DB-78649446A4D5}" srcOrd="0" destOrd="0" presId="urn:microsoft.com/office/officeart/2005/8/layout/radial1"/>
    <dgm:cxn modelId="{9A09E7B9-A93F-469C-A8F1-B8E02BFD546D}" type="presOf" srcId="{E777D70A-0394-4206-B1FB-B6E34108F592}" destId="{936C4BDC-5993-46DA-8484-D980B7BB7B59}" srcOrd="0" destOrd="0" presId="urn:microsoft.com/office/officeart/2005/8/layout/radial1"/>
    <dgm:cxn modelId="{66F563C0-2E88-4C87-A47F-3CB69B4BD533}" type="presOf" srcId="{CCC2DD93-E704-4780-B53D-2E0D1D8F1839}" destId="{9D370465-78A7-4B64-85A8-D4240E469DDA}" srcOrd="1" destOrd="0" presId="urn:microsoft.com/office/officeart/2005/8/layout/radial1"/>
    <dgm:cxn modelId="{B6FADAC1-4329-4BE3-8374-FFFEE997A92C}" type="presOf" srcId="{8DD194D4-4003-44CB-A243-907C23CA2488}" destId="{40AB512C-1B0D-4FDA-A694-6197E03B3A5E}" srcOrd="0" destOrd="0" presId="urn:microsoft.com/office/officeart/2005/8/layout/radial1"/>
    <dgm:cxn modelId="{EDF6DCED-C683-4FD7-A14D-E91834003671}" type="presOf" srcId="{0EF141CD-1EEA-4FCE-A77A-4710D760F259}" destId="{1917E951-F92C-4775-A5D4-743C025753D5}" srcOrd="0" destOrd="0" presId="urn:microsoft.com/office/officeart/2005/8/layout/radial1"/>
    <dgm:cxn modelId="{ED9015FD-A116-4DF7-A55E-F2E3268ABC13}" type="presOf" srcId="{C88D37D0-3700-4E3B-AB3C-B7FC0E43ED5D}" destId="{275EDEE3-AE68-4F90-A483-80EB83516395}" srcOrd="1" destOrd="0" presId="urn:microsoft.com/office/officeart/2005/8/layout/radial1"/>
    <dgm:cxn modelId="{A21F5719-9C03-439A-B001-CA1243DE216C}" type="presParOf" srcId="{1A89CD95-CF44-4146-AA14-3555488A476D}" destId="{E5C442B4-DF21-41B1-B21D-2871CC06ECDB}" srcOrd="0" destOrd="0" presId="urn:microsoft.com/office/officeart/2005/8/layout/radial1"/>
    <dgm:cxn modelId="{D4A0303D-80B5-4D6E-960B-5F9CAF4EFD61}" type="presParOf" srcId="{1A89CD95-CF44-4146-AA14-3555488A476D}" destId="{948FED9B-EC20-4DA5-8230-7B22FE616F18}" srcOrd="1" destOrd="0" presId="urn:microsoft.com/office/officeart/2005/8/layout/radial1"/>
    <dgm:cxn modelId="{67FB51F9-C5DA-4B8F-8DB8-F5A459F8BB7A}" type="presParOf" srcId="{948FED9B-EC20-4DA5-8230-7B22FE616F18}" destId="{9D370465-78A7-4B64-85A8-D4240E469DDA}" srcOrd="0" destOrd="0" presId="urn:microsoft.com/office/officeart/2005/8/layout/radial1"/>
    <dgm:cxn modelId="{90E0AECD-EAEA-42D7-97C6-587A9BBCF187}" type="presParOf" srcId="{1A89CD95-CF44-4146-AA14-3555488A476D}" destId="{5E6548F5-EFF8-4127-8253-810FA7A0950B}" srcOrd="2" destOrd="0" presId="urn:microsoft.com/office/officeart/2005/8/layout/radial1"/>
    <dgm:cxn modelId="{94FBD053-DB30-4A3B-93F9-E0F7E7ECC745}" type="presParOf" srcId="{1A89CD95-CF44-4146-AA14-3555488A476D}" destId="{43C984F4-C53E-4E0F-874F-95875FCF78B9}" srcOrd="3" destOrd="0" presId="urn:microsoft.com/office/officeart/2005/8/layout/radial1"/>
    <dgm:cxn modelId="{B1761CD0-F0C2-4047-AEA5-AD8F9901843E}" type="presParOf" srcId="{43C984F4-C53E-4E0F-874F-95875FCF78B9}" destId="{D0EAF374-677A-4FD8-BD20-E4619329B9C0}" srcOrd="0" destOrd="0" presId="urn:microsoft.com/office/officeart/2005/8/layout/radial1"/>
    <dgm:cxn modelId="{CC680563-27E4-44BE-9950-E1CBF5E66F65}" type="presParOf" srcId="{1A89CD95-CF44-4146-AA14-3555488A476D}" destId="{33A3AA30-4B2C-4405-A2DB-78649446A4D5}" srcOrd="4" destOrd="0" presId="urn:microsoft.com/office/officeart/2005/8/layout/radial1"/>
    <dgm:cxn modelId="{79354D99-E745-46E7-98C0-529DDAD7DB9E}" type="presParOf" srcId="{1A89CD95-CF44-4146-AA14-3555488A476D}" destId="{2BE52466-424B-443F-A724-0436FDF151FE}" srcOrd="5" destOrd="0" presId="urn:microsoft.com/office/officeart/2005/8/layout/radial1"/>
    <dgm:cxn modelId="{C635630A-B3D5-43F2-B7EF-0AD8ADEB0B9D}" type="presParOf" srcId="{2BE52466-424B-443F-A724-0436FDF151FE}" destId="{275EDEE3-AE68-4F90-A483-80EB83516395}" srcOrd="0" destOrd="0" presId="urn:microsoft.com/office/officeart/2005/8/layout/radial1"/>
    <dgm:cxn modelId="{87E8FCB0-DF15-4CFC-8123-81E35DE434A8}" type="presParOf" srcId="{1A89CD95-CF44-4146-AA14-3555488A476D}" destId="{C0675E06-89CA-4CFD-87FE-C06541855F04}" srcOrd="6" destOrd="0" presId="urn:microsoft.com/office/officeart/2005/8/layout/radial1"/>
    <dgm:cxn modelId="{429081F7-0895-4C6D-A992-8FF54284554B}" type="presParOf" srcId="{1A89CD95-CF44-4146-AA14-3555488A476D}" destId="{BEA2EA8C-F9B4-46CD-BEE9-A58C1259B176}" srcOrd="7" destOrd="0" presId="urn:microsoft.com/office/officeart/2005/8/layout/radial1"/>
    <dgm:cxn modelId="{96262FF5-079F-4BC3-B1CB-A7A6A6311529}" type="presParOf" srcId="{BEA2EA8C-F9B4-46CD-BEE9-A58C1259B176}" destId="{28E5E949-0A4D-4BC0-B61B-658A3E3C05A1}" srcOrd="0" destOrd="0" presId="urn:microsoft.com/office/officeart/2005/8/layout/radial1"/>
    <dgm:cxn modelId="{461F6AAA-18C6-43A5-87D3-D775524D77CD}" type="presParOf" srcId="{1A89CD95-CF44-4146-AA14-3555488A476D}" destId="{30ABE47E-0275-439B-BDCA-B59D4B5EF416}" srcOrd="8" destOrd="0" presId="urn:microsoft.com/office/officeart/2005/8/layout/radial1"/>
    <dgm:cxn modelId="{B1C4C7EB-8F7B-4BFC-9F0E-C4D9BDD47849}" type="presParOf" srcId="{1A89CD95-CF44-4146-AA14-3555488A476D}" destId="{936C4BDC-5993-46DA-8484-D980B7BB7B59}" srcOrd="9" destOrd="0" presId="urn:microsoft.com/office/officeart/2005/8/layout/radial1"/>
    <dgm:cxn modelId="{D51A4A67-F100-44E7-8C56-676B5C1859D7}" type="presParOf" srcId="{936C4BDC-5993-46DA-8484-D980B7BB7B59}" destId="{9FF6F161-DD06-491B-8162-D3B4D5355202}" srcOrd="0" destOrd="0" presId="urn:microsoft.com/office/officeart/2005/8/layout/radial1"/>
    <dgm:cxn modelId="{B91ED2BA-EFB4-473D-B156-21927434E258}" type="presParOf" srcId="{1A89CD95-CF44-4146-AA14-3555488A476D}" destId="{40AB512C-1B0D-4FDA-A694-6197E03B3A5E}" srcOrd="10" destOrd="0" presId="urn:microsoft.com/office/officeart/2005/8/layout/radial1"/>
    <dgm:cxn modelId="{7243C83A-610A-4A53-B68A-6B474F4B0554}" type="presParOf" srcId="{1A89CD95-CF44-4146-AA14-3555488A476D}" destId="{1917E951-F92C-4775-A5D4-743C025753D5}" srcOrd="11" destOrd="0" presId="urn:microsoft.com/office/officeart/2005/8/layout/radial1"/>
    <dgm:cxn modelId="{5DB1CE43-97BD-47AB-AF35-46299B036CB6}" type="presParOf" srcId="{1917E951-F92C-4775-A5D4-743C025753D5}" destId="{81E4D22F-7AA2-4527-898D-0502B0BFBEF2}" srcOrd="0" destOrd="0" presId="urn:microsoft.com/office/officeart/2005/8/layout/radial1"/>
    <dgm:cxn modelId="{488B09FD-3047-4C5E-9A19-4B7F85BDBCBC}" type="presParOf" srcId="{1A89CD95-CF44-4146-AA14-3555488A476D}" destId="{B78D4EF6-7C82-4067-B47D-0908156687B5}" srcOrd="12" destOrd="0" presId="urn:microsoft.com/office/officeart/2005/8/layout/radial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6A8DC9-8E59-4DEF-A8D9-2F533C7DFB7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22E966-BC5D-4CEF-B160-FCFAB10B951F}">
      <dgm:prSet phldrT="[Text]" custT="1"/>
      <dgm:spPr>
        <a:solidFill>
          <a:schemeClr val="accent3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dirty="0"/>
            <a:t>User</a:t>
          </a:r>
          <a:endParaRPr lang="en-US" sz="3400" dirty="0"/>
        </a:p>
      </dgm:t>
    </dgm:pt>
    <dgm:pt modelId="{7C80EC9B-6DC5-4344-BCF3-A1850DF82318}" type="parTrans" cxnId="{0CD5AE26-EE1F-4F5F-B16C-E723474D2683}">
      <dgm:prSet/>
      <dgm:spPr/>
      <dgm:t>
        <a:bodyPr/>
        <a:lstStyle/>
        <a:p>
          <a:endParaRPr lang="en-US"/>
        </a:p>
      </dgm:t>
    </dgm:pt>
    <dgm:pt modelId="{823B97F2-B852-4D7B-A6EB-2A40FB9E2890}" type="sibTrans" cxnId="{0CD5AE26-EE1F-4F5F-B16C-E723474D2683}">
      <dgm:prSet/>
      <dgm:spPr/>
      <dgm:t>
        <a:bodyPr/>
        <a:lstStyle/>
        <a:p>
          <a:endParaRPr lang="en-US"/>
        </a:p>
      </dgm:t>
    </dgm:pt>
    <dgm:pt modelId="{EB354236-81FD-4B5F-849D-EF7B4DBD87E2}">
      <dgm:prSet phldrT="[Text]"/>
      <dgm:spPr>
        <a:solidFill>
          <a:srgbClr val="BAD80A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Devices</a:t>
          </a:r>
        </a:p>
      </dgm:t>
    </dgm:pt>
    <dgm:pt modelId="{CCC2DD93-E704-4780-B53D-2E0D1D8F1839}" type="parTrans" cxnId="{632FFA14-7965-4670-B47A-32FDA40489C7}">
      <dgm:prSet/>
      <dgm:spPr/>
      <dgm:t>
        <a:bodyPr/>
        <a:lstStyle/>
        <a:p>
          <a:endParaRPr lang="en-US"/>
        </a:p>
      </dgm:t>
    </dgm:pt>
    <dgm:pt modelId="{70363F1A-FFD8-4C65-99AF-3BFB22D206F2}" type="sibTrans" cxnId="{632FFA14-7965-4670-B47A-32FDA40489C7}">
      <dgm:prSet/>
      <dgm:spPr/>
      <dgm:t>
        <a:bodyPr/>
        <a:lstStyle/>
        <a:p>
          <a:endParaRPr lang="en-US"/>
        </a:p>
      </dgm:t>
    </dgm:pt>
    <dgm:pt modelId="{F987C713-CBB1-4187-88FF-F1421C5C8DC8}">
      <dgm:prSet phldrT="[Text]"/>
      <dgm:spPr>
        <a:solidFill>
          <a:srgbClr val="B4A0FF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Activities</a:t>
          </a:r>
        </a:p>
      </dgm:t>
    </dgm:pt>
    <dgm:pt modelId="{C3C21B67-58ED-49E8-9358-888B23916815}" type="parTrans" cxnId="{32B5628B-5C8A-4DE9-8EE4-35F0C76DA32E}">
      <dgm:prSet/>
      <dgm:spPr/>
      <dgm:t>
        <a:bodyPr/>
        <a:lstStyle/>
        <a:p>
          <a:endParaRPr lang="en-US"/>
        </a:p>
      </dgm:t>
    </dgm:pt>
    <dgm:pt modelId="{A51CEE1E-2347-4069-A7C6-A452C909CA30}" type="sibTrans" cxnId="{32B5628B-5C8A-4DE9-8EE4-35F0C76DA32E}">
      <dgm:prSet/>
      <dgm:spPr/>
      <dgm:t>
        <a:bodyPr/>
        <a:lstStyle/>
        <a:p>
          <a:endParaRPr lang="en-US"/>
        </a:p>
      </dgm:t>
    </dgm:pt>
    <dgm:pt modelId="{F4E75339-0719-4D3E-BE17-880173F3C0CE}">
      <dgm:prSet phldrT="[Text]"/>
      <dgm:spPr>
        <a:solidFill>
          <a:srgbClr val="00B294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Documents</a:t>
          </a:r>
        </a:p>
      </dgm:t>
    </dgm:pt>
    <dgm:pt modelId="{C88D37D0-3700-4E3B-AB3C-B7FC0E43ED5D}" type="parTrans" cxnId="{B6A95F82-A8DB-4BCA-BBF0-FDA6FD970AA3}">
      <dgm:prSet/>
      <dgm:spPr/>
      <dgm:t>
        <a:bodyPr/>
        <a:lstStyle/>
        <a:p>
          <a:endParaRPr lang="en-US"/>
        </a:p>
      </dgm:t>
    </dgm:pt>
    <dgm:pt modelId="{EB891AAC-3D29-4A30-8174-A242358077FA}" type="sibTrans" cxnId="{B6A95F82-A8DB-4BCA-BBF0-FDA6FD970AA3}">
      <dgm:prSet/>
      <dgm:spPr/>
      <dgm:t>
        <a:bodyPr/>
        <a:lstStyle/>
        <a:p>
          <a:endParaRPr lang="en-US"/>
        </a:p>
      </dgm:t>
    </dgm:pt>
    <dgm:pt modelId="{2C53FE17-B90E-4F34-B740-563F47A38A03}">
      <dgm:prSet phldrT="[Text]"/>
      <dgm:spPr>
        <a:solidFill>
          <a:srgbClr val="00BCF2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People &amp; Teams</a:t>
          </a:r>
        </a:p>
      </dgm:t>
    </dgm:pt>
    <dgm:pt modelId="{3C87C74C-BB66-4513-B7D8-FE17DADC2EE3}" type="parTrans" cxnId="{E4D19C08-B65F-4425-B999-193B783D3AA5}">
      <dgm:prSet/>
      <dgm:spPr/>
      <dgm:t>
        <a:bodyPr/>
        <a:lstStyle/>
        <a:p>
          <a:endParaRPr lang="en-US"/>
        </a:p>
      </dgm:t>
    </dgm:pt>
    <dgm:pt modelId="{3517DD27-3F1D-450B-9ECD-B80F7D1311D0}" type="sibTrans" cxnId="{E4D19C08-B65F-4425-B999-193B783D3AA5}">
      <dgm:prSet/>
      <dgm:spPr/>
      <dgm:t>
        <a:bodyPr/>
        <a:lstStyle/>
        <a:p>
          <a:endParaRPr lang="en-US"/>
        </a:p>
      </dgm:t>
    </dgm:pt>
    <dgm:pt modelId="{8DD194D4-4003-44CB-A243-907C23CA2488}">
      <dgm:prSet phldrT="[Text]"/>
      <dgm:spPr>
        <a:solidFill>
          <a:srgbClr val="FF8C00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Calendar &amp; Tasks</a:t>
          </a:r>
        </a:p>
      </dgm:t>
    </dgm:pt>
    <dgm:pt modelId="{E777D70A-0394-4206-B1FB-B6E34108F592}" type="parTrans" cxnId="{D3D4843C-7C13-4B00-B039-6F72AF0DFD7F}">
      <dgm:prSet/>
      <dgm:spPr/>
      <dgm:t>
        <a:bodyPr/>
        <a:lstStyle/>
        <a:p>
          <a:endParaRPr lang="en-US"/>
        </a:p>
      </dgm:t>
    </dgm:pt>
    <dgm:pt modelId="{BCEF74EE-F25F-4158-9300-BBCF1E097B00}" type="sibTrans" cxnId="{D3D4843C-7C13-4B00-B039-6F72AF0DFD7F}">
      <dgm:prSet/>
      <dgm:spPr/>
      <dgm:t>
        <a:bodyPr/>
        <a:lstStyle/>
        <a:p>
          <a:endParaRPr lang="en-US"/>
        </a:p>
      </dgm:t>
    </dgm:pt>
    <dgm:pt modelId="{ACFA5B0C-9022-4A82-8CD6-4B486121A46F}">
      <dgm:prSet phldrT="[Text]"/>
      <dgm:spPr>
        <a:solidFill>
          <a:srgbClr val="5C005C"/>
        </a:solidFill>
        <a:ln>
          <a:noFill/>
        </a:ln>
        <a:effectLst>
          <a:glow rad="838200">
            <a:srgbClr val="FFFF00">
              <a:alpha val="55000"/>
            </a:srgbClr>
          </a:glow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Applications</a:t>
          </a:r>
        </a:p>
      </dgm:t>
    </dgm:pt>
    <dgm:pt modelId="{0EF141CD-1EEA-4FCE-A77A-4710D760F259}" type="parTrans" cxnId="{7A2A5836-B440-498D-8B41-E1FC24A0CFF8}">
      <dgm:prSet/>
      <dgm:spPr/>
      <dgm:t>
        <a:bodyPr/>
        <a:lstStyle/>
        <a:p>
          <a:endParaRPr lang="en-US"/>
        </a:p>
      </dgm:t>
    </dgm:pt>
    <dgm:pt modelId="{F87E07C4-5643-4279-9E60-ADE19A383FFA}" type="sibTrans" cxnId="{7A2A5836-B440-498D-8B41-E1FC24A0CFF8}">
      <dgm:prSet/>
      <dgm:spPr/>
      <dgm:t>
        <a:bodyPr/>
        <a:lstStyle/>
        <a:p>
          <a:endParaRPr lang="en-US"/>
        </a:p>
      </dgm:t>
    </dgm:pt>
    <dgm:pt modelId="{1A89CD95-CF44-4146-AA14-3555488A476D}" type="pres">
      <dgm:prSet presAssocID="{526A8DC9-8E59-4DEF-A8D9-2F533C7DFB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C442B4-DF21-41B1-B21D-2871CC06ECDB}" type="pres">
      <dgm:prSet presAssocID="{8C22E966-BC5D-4CEF-B160-FCFAB10B951F}" presName="centerShape" presStyleLbl="node0" presStyleIdx="0" presStyleCnt="1" custScaleX="87485" custScaleY="87485"/>
      <dgm:spPr/>
    </dgm:pt>
    <dgm:pt modelId="{948FED9B-EC20-4DA5-8230-7B22FE616F18}" type="pres">
      <dgm:prSet presAssocID="{CCC2DD93-E704-4780-B53D-2E0D1D8F1839}" presName="Name9" presStyleLbl="parChTrans1D2" presStyleIdx="0" presStyleCnt="6"/>
      <dgm:spPr/>
    </dgm:pt>
    <dgm:pt modelId="{9D370465-78A7-4B64-85A8-D4240E469DDA}" type="pres">
      <dgm:prSet presAssocID="{CCC2DD93-E704-4780-B53D-2E0D1D8F1839}" presName="connTx" presStyleLbl="parChTrans1D2" presStyleIdx="0" presStyleCnt="6"/>
      <dgm:spPr/>
    </dgm:pt>
    <dgm:pt modelId="{5E6548F5-EFF8-4127-8253-810FA7A0950B}" type="pres">
      <dgm:prSet presAssocID="{EB354236-81FD-4B5F-849D-EF7B4DBD87E2}" presName="node" presStyleLbl="node1" presStyleIdx="0" presStyleCnt="6" custScaleX="115219" custScaleY="115219">
        <dgm:presLayoutVars>
          <dgm:bulletEnabled val="1"/>
        </dgm:presLayoutVars>
      </dgm:prSet>
      <dgm:spPr/>
    </dgm:pt>
    <dgm:pt modelId="{43C984F4-C53E-4E0F-874F-95875FCF78B9}" type="pres">
      <dgm:prSet presAssocID="{C3C21B67-58ED-49E8-9358-888B23916815}" presName="Name9" presStyleLbl="parChTrans1D2" presStyleIdx="1" presStyleCnt="6"/>
      <dgm:spPr/>
    </dgm:pt>
    <dgm:pt modelId="{D0EAF374-677A-4FD8-BD20-E4619329B9C0}" type="pres">
      <dgm:prSet presAssocID="{C3C21B67-58ED-49E8-9358-888B23916815}" presName="connTx" presStyleLbl="parChTrans1D2" presStyleIdx="1" presStyleCnt="6"/>
      <dgm:spPr/>
    </dgm:pt>
    <dgm:pt modelId="{33A3AA30-4B2C-4405-A2DB-78649446A4D5}" type="pres">
      <dgm:prSet presAssocID="{F987C713-CBB1-4187-88FF-F1421C5C8DC8}" presName="node" presStyleLbl="node1" presStyleIdx="1" presStyleCnt="6" custScaleX="115219" custScaleY="115219">
        <dgm:presLayoutVars>
          <dgm:bulletEnabled val="1"/>
        </dgm:presLayoutVars>
      </dgm:prSet>
      <dgm:spPr/>
    </dgm:pt>
    <dgm:pt modelId="{2BE52466-424B-443F-A724-0436FDF151FE}" type="pres">
      <dgm:prSet presAssocID="{C88D37D0-3700-4E3B-AB3C-B7FC0E43ED5D}" presName="Name9" presStyleLbl="parChTrans1D2" presStyleIdx="2" presStyleCnt="6"/>
      <dgm:spPr/>
    </dgm:pt>
    <dgm:pt modelId="{275EDEE3-AE68-4F90-A483-80EB83516395}" type="pres">
      <dgm:prSet presAssocID="{C88D37D0-3700-4E3B-AB3C-B7FC0E43ED5D}" presName="connTx" presStyleLbl="parChTrans1D2" presStyleIdx="2" presStyleCnt="6"/>
      <dgm:spPr/>
    </dgm:pt>
    <dgm:pt modelId="{C0675E06-89CA-4CFD-87FE-C06541855F04}" type="pres">
      <dgm:prSet presAssocID="{F4E75339-0719-4D3E-BE17-880173F3C0CE}" presName="node" presStyleLbl="node1" presStyleIdx="2" presStyleCnt="6" custScaleX="115219" custScaleY="115219">
        <dgm:presLayoutVars>
          <dgm:bulletEnabled val="1"/>
        </dgm:presLayoutVars>
      </dgm:prSet>
      <dgm:spPr/>
    </dgm:pt>
    <dgm:pt modelId="{BEA2EA8C-F9B4-46CD-BEE9-A58C1259B176}" type="pres">
      <dgm:prSet presAssocID="{3C87C74C-BB66-4513-B7D8-FE17DADC2EE3}" presName="Name9" presStyleLbl="parChTrans1D2" presStyleIdx="3" presStyleCnt="6"/>
      <dgm:spPr/>
    </dgm:pt>
    <dgm:pt modelId="{28E5E949-0A4D-4BC0-B61B-658A3E3C05A1}" type="pres">
      <dgm:prSet presAssocID="{3C87C74C-BB66-4513-B7D8-FE17DADC2EE3}" presName="connTx" presStyleLbl="parChTrans1D2" presStyleIdx="3" presStyleCnt="6"/>
      <dgm:spPr/>
    </dgm:pt>
    <dgm:pt modelId="{30ABE47E-0275-439B-BDCA-B59D4B5EF416}" type="pres">
      <dgm:prSet presAssocID="{2C53FE17-B90E-4F34-B740-563F47A38A03}" presName="node" presStyleLbl="node1" presStyleIdx="3" presStyleCnt="6" custScaleX="115219" custScaleY="115219">
        <dgm:presLayoutVars>
          <dgm:bulletEnabled val="1"/>
        </dgm:presLayoutVars>
      </dgm:prSet>
      <dgm:spPr/>
    </dgm:pt>
    <dgm:pt modelId="{936C4BDC-5993-46DA-8484-D980B7BB7B59}" type="pres">
      <dgm:prSet presAssocID="{E777D70A-0394-4206-B1FB-B6E34108F592}" presName="Name9" presStyleLbl="parChTrans1D2" presStyleIdx="4" presStyleCnt="6"/>
      <dgm:spPr/>
    </dgm:pt>
    <dgm:pt modelId="{9FF6F161-DD06-491B-8162-D3B4D5355202}" type="pres">
      <dgm:prSet presAssocID="{E777D70A-0394-4206-B1FB-B6E34108F592}" presName="connTx" presStyleLbl="parChTrans1D2" presStyleIdx="4" presStyleCnt="6"/>
      <dgm:spPr/>
    </dgm:pt>
    <dgm:pt modelId="{40AB512C-1B0D-4FDA-A694-6197E03B3A5E}" type="pres">
      <dgm:prSet presAssocID="{8DD194D4-4003-44CB-A243-907C23CA2488}" presName="node" presStyleLbl="node1" presStyleIdx="4" presStyleCnt="6" custScaleX="115219" custScaleY="115219">
        <dgm:presLayoutVars>
          <dgm:bulletEnabled val="1"/>
        </dgm:presLayoutVars>
      </dgm:prSet>
      <dgm:spPr/>
    </dgm:pt>
    <dgm:pt modelId="{1917E951-F92C-4775-A5D4-743C025753D5}" type="pres">
      <dgm:prSet presAssocID="{0EF141CD-1EEA-4FCE-A77A-4710D760F259}" presName="Name9" presStyleLbl="parChTrans1D2" presStyleIdx="5" presStyleCnt="6"/>
      <dgm:spPr/>
    </dgm:pt>
    <dgm:pt modelId="{81E4D22F-7AA2-4527-898D-0502B0BFBEF2}" type="pres">
      <dgm:prSet presAssocID="{0EF141CD-1EEA-4FCE-A77A-4710D760F259}" presName="connTx" presStyleLbl="parChTrans1D2" presStyleIdx="5" presStyleCnt="6"/>
      <dgm:spPr/>
    </dgm:pt>
    <dgm:pt modelId="{B78D4EF6-7C82-4067-B47D-0908156687B5}" type="pres">
      <dgm:prSet presAssocID="{ACFA5B0C-9022-4A82-8CD6-4B486121A46F}" presName="node" presStyleLbl="node1" presStyleIdx="5" presStyleCnt="6" custScaleX="115219" custScaleY="115219">
        <dgm:presLayoutVars>
          <dgm:bulletEnabled val="1"/>
        </dgm:presLayoutVars>
      </dgm:prSet>
      <dgm:spPr/>
    </dgm:pt>
  </dgm:ptLst>
  <dgm:cxnLst>
    <dgm:cxn modelId="{E4D19C08-B65F-4425-B999-193B783D3AA5}" srcId="{8C22E966-BC5D-4CEF-B160-FCFAB10B951F}" destId="{2C53FE17-B90E-4F34-B740-563F47A38A03}" srcOrd="3" destOrd="0" parTransId="{3C87C74C-BB66-4513-B7D8-FE17DADC2EE3}" sibTransId="{3517DD27-3F1D-450B-9ECD-B80F7D1311D0}"/>
    <dgm:cxn modelId="{632FFA14-7965-4670-B47A-32FDA40489C7}" srcId="{8C22E966-BC5D-4CEF-B160-FCFAB10B951F}" destId="{EB354236-81FD-4B5F-849D-EF7B4DBD87E2}" srcOrd="0" destOrd="0" parTransId="{CCC2DD93-E704-4780-B53D-2E0D1D8F1839}" sibTransId="{70363F1A-FFD8-4C65-99AF-3BFB22D206F2}"/>
    <dgm:cxn modelId="{FC60A417-2C8E-45E8-9045-6040D608DEB0}" type="presOf" srcId="{EB354236-81FD-4B5F-849D-EF7B4DBD87E2}" destId="{5E6548F5-EFF8-4127-8253-810FA7A0950B}" srcOrd="0" destOrd="0" presId="urn:microsoft.com/office/officeart/2005/8/layout/radial1"/>
    <dgm:cxn modelId="{0CD5AE26-EE1F-4F5F-B16C-E723474D2683}" srcId="{526A8DC9-8E59-4DEF-A8D9-2F533C7DFB71}" destId="{8C22E966-BC5D-4CEF-B160-FCFAB10B951F}" srcOrd="0" destOrd="0" parTransId="{7C80EC9B-6DC5-4344-BCF3-A1850DF82318}" sibTransId="{823B97F2-B852-4D7B-A6EB-2A40FB9E2890}"/>
    <dgm:cxn modelId="{7A2A5836-B440-498D-8B41-E1FC24A0CFF8}" srcId="{8C22E966-BC5D-4CEF-B160-FCFAB10B951F}" destId="{ACFA5B0C-9022-4A82-8CD6-4B486121A46F}" srcOrd="5" destOrd="0" parTransId="{0EF141CD-1EEA-4FCE-A77A-4710D760F259}" sibTransId="{F87E07C4-5643-4279-9E60-ADE19A383FFA}"/>
    <dgm:cxn modelId="{D3D4843C-7C13-4B00-B039-6F72AF0DFD7F}" srcId="{8C22E966-BC5D-4CEF-B160-FCFAB10B951F}" destId="{8DD194D4-4003-44CB-A243-907C23CA2488}" srcOrd="4" destOrd="0" parTransId="{E777D70A-0394-4206-B1FB-B6E34108F592}" sibTransId="{BCEF74EE-F25F-4158-9300-BBCF1E097B00}"/>
    <dgm:cxn modelId="{62BA9B4B-1D0E-45DB-A860-C75F16B63570}" type="presOf" srcId="{526A8DC9-8E59-4DEF-A8D9-2F533C7DFB71}" destId="{1A89CD95-CF44-4146-AA14-3555488A476D}" srcOrd="0" destOrd="0" presId="urn:microsoft.com/office/officeart/2005/8/layout/radial1"/>
    <dgm:cxn modelId="{3A55656E-A223-4D52-AEF7-43892983D68E}" type="presOf" srcId="{2C53FE17-B90E-4F34-B740-563F47A38A03}" destId="{30ABE47E-0275-439B-BDCA-B59D4B5EF416}" srcOrd="0" destOrd="0" presId="urn:microsoft.com/office/officeart/2005/8/layout/radial1"/>
    <dgm:cxn modelId="{478BDA50-2CA3-43AB-A9FC-147964C52BD9}" type="presOf" srcId="{3C87C74C-BB66-4513-B7D8-FE17DADC2EE3}" destId="{28E5E949-0A4D-4BC0-B61B-658A3E3C05A1}" srcOrd="1" destOrd="0" presId="urn:microsoft.com/office/officeart/2005/8/layout/radial1"/>
    <dgm:cxn modelId="{40E8F953-7899-4BD2-B5CA-EF81F69F2BF4}" type="presOf" srcId="{3C87C74C-BB66-4513-B7D8-FE17DADC2EE3}" destId="{BEA2EA8C-F9B4-46CD-BEE9-A58C1259B176}" srcOrd="0" destOrd="0" presId="urn:microsoft.com/office/officeart/2005/8/layout/radial1"/>
    <dgm:cxn modelId="{F3F8AB76-B64C-4FF6-81D4-E7B84B9FE802}" type="presOf" srcId="{ACFA5B0C-9022-4A82-8CD6-4B486121A46F}" destId="{B78D4EF6-7C82-4067-B47D-0908156687B5}" srcOrd="0" destOrd="0" presId="urn:microsoft.com/office/officeart/2005/8/layout/radial1"/>
    <dgm:cxn modelId="{D3129B57-A7B5-4EF9-BEC2-E5EDED0EC72E}" type="presOf" srcId="{0EF141CD-1EEA-4FCE-A77A-4710D760F259}" destId="{81E4D22F-7AA2-4527-898D-0502B0BFBEF2}" srcOrd="1" destOrd="0" presId="urn:microsoft.com/office/officeart/2005/8/layout/radial1"/>
    <dgm:cxn modelId="{9A826D7C-CE72-4FA4-BB74-036B710BE0B6}" type="presOf" srcId="{C88D37D0-3700-4E3B-AB3C-B7FC0E43ED5D}" destId="{2BE52466-424B-443F-A724-0436FDF151FE}" srcOrd="0" destOrd="0" presId="urn:microsoft.com/office/officeart/2005/8/layout/radial1"/>
    <dgm:cxn modelId="{6357F27D-77DE-4168-8167-8E4F6D8A1326}" type="presOf" srcId="{E777D70A-0394-4206-B1FB-B6E34108F592}" destId="{9FF6F161-DD06-491B-8162-D3B4D5355202}" srcOrd="1" destOrd="0" presId="urn:microsoft.com/office/officeart/2005/8/layout/radial1"/>
    <dgm:cxn modelId="{A56E347F-6656-47E3-8D73-907CE4B50896}" type="presOf" srcId="{8C22E966-BC5D-4CEF-B160-FCFAB10B951F}" destId="{E5C442B4-DF21-41B1-B21D-2871CC06ECDB}" srcOrd="0" destOrd="0" presId="urn:microsoft.com/office/officeart/2005/8/layout/radial1"/>
    <dgm:cxn modelId="{6BA9A281-5455-4575-811B-E85A04BCCBD2}" type="presOf" srcId="{CCC2DD93-E704-4780-B53D-2E0D1D8F1839}" destId="{948FED9B-EC20-4DA5-8230-7B22FE616F18}" srcOrd="0" destOrd="0" presId="urn:microsoft.com/office/officeart/2005/8/layout/radial1"/>
    <dgm:cxn modelId="{B6A95F82-A8DB-4BCA-BBF0-FDA6FD970AA3}" srcId="{8C22E966-BC5D-4CEF-B160-FCFAB10B951F}" destId="{F4E75339-0719-4D3E-BE17-880173F3C0CE}" srcOrd="2" destOrd="0" parTransId="{C88D37D0-3700-4E3B-AB3C-B7FC0E43ED5D}" sibTransId="{EB891AAC-3D29-4A30-8174-A242358077FA}"/>
    <dgm:cxn modelId="{32B5628B-5C8A-4DE9-8EE4-35F0C76DA32E}" srcId="{8C22E966-BC5D-4CEF-B160-FCFAB10B951F}" destId="{F987C713-CBB1-4187-88FF-F1421C5C8DC8}" srcOrd="1" destOrd="0" parTransId="{C3C21B67-58ED-49E8-9358-888B23916815}" sibTransId="{A51CEE1E-2347-4069-A7C6-A452C909CA30}"/>
    <dgm:cxn modelId="{CEF8C59B-62A4-42C4-8120-861BD465A484}" type="presOf" srcId="{F4E75339-0719-4D3E-BE17-880173F3C0CE}" destId="{C0675E06-89CA-4CFD-87FE-C06541855F04}" srcOrd="0" destOrd="0" presId="urn:microsoft.com/office/officeart/2005/8/layout/radial1"/>
    <dgm:cxn modelId="{07DC85AB-76C9-4037-BFEA-CC6FEB24A30A}" type="presOf" srcId="{C3C21B67-58ED-49E8-9358-888B23916815}" destId="{43C984F4-C53E-4E0F-874F-95875FCF78B9}" srcOrd="0" destOrd="0" presId="urn:microsoft.com/office/officeart/2005/8/layout/radial1"/>
    <dgm:cxn modelId="{68E8A6AC-B548-42A6-86F0-C2537C4B7E8B}" type="presOf" srcId="{C3C21B67-58ED-49E8-9358-888B23916815}" destId="{D0EAF374-677A-4FD8-BD20-E4619329B9C0}" srcOrd="1" destOrd="0" presId="urn:microsoft.com/office/officeart/2005/8/layout/radial1"/>
    <dgm:cxn modelId="{3FE4BAB6-B6F0-47E9-A02E-562A99236808}" type="presOf" srcId="{F987C713-CBB1-4187-88FF-F1421C5C8DC8}" destId="{33A3AA30-4B2C-4405-A2DB-78649446A4D5}" srcOrd="0" destOrd="0" presId="urn:microsoft.com/office/officeart/2005/8/layout/radial1"/>
    <dgm:cxn modelId="{9A09E7B9-A93F-469C-A8F1-B8E02BFD546D}" type="presOf" srcId="{E777D70A-0394-4206-B1FB-B6E34108F592}" destId="{936C4BDC-5993-46DA-8484-D980B7BB7B59}" srcOrd="0" destOrd="0" presId="urn:microsoft.com/office/officeart/2005/8/layout/radial1"/>
    <dgm:cxn modelId="{66F563C0-2E88-4C87-A47F-3CB69B4BD533}" type="presOf" srcId="{CCC2DD93-E704-4780-B53D-2E0D1D8F1839}" destId="{9D370465-78A7-4B64-85A8-D4240E469DDA}" srcOrd="1" destOrd="0" presId="urn:microsoft.com/office/officeart/2005/8/layout/radial1"/>
    <dgm:cxn modelId="{B6FADAC1-4329-4BE3-8374-FFFEE997A92C}" type="presOf" srcId="{8DD194D4-4003-44CB-A243-907C23CA2488}" destId="{40AB512C-1B0D-4FDA-A694-6197E03B3A5E}" srcOrd="0" destOrd="0" presId="urn:microsoft.com/office/officeart/2005/8/layout/radial1"/>
    <dgm:cxn modelId="{EDF6DCED-C683-4FD7-A14D-E91834003671}" type="presOf" srcId="{0EF141CD-1EEA-4FCE-A77A-4710D760F259}" destId="{1917E951-F92C-4775-A5D4-743C025753D5}" srcOrd="0" destOrd="0" presId="urn:microsoft.com/office/officeart/2005/8/layout/radial1"/>
    <dgm:cxn modelId="{ED9015FD-A116-4DF7-A55E-F2E3268ABC13}" type="presOf" srcId="{C88D37D0-3700-4E3B-AB3C-B7FC0E43ED5D}" destId="{275EDEE3-AE68-4F90-A483-80EB83516395}" srcOrd="1" destOrd="0" presId="urn:microsoft.com/office/officeart/2005/8/layout/radial1"/>
    <dgm:cxn modelId="{A21F5719-9C03-439A-B001-CA1243DE216C}" type="presParOf" srcId="{1A89CD95-CF44-4146-AA14-3555488A476D}" destId="{E5C442B4-DF21-41B1-B21D-2871CC06ECDB}" srcOrd="0" destOrd="0" presId="urn:microsoft.com/office/officeart/2005/8/layout/radial1"/>
    <dgm:cxn modelId="{D4A0303D-80B5-4D6E-960B-5F9CAF4EFD61}" type="presParOf" srcId="{1A89CD95-CF44-4146-AA14-3555488A476D}" destId="{948FED9B-EC20-4DA5-8230-7B22FE616F18}" srcOrd="1" destOrd="0" presId="urn:microsoft.com/office/officeart/2005/8/layout/radial1"/>
    <dgm:cxn modelId="{67FB51F9-C5DA-4B8F-8DB8-F5A459F8BB7A}" type="presParOf" srcId="{948FED9B-EC20-4DA5-8230-7B22FE616F18}" destId="{9D370465-78A7-4B64-85A8-D4240E469DDA}" srcOrd="0" destOrd="0" presId="urn:microsoft.com/office/officeart/2005/8/layout/radial1"/>
    <dgm:cxn modelId="{90E0AECD-EAEA-42D7-97C6-587A9BBCF187}" type="presParOf" srcId="{1A89CD95-CF44-4146-AA14-3555488A476D}" destId="{5E6548F5-EFF8-4127-8253-810FA7A0950B}" srcOrd="2" destOrd="0" presId="urn:microsoft.com/office/officeart/2005/8/layout/radial1"/>
    <dgm:cxn modelId="{94FBD053-DB30-4A3B-93F9-E0F7E7ECC745}" type="presParOf" srcId="{1A89CD95-CF44-4146-AA14-3555488A476D}" destId="{43C984F4-C53E-4E0F-874F-95875FCF78B9}" srcOrd="3" destOrd="0" presId="urn:microsoft.com/office/officeart/2005/8/layout/radial1"/>
    <dgm:cxn modelId="{B1761CD0-F0C2-4047-AEA5-AD8F9901843E}" type="presParOf" srcId="{43C984F4-C53E-4E0F-874F-95875FCF78B9}" destId="{D0EAF374-677A-4FD8-BD20-E4619329B9C0}" srcOrd="0" destOrd="0" presId="urn:microsoft.com/office/officeart/2005/8/layout/radial1"/>
    <dgm:cxn modelId="{CC680563-27E4-44BE-9950-E1CBF5E66F65}" type="presParOf" srcId="{1A89CD95-CF44-4146-AA14-3555488A476D}" destId="{33A3AA30-4B2C-4405-A2DB-78649446A4D5}" srcOrd="4" destOrd="0" presId="urn:microsoft.com/office/officeart/2005/8/layout/radial1"/>
    <dgm:cxn modelId="{79354D99-E745-46E7-98C0-529DDAD7DB9E}" type="presParOf" srcId="{1A89CD95-CF44-4146-AA14-3555488A476D}" destId="{2BE52466-424B-443F-A724-0436FDF151FE}" srcOrd="5" destOrd="0" presId="urn:microsoft.com/office/officeart/2005/8/layout/radial1"/>
    <dgm:cxn modelId="{C635630A-B3D5-43F2-B7EF-0AD8ADEB0B9D}" type="presParOf" srcId="{2BE52466-424B-443F-A724-0436FDF151FE}" destId="{275EDEE3-AE68-4F90-A483-80EB83516395}" srcOrd="0" destOrd="0" presId="urn:microsoft.com/office/officeart/2005/8/layout/radial1"/>
    <dgm:cxn modelId="{87E8FCB0-DF15-4CFC-8123-81E35DE434A8}" type="presParOf" srcId="{1A89CD95-CF44-4146-AA14-3555488A476D}" destId="{C0675E06-89CA-4CFD-87FE-C06541855F04}" srcOrd="6" destOrd="0" presId="urn:microsoft.com/office/officeart/2005/8/layout/radial1"/>
    <dgm:cxn modelId="{429081F7-0895-4C6D-A992-8FF54284554B}" type="presParOf" srcId="{1A89CD95-CF44-4146-AA14-3555488A476D}" destId="{BEA2EA8C-F9B4-46CD-BEE9-A58C1259B176}" srcOrd="7" destOrd="0" presId="urn:microsoft.com/office/officeart/2005/8/layout/radial1"/>
    <dgm:cxn modelId="{96262FF5-079F-4BC3-B1CB-A7A6A6311529}" type="presParOf" srcId="{BEA2EA8C-F9B4-46CD-BEE9-A58C1259B176}" destId="{28E5E949-0A4D-4BC0-B61B-658A3E3C05A1}" srcOrd="0" destOrd="0" presId="urn:microsoft.com/office/officeart/2005/8/layout/radial1"/>
    <dgm:cxn modelId="{461F6AAA-18C6-43A5-87D3-D775524D77CD}" type="presParOf" srcId="{1A89CD95-CF44-4146-AA14-3555488A476D}" destId="{30ABE47E-0275-439B-BDCA-B59D4B5EF416}" srcOrd="8" destOrd="0" presId="urn:microsoft.com/office/officeart/2005/8/layout/radial1"/>
    <dgm:cxn modelId="{B1C4C7EB-8F7B-4BFC-9F0E-C4D9BDD47849}" type="presParOf" srcId="{1A89CD95-CF44-4146-AA14-3555488A476D}" destId="{936C4BDC-5993-46DA-8484-D980B7BB7B59}" srcOrd="9" destOrd="0" presId="urn:microsoft.com/office/officeart/2005/8/layout/radial1"/>
    <dgm:cxn modelId="{D51A4A67-F100-44E7-8C56-676B5C1859D7}" type="presParOf" srcId="{936C4BDC-5993-46DA-8484-D980B7BB7B59}" destId="{9FF6F161-DD06-491B-8162-D3B4D5355202}" srcOrd="0" destOrd="0" presId="urn:microsoft.com/office/officeart/2005/8/layout/radial1"/>
    <dgm:cxn modelId="{B91ED2BA-EFB4-473D-B156-21927434E258}" type="presParOf" srcId="{1A89CD95-CF44-4146-AA14-3555488A476D}" destId="{40AB512C-1B0D-4FDA-A694-6197E03B3A5E}" srcOrd="10" destOrd="0" presId="urn:microsoft.com/office/officeart/2005/8/layout/radial1"/>
    <dgm:cxn modelId="{7243C83A-610A-4A53-B68A-6B474F4B0554}" type="presParOf" srcId="{1A89CD95-CF44-4146-AA14-3555488A476D}" destId="{1917E951-F92C-4775-A5D4-743C025753D5}" srcOrd="11" destOrd="0" presId="urn:microsoft.com/office/officeart/2005/8/layout/radial1"/>
    <dgm:cxn modelId="{5DB1CE43-97BD-47AB-AF35-46299B036CB6}" type="presParOf" srcId="{1917E951-F92C-4775-A5D4-743C025753D5}" destId="{81E4D22F-7AA2-4527-898D-0502B0BFBEF2}" srcOrd="0" destOrd="0" presId="urn:microsoft.com/office/officeart/2005/8/layout/radial1"/>
    <dgm:cxn modelId="{488B09FD-3047-4C5E-9A19-4B7F85BDBCBC}" type="presParOf" srcId="{1A89CD95-CF44-4146-AA14-3555488A476D}" destId="{B78D4EF6-7C82-4067-B47D-0908156687B5}" srcOrd="12" destOrd="0" presId="urn:microsoft.com/office/officeart/2005/8/layout/radial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6A8DC9-8E59-4DEF-A8D9-2F533C7DFB7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22E966-BC5D-4CEF-B160-FCFAB10B951F}">
      <dgm:prSet phldrT="[Text]" custT="1"/>
      <dgm:spPr>
        <a:solidFill>
          <a:schemeClr val="accent3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dirty="0"/>
            <a:t>User</a:t>
          </a:r>
          <a:endParaRPr lang="en-US" sz="3400" dirty="0"/>
        </a:p>
      </dgm:t>
    </dgm:pt>
    <dgm:pt modelId="{7C80EC9B-6DC5-4344-BCF3-A1850DF82318}" type="parTrans" cxnId="{0CD5AE26-EE1F-4F5F-B16C-E723474D2683}">
      <dgm:prSet/>
      <dgm:spPr/>
      <dgm:t>
        <a:bodyPr/>
        <a:lstStyle/>
        <a:p>
          <a:endParaRPr lang="en-US"/>
        </a:p>
      </dgm:t>
    </dgm:pt>
    <dgm:pt modelId="{823B97F2-B852-4D7B-A6EB-2A40FB9E2890}" type="sibTrans" cxnId="{0CD5AE26-EE1F-4F5F-B16C-E723474D2683}">
      <dgm:prSet/>
      <dgm:spPr/>
      <dgm:t>
        <a:bodyPr/>
        <a:lstStyle/>
        <a:p>
          <a:endParaRPr lang="en-US"/>
        </a:p>
      </dgm:t>
    </dgm:pt>
    <dgm:pt modelId="{EB354236-81FD-4B5F-849D-EF7B4DBD87E2}">
      <dgm:prSet phldrT="[Text]"/>
      <dgm:spPr>
        <a:solidFill>
          <a:srgbClr val="BAD80A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Devices</a:t>
          </a:r>
        </a:p>
      </dgm:t>
    </dgm:pt>
    <dgm:pt modelId="{CCC2DD93-E704-4780-B53D-2E0D1D8F1839}" type="parTrans" cxnId="{632FFA14-7965-4670-B47A-32FDA40489C7}">
      <dgm:prSet/>
      <dgm:spPr/>
      <dgm:t>
        <a:bodyPr/>
        <a:lstStyle/>
        <a:p>
          <a:endParaRPr lang="en-US"/>
        </a:p>
      </dgm:t>
    </dgm:pt>
    <dgm:pt modelId="{70363F1A-FFD8-4C65-99AF-3BFB22D206F2}" type="sibTrans" cxnId="{632FFA14-7965-4670-B47A-32FDA40489C7}">
      <dgm:prSet/>
      <dgm:spPr/>
      <dgm:t>
        <a:bodyPr/>
        <a:lstStyle/>
        <a:p>
          <a:endParaRPr lang="en-US"/>
        </a:p>
      </dgm:t>
    </dgm:pt>
    <dgm:pt modelId="{F987C713-CBB1-4187-88FF-F1421C5C8DC8}">
      <dgm:prSet phldrT="[Text]"/>
      <dgm:spPr>
        <a:solidFill>
          <a:srgbClr val="B4A0FF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Activities</a:t>
          </a:r>
        </a:p>
      </dgm:t>
    </dgm:pt>
    <dgm:pt modelId="{C3C21B67-58ED-49E8-9358-888B23916815}" type="parTrans" cxnId="{32B5628B-5C8A-4DE9-8EE4-35F0C76DA32E}">
      <dgm:prSet/>
      <dgm:spPr/>
      <dgm:t>
        <a:bodyPr/>
        <a:lstStyle/>
        <a:p>
          <a:endParaRPr lang="en-US"/>
        </a:p>
      </dgm:t>
    </dgm:pt>
    <dgm:pt modelId="{A51CEE1E-2347-4069-A7C6-A452C909CA30}" type="sibTrans" cxnId="{32B5628B-5C8A-4DE9-8EE4-35F0C76DA32E}">
      <dgm:prSet/>
      <dgm:spPr/>
      <dgm:t>
        <a:bodyPr/>
        <a:lstStyle/>
        <a:p>
          <a:endParaRPr lang="en-US"/>
        </a:p>
      </dgm:t>
    </dgm:pt>
    <dgm:pt modelId="{F4E75339-0719-4D3E-BE17-880173F3C0CE}">
      <dgm:prSet phldrT="[Text]"/>
      <dgm:spPr>
        <a:solidFill>
          <a:srgbClr val="00B294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Documents</a:t>
          </a:r>
        </a:p>
      </dgm:t>
    </dgm:pt>
    <dgm:pt modelId="{C88D37D0-3700-4E3B-AB3C-B7FC0E43ED5D}" type="parTrans" cxnId="{B6A95F82-A8DB-4BCA-BBF0-FDA6FD970AA3}">
      <dgm:prSet/>
      <dgm:spPr/>
      <dgm:t>
        <a:bodyPr/>
        <a:lstStyle/>
        <a:p>
          <a:endParaRPr lang="en-US"/>
        </a:p>
      </dgm:t>
    </dgm:pt>
    <dgm:pt modelId="{EB891AAC-3D29-4A30-8174-A242358077FA}" type="sibTrans" cxnId="{B6A95F82-A8DB-4BCA-BBF0-FDA6FD970AA3}">
      <dgm:prSet/>
      <dgm:spPr/>
      <dgm:t>
        <a:bodyPr/>
        <a:lstStyle/>
        <a:p>
          <a:endParaRPr lang="en-US"/>
        </a:p>
      </dgm:t>
    </dgm:pt>
    <dgm:pt modelId="{2C53FE17-B90E-4F34-B740-563F47A38A03}">
      <dgm:prSet phldrT="[Text]"/>
      <dgm:spPr>
        <a:solidFill>
          <a:srgbClr val="00BCF2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People &amp; Teams</a:t>
          </a:r>
        </a:p>
      </dgm:t>
    </dgm:pt>
    <dgm:pt modelId="{3C87C74C-BB66-4513-B7D8-FE17DADC2EE3}" type="parTrans" cxnId="{E4D19C08-B65F-4425-B999-193B783D3AA5}">
      <dgm:prSet/>
      <dgm:spPr/>
      <dgm:t>
        <a:bodyPr/>
        <a:lstStyle/>
        <a:p>
          <a:endParaRPr lang="en-US"/>
        </a:p>
      </dgm:t>
    </dgm:pt>
    <dgm:pt modelId="{3517DD27-3F1D-450B-9ECD-B80F7D1311D0}" type="sibTrans" cxnId="{E4D19C08-B65F-4425-B999-193B783D3AA5}">
      <dgm:prSet/>
      <dgm:spPr/>
      <dgm:t>
        <a:bodyPr/>
        <a:lstStyle/>
        <a:p>
          <a:endParaRPr lang="en-US"/>
        </a:p>
      </dgm:t>
    </dgm:pt>
    <dgm:pt modelId="{8DD194D4-4003-44CB-A243-907C23CA2488}">
      <dgm:prSet phldrT="[Text]"/>
      <dgm:spPr>
        <a:solidFill>
          <a:srgbClr val="FF8C00"/>
        </a:solidFill>
        <a:ln>
          <a:noFill/>
        </a:ln>
        <a:effectLst>
          <a:glow rad="838200">
            <a:srgbClr val="FFFF00">
              <a:alpha val="55000"/>
            </a:srgbClr>
          </a:glow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Calendar &amp; Tasks</a:t>
          </a:r>
        </a:p>
      </dgm:t>
    </dgm:pt>
    <dgm:pt modelId="{E777D70A-0394-4206-B1FB-B6E34108F592}" type="parTrans" cxnId="{D3D4843C-7C13-4B00-B039-6F72AF0DFD7F}">
      <dgm:prSet/>
      <dgm:spPr/>
      <dgm:t>
        <a:bodyPr/>
        <a:lstStyle/>
        <a:p>
          <a:endParaRPr lang="en-US"/>
        </a:p>
      </dgm:t>
    </dgm:pt>
    <dgm:pt modelId="{BCEF74EE-F25F-4158-9300-BBCF1E097B00}" type="sibTrans" cxnId="{D3D4843C-7C13-4B00-B039-6F72AF0DFD7F}">
      <dgm:prSet/>
      <dgm:spPr/>
      <dgm:t>
        <a:bodyPr/>
        <a:lstStyle/>
        <a:p>
          <a:endParaRPr lang="en-US"/>
        </a:p>
      </dgm:t>
    </dgm:pt>
    <dgm:pt modelId="{ACFA5B0C-9022-4A82-8CD6-4B486121A46F}">
      <dgm:prSet phldrT="[Text]"/>
      <dgm:spPr>
        <a:solidFill>
          <a:srgbClr val="5C005C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Applications</a:t>
          </a:r>
        </a:p>
      </dgm:t>
    </dgm:pt>
    <dgm:pt modelId="{0EF141CD-1EEA-4FCE-A77A-4710D760F259}" type="parTrans" cxnId="{7A2A5836-B440-498D-8B41-E1FC24A0CFF8}">
      <dgm:prSet/>
      <dgm:spPr/>
      <dgm:t>
        <a:bodyPr/>
        <a:lstStyle/>
        <a:p>
          <a:endParaRPr lang="en-US"/>
        </a:p>
      </dgm:t>
    </dgm:pt>
    <dgm:pt modelId="{F87E07C4-5643-4279-9E60-ADE19A383FFA}" type="sibTrans" cxnId="{7A2A5836-B440-498D-8B41-E1FC24A0CFF8}">
      <dgm:prSet/>
      <dgm:spPr/>
      <dgm:t>
        <a:bodyPr/>
        <a:lstStyle/>
        <a:p>
          <a:endParaRPr lang="en-US"/>
        </a:p>
      </dgm:t>
    </dgm:pt>
    <dgm:pt modelId="{1A89CD95-CF44-4146-AA14-3555488A476D}" type="pres">
      <dgm:prSet presAssocID="{526A8DC9-8E59-4DEF-A8D9-2F533C7DFB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C442B4-DF21-41B1-B21D-2871CC06ECDB}" type="pres">
      <dgm:prSet presAssocID="{8C22E966-BC5D-4CEF-B160-FCFAB10B951F}" presName="centerShape" presStyleLbl="node0" presStyleIdx="0" presStyleCnt="1" custScaleX="87485" custScaleY="87485"/>
      <dgm:spPr/>
    </dgm:pt>
    <dgm:pt modelId="{948FED9B-EC20-4DA5-8230-7B22FE616F18}" type="pres">
      <dgm:prSet presAssocID="{CCC2DD93-E704-4780-B53D-2E0D1D8F1839}" presName="Name9" presStyleLbl="parChTrans1D2" presStyleIdx="0" presStyleCnt="6"/>
      <dgm:spPr/>
    </dgm:pt>
    <dgm:pt modelId="{9D370465-78A7-4B64-85A8-D4240E469DDA}" type="pres">
      <dgm:prSet presAssocID="{CCC2DD93-E704-4780-B53D-2E0D1D8F1839}" presName="connTx" presStyleLbl="parChTrans1D2" presStyleIdx="0" presStyleCnt="6"/>
      <dgm:spPr/>
    </dgm:pt>
    <dgm:pt modelId="{5E6548F5-EFF8-4127-8253-810FA7A0950B}" type="pres">
      <dgm:prSet presAssocID="{EB354236-81FD-4B5F-849D-EF7B4DBD87E2}" presName="node" presStyleLbl="node1" presStyleIdx="0" presStyleCnt="6" custScaleX="115219" custScaleY="115219">
        <dgm:presLayoutVars>
          <dgm:bulletEnabled val="1"/>
        </dgm:presLayoutVars>
      </dgm:prSet>
      <dgm:spPr/>
    </dgm:pt>
    <dgm:pt modelId="{43C984F4-C53E-4E0F-874F-95875FCF78B9}" type="pres">
      <dgm:prSet presAssocID="{C3C21B67-58ED-49E8-9358-888B23916815}" presName="Name9" presStyleLbl="parChTrans1D2" presStyleIdx="1" presStyleCnt="6"/>
      <dgm:spPr/>
    </dgm:pt>
    <dgm:pt modelId="{D0EAF374-677A-4FD8-BD20-E4619329B9C0}" type="pres">
      <dgm:prSet presAssocID="{C3C21B67-58ED-49E8-9358-888B23916815}" presName="connTx" presStyleLbl="parChTrans1D2" presStyleIdx="1" presStyleCnt="6"/>
      <dgm:spPr/>
    </dgm:pt>
    <dgm:pt modelId="{33A3AA30-4B2C-4405-A2DB-78649446A4D5}" type="pres">
      <dgm:prSet presAssocID="{F987C713-CBB1-4187-88FF-F1421C5C8DC8}" presName="node" presStyleLbl="node1" presStyleIdx="1" presStyleCnt="6" custScaleX="115219" custScaleY="115219">
        <dgm:presLayoutVars>
          <dgm:bulletEnabled val="1"/>
        </dgm:presLayoutVars>
      </dgm:prSet>
      <dgm:spPr/>
    </dgm:pt>
    <dgm:pt modelId="{2BE52466-424B-443F-A724-0436FDF151FE}" type="pres">
      <dgm:prSet presAssocID="{C88D37D0-3700-4E3B-AB3C-B7FC0E43ED5D}" presName="Name9" presStyleLbl="parChTrans1D2" presStyleIdx="2" presStyleCnt="6"/>
      <dgm:spPr/>
    </dgm:pt>
    <dgm:pt modelId="{275EDEE3-AE68-4F90-A483-80EB83516395}" type="pres">
      <dgm:prSet presAssocID="{C88D37D0-3700-4E3B-AB3C-B7FC0E43ED5D}" presName="connTx" presStyleLbl="parChTrans1D2" presStyleIdx="2" presStyleCnt="6"/>
      <dgm:spPr/>
    </dgm:pt>
    <dgm:pt modelId="{C0675E06-89CA-4CFD-87FE-C06541855F04}" type="pres">
      <dgm:prSet presAssocID="{F4E75339-0719-4D3E-BE17-880173F3C0CE}" presName="node" presStyleLbl="node1" presStyleIdx="2" presStyleCnt="6" custScaleX="115219" custScaleY="115219">
        <dgm:presLayoutVars>
          <dgm:bulletEnabled val="1"/>
        </dgm:presLayoutVars>
      </dgm:prSet>
      <dgm:spPr/>
    </dgm:pt>
    <dgm:pt modelId="{BEA2EA8C-F9B4-46CD-BEE9-A58C1259B176}" type="pres">
      <dgm:prSet presAssocID="{3C87C74C-BB66-4513-B7D8-FE17DADC2EE3}" presName="Name9" presStyleLbl="parChTrans1D2" presStyleIdx="3" presStyleCnt="6"/>
      <dgm:spPr/>
    </dgm:pt>
    <dgm:pt modelId="{28E5E949-0A4D-4BC0-B61B-658A3E3C05A1}" type="pres">
      <dgm:prSet presAssocID="{3C87C74C-BB66-4513-B7D8-FE17DADC2EE3}" presName="connTx" presStyleLbl="parChTrans1D2" presStyleIdx="3" presStyleCnt="6"/>
      <dgm:spPr/>
    </dgm:pt>
    <dgm:pt modelId="{30ABE47E-0275-439B-BDCA-B59D4B5EF416}" type="pres">
      <dgm:prSet presAssocID="{2C53FE17-B90E-4F34-B740-563F47A38A03}" presName="node" presStyleLbl="node1" presStyleIdx="3" presStyleCnt="6" custScaleX="115219" custScaleY="115219">
        <dgm:presLayoutVars>
          <dgm:bulletEnabled val="1"/>
        </dgm:presLayoutVars>
      </dgm:prSet>
      <dgm:spPr/>
    </dgm:pt>
    <dgm:pt modelId="{936C4BDC-5993-46DA-8484-D980B7BB7B59}" type="pres">
      <dgm:prSet presAssocID="{E777D70A-0394-4206-B1FB-B6E34108F592}" presName="Name9" presStyleLbl="parChTrans1D2" presStyleIdx="4" presStyleCnt="6"/>
      <dgm:spPr/>
    </dgm:pt>
    <dgm:pt modelId="{9FF6F161-DD06-491B-8162-D3B4D5355202}" type="pres">
      <dgm:prSet presAssocID="{E777D70A-0394-4206-B1FB-B6E34108F592}" presName="connTx" presStyleLbl="parChTrans1D2" presStyleIdx="4" presStyleCnt="6"/>
      <dgm:spPr/>
    </dgm:pt>
    <dgm:pt modelId="{40AB512C-1B0D-4FDA-A694-6197E03B3A5E}" type="pres">
      <dgm:prSet presAssocID="{8DD194D4-4003-44CB-A243-907C23CA2488}" presName="node" presStyleLbl="node1" presStyleIdx="4" presStyleCnt="6" custScaleX="115219" custScaleY="115219">
        <dgm:presLayoutVars>
          <dgm:bulletEnabled val="1"/>
        </dgm:presLayoutVars>
      </dgm:prSet>
      <dgm:spPr/>
    </dgm:pt>
    <dgm:pt modelId="{1917E951-F92C-4775-A5D4-743C025753D5}" type="pres">
      <dgm:prSet presAssocID="{0EF141CD-1EEA-4FCE-A77A-4710D760F259}" presName="Name9" presStyleLbl="parChTrans1D2" presStyleIdx="5" presStyleCnt="6"/>
      <dgm:spPr/>
    </dgm:pt>
    <dgm:pt modelId="{81E4D22F-7AA2-4527-898D-0502B0BFBEF2}" type="pres">
      <dgm:prSet presAssocID="{0EF141CD-1EEA-4FCE-A77A-4710D760F259}" presName="connTx" presStyleLbl="parChTrans1D2" presStyleIdx="5" presStyleCnt="6"/>
      <dgm:spPr/>
    </dgm:pt>
    <dgm:pt modelId="{B78D4EF6-7C82-4067-B47D-0908156687B5}" type="pres">
      <dgm:prSet presAssocID="{ACFA5B0C-9022-4A82-8CD6-4B486121A46F}" presName="node" presStyleLbl="node1" presStyleIdx="5" presStyleCnt="6" custScaleX="115219" custScaleY="115219">
        <dgm:presLayoutVars>
          <dgm:bulletEnabled val="1"/>
        </dgm:presLayoutVars>
      </dgm:prSet>
      <dgm:spPr/>
    </dgm:pt>
  </dgm:ptLst>
  <dgm:cxnLst>
    <dgm:cxn modelId="{E4D19C08-B65F-4425-B999-193B783D3AA5}" srcId="{8C22E966-BC5D-4CEF-B160-FCFAB10B951F}" destId="{2C53FE17-B90E-4F34-B740-563F47A38A03}" srcOrd="3" destOrd="0" parTransId="{3C87C74C-BB66-4513-B7D8-FE17DADC2EE3}" sibTransId="{3517DD27-3F1D-450B-9ECD-B80F7D1311D0}"/>
    <dgm:cxn modelId="{632FFA14-7965-4670-B47A-32FDA40489C7}" srcId="{8C22E966-BC5D-4CEF-B160-FCFAB10B951F}" destId="{EB354236-81FD-4B5F-849D-EF7B4DBD87E2}" srcOrd="0" destOrd="0" parTransId="{CCC2DD93-E704-4780-B53D-2E0D1D8F1839}" sibTransId="{70363F1A-FFD8-4C65-99AF-3BFB22D206F2}"/>
    <dgm:cxn modelId="{FC60A417-2C8E-45E8-9045-6040D608DEB0}" type="presOf" srcId="{EB354236-81FD-4B5F-849D-EF7B4DBD87E2}" destId="{5E6548F5-EFF8-4127-8253-810FA7A0950B}" srcOrd="0" destOrd="0" presId="urn:microsoft.com/office/officeart/2005/8/layout/radial1"/>
    <dgm:cxn modelId="{0CD5AE26-EE1F-4F5F-B16C-E723474D2683}" srcId="{526A8DC9-8E59-4DEF-A8D9-2F533C7DFB71}" destId="{8C22E966-BC5D-4CEF-B160-FCFAB10B951F}" srcOrd="0" destOrd="0" parTransId="{7C80EC9B-6DC5-4344-BCF3-A1850DF82318}" sibTransId="{823B97F2-B852-4D7B-A6EB-2A40FB9E2890}"/>
    <dgm:cxn modelId="{7A2A5836-B440-498D-8B41-E1FC24A0CFF8}" srcId="{8C22E966-BC5D-4CEF-B160-FCFAB10B951F}" destId="{ACFA5B0C-9022-4A82-8CD6-4B486121A46F}" srcOrd="5" destOrd="0" parTransId="{0EF141CD-1EEA-4FCE-A77A-4710D760F259}" sibTransId="{F87E07C4-5643-4279-9E60-ADE19A383FFA}"/>
    <dgm:cxn modelId="{D3D4843C-7C13-4B00-B039-6F72AF0DFD7F}" srcId="{8C22E966-BC5D-4CEF-B160-FCFAB10B951F}" destId="{8DD194D4-4003-44CB-A243-907C23CA2488}" srcOrd="4" destOrd="0" parTransId="{E777D70A-0394-4206-B1FB-B6E34108F592}" sibTransId="{BCEF74EE-F25F-4158-9300-BBCF1E097B00}"/>
    <dgm:cxn modelId="{62BA9B4B-1D0E-45DB-A860-C75F16B63570}" type="presOf" srcId="{526A8DC9-8E59-4DEF-A8D9-2F533C7DFB71}" destId="{1A89CD95-CF44-4146-AA14-3555488A476D}" srcOrd="0" destOrd="0" presId="urn:microsoft.com/office/officeart/2005/8/layout/radial1"/>
    <dgm:cxn modelId="{3A55656E-A223-4D52-AEF7-43892983D68E}" type="presOf" srcId="{2C53FE17-B90E-4F34-B740-563F47A38A03}" destId="{30ABE47E-0275-439B-BDCA-B59D4B5EF416}" srcOrd="0" destOrd="0" presId="urn:microsoft.com/office/officeart/2005/8/layout/radial1"/>
    <dgm:cxn modelId="{478BDA50-2CA3-43AB-A9FC-147964C52BD9}" type="presOf" srcId="{3C87C74C-BB66-4513-B7D8-FE17DADC2EE3}" destId="{28E5E949-0A4D-4BC0-B61B-658A3E3C05A1}" srcOrd="1" destOrd="0" presId="urn:microsoft.com/office/officeart/2005/8/layout/radial1"/>
    <dgm:cxn modelId="{40E8F953-7899-4BD2-B5CA-EF81F69F2BF4}" type="presOf" srcId="{3C87C74C-BB66-4513-B7D8-FE17DADC2EE3}" destId="{BEA2EA8C-F9B4-46CD-BEE9-A58C1259B176}" srcOrd="0" destOrd="0" presId="urn:microsoft.com/office/officeart/2005/8/layout/radial1"/>
    <dgm:cxn modelId="{F3F8AB76-B64C-4FF6-81D4-E7B84B9FE802}" type="presOf" srcId="{ACFA5B0C-9022-4A82-8CD6-4B486121A46F}" destId="{B78D4EF6-7C82-4067-B47D-0908156687B5}" srcOrd="0" destOrd="0" presId="urn:microsoft.com/office/officeart/2005/8/layout/radial1"/>
    <dgm:cxn modelId="{D3129B57-A7B5-4EF9-BEC2-E5EDED0EC72E}" type="presOf" srcId="{0EF141CD-1EEA-4FCE-A77A-4710D760F259}" destId="{81E4D22F-7AA2-4527-898D-0502B0BFBEF2}" srcOrd="1" destOrd="0" presId="urn:microsoft.com/office/officeart/2005/8/layout/radial1"/>
    <dgm:cxn modelId="{9A826D7C-CE72-4FA4-BB74-036B710BE0B6}" type="presOf" srcId="{C88D37D0-3700-4E3B-AB3C-B7FC0E43ED5D}" destId="{2BE52466-424B-443F-A724-0436FDF151FE}" srcOrd="0" destOrd="0" presId="urn:microsoft.com/office/officeart/2005/8/layout/radial1"/>
    <dgm:cxn modelId="{6357F27D-77DE-4168-8167-8E4F6D8A1326}" type="presOf" srcId="{E777D70A-0394-4206-B1FB-B6E34108F592}" destId="{9FF6F161-DD06-491B-8162-D3B4D5355202}" srcOrd="1" destOrd="0" presId="urn:microsoft.com/office/officeart/2005/8/layout/radial1"/>
    <dgm:cxn modelId="{A56E347F-6656-47E3-8D73-907CE4B50896}" type="presOf" srcId="{8C22E966-BC5D-4CEF-B160-FCFAB10B951F}" destId="{E5C442B4-DF21-41B1-B21D-2871CC06ECDB}" srcOrd="0" destOrd="0" presId="urn:microsoft.com/office/officeart/2005/8/layout/radial1"/>
    <dgm:cxn modelId="{6BA9A281-5455-4575-811B-E85A04BCCBD2}" type="presOf" srcId="{CCC2DD93-E704-4780-B53D-2E0D1D8F1839}" destId="{948FED9B-EC20-4DA5-8230-7B22FE616F18}" srcOrd="0" destOrd="0" presId="urn:microsoft.com/office/officeart/2005/8/layout/radial1"/>
    <dgm:cxn modelId="{B6A95F82-A8DB-4BCA-BBF0-FDA6FD970AA3}" srcId="{8C22E966-BC5D-4CEF-B160-FCFAB10B951F}" destId="{F4E75339-0719-4D3E-BE17-880173F3C0CE}" srcOrd="2" destOrd="0" parTransId="{C88D37D0-3700-4E3B-AB3C-B7FC0E43ED5D}" sibTransId="{EB891AAC-3D29-4A30-8174-A242358077FA}"/>
    <dgm:cxn modelId="{32B5628B-5C8A-4DE9-8EE4-35F0C76DA32E}" srcId="{8C22E966-BC5D-4CEF-B160-FCFAB10B951F}" destId="{F987C713-CBB1-4187-88FF-F1421C5C8DC8}" srcOrd="1" destOrd="0" parTransId="{C3C21B67-58ED-49E8-9358-888B23916815}" sibTransId="{A51CEE1E-2347-4069-A7C6-A452C909CA30}"/>
    <dgm:cxn modelId="{CEF8C59B-62A4-42C4-8120-861BD465A484}" type="presOf" srcId="{F4E75339-0719-4D3E-BE17-880173F3C0CE}" destId="{C0675E06-89CA-4CFD-87FE-C06541855F04}" srcOrd="0" destOrd="0" presId="urn:microsoft.com/office/officeart/2005/8/layout/radial1"/>
    <dgm:cxn modelId="{07DC85AB-76C9-4037-BFEA-CC6FEB24A30A}" type="presOf" srcId="{C3C21B67-58ED-49E8-9358-888B23916815}" destId="{43C984F4-C53E-4E0F-874F-95875FCF78B9}" srcOrd="0" destOrd="0" presId="urn:microsoft.com/office/officeart/2005/8/layout/radial1"/>
    <dgm:cxn modelId="{68E8A6AC-B548-42A6-86F0-C2537C4B7E8B}" type="presOf" srcId="{C3C21B67-58ED-49E8-9358-888B23916815}" destId="{D0EAF374-677A-4FD8-BD20-E4619329B9C0}" srcOrd="1" destOrd="0" presId="urn:microsoft.com/office/officeart/2005/8/layout/radial1"/>
    <dgm:cxn modelId="{3FE4BAB6-B6F0-47E9-A02E-562A99236808}" type="presOf" srcId="{F987C713-CBB1-4187-88FF-F1421C5C8DC8}" destId="{33A3AA30-4B2C-4405-A2DB-78649446A4D5}" srcOrd="0" destOrd="0" presId="urn:microsoft.com/office/officeart/2005/8/layout/radial1"/>
    <dgm:cxn modelId="{9A09E7B9-A93F-469C-A8F1-B8E02BFD546D}" type="presOf" srcId="{E777D70A-0394-4206-B1FB-B6E34108F592}" destId="{936C4BDC-5993-46DA-8484-D980B7BB7B59}" srcOrd="0" destOrd="0" presId="urn:microsoft.com/office/officeart/2005/8/layout/radial1"/>
    <dgm:cxn modelId="{66F563C0-2E88-4C87-A47F-3CB69B4BD533}" type="presOf" srcId="{CCC2DD93-E704-4780-B53D-2E0D1D8F1839}" destId="{9D370465-78A7-4B64-85A8-D4240E469DDA}" srcOrd="1" destOrd="0" presId="urn:microsoft.com/office/officeart/2005/8/layout/radial1"/>
    <dgm:cxn modelId="{B6FADAC1-4329-4BE3-8374-FFFEE997A92C}" type="presOf" srcId="{8DD194D4-4003-44CB-A243-907C23CA2488}" destId="{40AB512C-1B0D-4FDA-A694-6197E03B3A5E}" srcOrd="0" destOrd="0" presId="urn:microsoft.com/office/officeart/2005/8/layout/radial1"/>
    <dgm:cxn modelId="{EDF6DCED-C683-4FD7-A14D-E91834003671}" type="presOf" srcId="{0EF141CD-1EEA-4FCE-A77A-4710D760F259}" destId="{1917E951-F92C-4775-A5D4-743C025753D5}" srcOrd="0" destOrd="0" presId="urn:microsoft.com/office/officeart/2005/8/layout/radial1"/>
    <dgm:cxn modelId="{ED9015FD-A116-4DF7-A55E-F2E3268ABC13}" type="presOf" srcId="{C88D37D0-3700-4E3B-AB3C-B7FC0E43ED5D}" destId="{275EDEE3-AE68-4F90-A483-80EB83516395}" srcOrd="1" destOrd="0" presId="urn:microsoft.com/office/officeart/2005/8/layout/radial1"/>
    <dgm:cxn modelId="{A21F5719-9C03-439A-B001-CA1243DE216C}" type="presParOf" srcId="{1A89CD95-CF44-4146-AA14-3555488A476D}" destId="{E5C442B4-DF21-41B1-B21D-2871CC06ECDB}" srcOrd="0" destOrd="0" presId="urn:microsoft.com/office/officeart/2005/8/layout/radial1"/>
    <dgm:cxn modelId="{D4A0303D-80B5-4D6E-960B-5F9CAF4EFD61}" type="presParOf" srcId="{1A89CD95-CF44-4146-AA14-3555488A476D}" destId="{948FED9B-EC20-4DA5-8230-7B22FE616F18}" srcOrd="1" destOrd="0" presId="urn:microsoft.com/office/officeart/2005/8/layout/radial1"/>
    <dgm:cxn modelId="{67FB51F9-C5DA-4B8F-8DB8-F5A459F8BB7A}" type="presParOf" srcId="{948FED9B-EC20-4DA5-8230-7B22FE616F18}" destId="{9D370465-78A7-4B64-85A8-D4240E469DDA}" srcOrd="0" destOrd="0" presId="urn:microsoft.com/office/officeart/2005/8/layout/radial1"/>
    <dgm:cxn modelId="{90E0AECD-EAEA-42D7-97C6-587A9BBCF187}" type="presParOf" srcId="{1A89CD95-CF44-4146-AA14-3555488A476D}" destId="{5E6548F5-EFF8-4127-8253-810FA7A0950B}" srcOrd="2" destOrd="0" presId="urn:microsoft.com/office/officeart/2005/8/layout/radial1"/>
    <dgm:cxn modelId="{94FBD053-DB30-4A3B-93F9-E0F7E7ECC745}" type="presParOf" srcId="{1A89CD95-CF44-4146-AA14-3555488A476D}" destId="{43C984F4-C53E-4E0F-874F-95875FCF78B9}" srcOrd="3" destOrd="0" presId="urn:microsoft.com/office/officeart/2005/8/layout/radial1"/>
    <dgm:cxn modelId="{B1761CD0-F0C2-4047-AEA5-AD8F9901843E}" type="presParOf" srcId="{43C984F4-C53E-4E0F-874F-95875FCF78B9}" destId="{D0EAF374-677A-4FD8-BD20-E4619329B9C0}" srcOrd="0" destOrd="0" presId="urn:microsoft.com/office/officeart/2005/8/layout/radial1"/>
    <dgm:cxn modelId="{CC680563-27E4-44BE-9950-E1CBF5E66F65}" type="presParOf" srcId="{1A89CD95-CF44-4146-AA14-3555488A476D}" destId="{33A3AA30-4B2C-4405-A2DB-78649446A4D5}" srcOrd="4" destOrd="0" presId="urn:microsoft.com/office/officeart/2005/8/layout/radial1"/>
    <dgm:cxn modelId="{79354D99-E745-46E7-98C0-529DDAD7DB9E}" type="presParOf" srcId="{1A89CD95-CF44-4146-AA14-3555488A476D}" destId="{2BE52466-424B-443F-A724-0436FDF151FE}" srcOrd="5" destOrd="0" presId="urn:microsoft.com/office/officeart/2005/8/layout/radial1"/>
    <dgm:cxn modelId="{C635630A-B3D5-43F2-B7EF-0AD8ADEB0B9D}" type="presParOf" srcId="{2BE52466-424B-443F-A724-0436FDF151FE}" destId="{275EDEE3-AE68-4F90-A483-80EB83516395}" srcOrd="0" destOrd="0" presId="urn:microsoft.com/office/officeart/2005/8/layout/radial1"/>
    <dgm:cxn modelId="{87E8FCB0-DF15-4CFC-8123-81E35DE434A8}" type="presParOf" srcId="{1A89CD95-CF44-4146-AA14-3555488A476D}" destId="{C0675E06-89CA-4CFD-87FE-C06541855F04}" srcOrd="6" destOrd="0" presId="urn:microsoft.com/office/officeart/2005/8/layout/radial1"/>
    <dgm:cxn modelId="{429081F7-0895-4C6D-A992-8FF54284554B}" type="presParOf" srcId="{1A89CD95-CF44-4146-AA14-3555488A476D}" destId="{BEA2EA8C-F9B4-46CD-BEE9-A58C1259B176}" srcOrd="7" destOrd="0" presId="urn:microsoft.com/office/officeart/2005/8/layout/radial1"/>
    <dgm:cxn modelId="{96262FF5-079F-4BC3-B1CB-A7A6A6311529}" type="presParOf" srcId="{BEA2EA8C-F9B4-46CD-BEE9-A58C1259B176}" destId="{28E5E949-0A4D-4BC0-B61B-658A3E3C05A1}" srcOrd="0" destOrd="0" presId="urn:microsoft.com/office/officeart/2005/8/layout/radial1"/>
    <dgm:cxn modelId="{461F6AAA-18C6-43A5-87D3-D775524D77CD}" type="presParOf" srcId="{1A89CD95-CF44-4146-AA14-3555488A476D}" destId="{30ABE47E-0275-439B-BDCA-B59D4B5EF416}" srcOrd="8" destOrd="0" presId="urn:microsoft.com/office/officeart/2005/8/layout/radial1"/>
    <dgm:cxn modelId="{B1C4C7EB-8F7B-4BFC-9F0E-C4D9BDD47849}" type="presParOf" srcId="{1A89CD95-CF44-4146-AA14-3555488A476D}" destId="{936C4BDC-5993-46DA-8484-D980B7BB7B59}" srcOrd="9" destOrd="0" presId="urn:microsoft.com/office/officeart/2005/8/layout/radial1"/>
    <dgm:cxn modelId="{D51A4A67-F100-44E7-8C56-676B5C1859D7}" type="presParOf" srcId="{936C4BDC-5993-46DA-8484-D980B7BB7B59}" destId="{9FF6F161-DD06-491B-8162-D3B4D5355202}" srcOrd="0" destOrd="0" presId="urn:microsoft.com/office/officeart/2005/8/layout/radial1"/>
    <dgm:cxn modelId="{B91ED2BA-EFB4-473D-B156-21927434E258}" type="presParOf" srcId="{1A89CD95-CF44-4146-AA14-3555488A476D}" destId="{40AB512C-1B0D-4FDA-A694-6197E03B3A5E}" srcOrd="10" destOrd="0" presId="urn:microsoft.com/office/officeart/2005/8/layout/radial1"/>
    <dgm:cxn modelId="{7243C83A-610A-4A53-B68A-6B474F4B0554}" type="presParOf" srcId="{1A89CD95-CF44-4146-AA14-3555488A476D}" destId="{1917E951-F92C-4775-A5D4-743C025753D5}" srcOrd="11" destOrd="0" presId="urn:microsoft.com/office/officeart/2005/8/layout/radial1"/>
    <dgm:cxn modelId="{5DB1CE43-97BD-47AB-AF35-46299B036CB6}" type="presParOf" srcId="{1917E951-F92C-4775-A5D4-743C025753D5}" destId="{81E4D22F-7AA2-4527-898D-0502B0BFBEF2}" srcOrd="0" destOrd="0" presId="urn:microsoft.com/office/officeart/2005/8/layout/radial1"/>
    <dgm:cxn modelId="{488B09FD-3047-4C5E-9A19-4B7F85BDBCBC}" type="presParOf" srcId="{1A89CD95-CF44-4146-AA14-3555488A476D}" destId="{B78D4EF6-7C82-4067-B47D-0908156687B5}" srcOrd="12" destOrd="0" presId="urn:microsoft.com/office/officeart/2005/8/layout/radial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6A8DC9-8E59-4DEF-A8D9-2F533C7DFB7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22E966-BC5D-4CEF-B160-FCFAB10B951F}">
      <dgm:prSet phldrT="[Text]" custT="1"/>
      <dgm:spPr>
        <a:solidFill>
          <a:schemeClr val="accent3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dirty="0"/>
            <a:t>User</a:t>
          </a:r>
          <a:endParaRPr lang="en-US" sz="3400" dirty="0"/>
        </a:p>
      </dgm:t>
    </dgm:pt>
    <dgm:pt modelId="{7C80EC9B-6DC5-4344-BCF3-A1850DF82318}" type="parTrans" cxnId="{0CD5AE26-EE1F-4F5F-B16C-E723474D2683}">
      <dgm:prSet/>
      <dgm:spPr/>
      <dgm:t>
        <a:bodyPr/>
        <a:lstStyle/>
        <a:p>
          <a:endParaRPr lang="en-US"/>
        </a:p>
      </dgm:t>
    </dgm:pt>
    <dgm:pt modelId="{823B97F2-B852-4D7B-A6EB-2A40FB9E2890}" type="sibTrans" cxnId="{0CD5AE26-EE1F-4F5F-B16C-E723474D2683}">
      <dgm:prSet/>
      <dgm:spPr/>
      <dgm:t>
        <a:bodyPr/>
        <a:lstStyle/>
        <a:p>
          <a:endParaRPr lang="en-US"/>
        </a:p>
      </dgm:t>
    </dgm:pt>
    <dgm:pt modelId="{EB354236-81FD-4B5F-849D-EF7B4DBD87E2}">
      <dgm:prSet phldrT="[Text]"/>
      <dgm:spPr>
        <a:solidFill>
          <a:srgbClr val="BAD80A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Devices</a:t>
          </a:r>
        </a:p>
      </dgm:t>
    </dgm:pt>
    <dgm:pt modelId="{CCC2DD93-E704-4780-B53D-2E0D1D8F1839}" type="parTrans" cxnId="{632FFA14-7965-4670-B47A-32FDA40489C7}">
      <dgm:prSet/>
      <dgm:spPr/>
      <dgm:t>
        <a:bodyPr/>
        <a:lstStyle/>
        <a:p>
          <a:endParaRPr lang="en-US"/>
        </a:p>
      </dgm:t>
    </dgm:pt>
    <dgm:pt modelId="{70363F1A-FFD8-4C65-99AF-3BFB22D206F2}" type="sibTrans" cxnId="{632FFA14-7965-4670-B47A-32FDA40489C7}">
      <dgm:prSet/>
      <dgm:spPr/>
      <dgm:t>
        <a:bodyPr/>
        <a:lstStyle/>
        <a:p>
          <a:endParaRPr lang="en-US"/>
        </a:p>
      </dgm:t>
    </dgm:pt>
    <dgm:pt modelId="{F987C713-CBB1-4187-88FF-F1421C5C8DC8}">
      <dgm:prSet phldrT="[Text]"/>
      <dgm:spPr>
        <a:solidFill>
          <a:srgbClr val="B4A0FF"/>
        </a:solidFill>
        <a:ln>
          <a:noFill/>
        </a:ln>
        <a:effectLst>
          <a:glow rad="838200">
            <a:srgbClr val="FFFF00">
              <a:alpha val="55000"/>
            </a:srgbClr>
          </a:glow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Activities</a:t>
          </a:r>
        </a:p>
      </dgm:t>
    </dgm:pt>
    <dgm:pt modelId="{C3C21B67-58ED-49E8-9358-888B23916815}" type="parTrans" cxnId="{32B5628B-5C8A-4DE9-8EE4-35F0C76DA32E}">
      <dgm:prSet/>
      <dgm:spPr/>
      <dgm:t>
        <a:bodyPr/>
        <a:lstStyle/>
        <a:p>
          <a:endParaRPr lang="en-US"/>
        </a:p>
      </dgm:t>
    </dgm:pt>
    <dgm:pt modelId="{A51CEE1E-2347-4069-A7C6-A452C909CA30}" type="sibTrans" cxnId="{32B5628B-5C8A-4DE9-8EE4-35F0C76DA32E}">
      <dgm:prSet/>
      <dgm:spPr/>
      <dgm:t>
        <a:bodyPr/>
        <a:lstStyle/>
        <a:p>
          <a:endParaRPr lang="en-US"/>
        </a:p>
      </dgm:t>
    </dgm:pt>
    <dgm:pt modelId="{F4E75339-0719-4D3E-BE17-880173F3C0CE}">
      <dgm:prSet phldrT="[Text]"/>
      <dgm:spPr>
        <a:solidFill>
          <a:srgbClr val="00B294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Documents</a:t>
          </a:r>
        </a:p>
      </dgm:t>
    </dgm:pt>
    <dgm:pt modelId="{C88D37D0-3700-4E3B-AB3C-B7FC0E43ED5D}" type="parTrans" cxnId="{B6A95F82-A8DB-4BCA-BBF0-FDA6FD970AA3}">
      <dgm:prSet/>
      <dgm:spPr/>
      <dgm:t>
        <a:bodyPr/>
        <a:lstStyle/>
        <a:p>
          <a:endParaRPr lang="en-US"/>
        </a:p>
      </dgm:t>
    </dgm:pt>
    <dgm:pt modelId="{EB891AAC-3D29-4A30-8174-A242358077FA}" type="sibTrans" cxnId="{B6A95F82-A8DB-4BCA-BBF0-FDA6FD970AA3}">
      <dgm:prSet/>
      <dgm:spPr/>
      <dgm:t>
        <a:bodyPr/>
        <a:lstStyle/>
        <a:p>
          <a:endParaRPr lang="en-US"/>
        </a:p>
      </dgm:t>
    </dgm:pt>
    <dgm:pt modelId="{2C53FE17-B90E-4F34-B740-563F47A38A03}">
      <dgm:prSet phldrT="[Text]"/>
      <dgm:spPr>
        <a:solidFill>
          <a:srgbClr val="00BCF2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People &amp; Teams</a:t>
          </a:r>
        </a:p>
      </dgm:t>
    </dgm:pt>
    <dgm:pt modelId="{3C87C74C-BB66-4513-B7D8-FE17DADC2EE3}" type="parTrans" cxnId="{E4D19C08-B65F-4425-B999-193B783D3AA5}">
      <dgm:prSet/>
      <dgm:spPr/>
      <dgm:t>
        <a:bodyPr/>
        <a:lstStyle/>
        <a:p>
          <a:endParaRPr lang="en-US"/>
        </a:p>
      </dgm:t>
    </dgm:pt>
    <dgm:pt modelId="{3517DD27-3F1D-450B-9ECD-B80F7D1311D0}" type="sibTrans" cxnId="{E4D19C08-B65F-4425-B999-193B783D3AA5}">
      <dgm:prSet/>
      <dgm:spPr/>
      <dgm:t>
        <a:bodyPr/>
        <a:lstStyle/>
        <a:p>
          <a:endParaRPr lang="en-US"/>
        </a:p>
      </dgm:t>
    </dgm:pt>
    <dgm:pt modelId="{8DD194D4-4003-44CB-A243-907C23CA2488}">
      <dgm:prSet phldrT="[Text]"/>
      <dgm:spPr>
        <a:solidFill>
          <a:srgbClr val="FF8C00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Calendar &amp; Tasks</a:t>
          </a:r>
        </a:p>
      </dgm:t>
    </dgm:pt>
    <dgm:pt modelId="{E777D70A-0394-4206-B1FB-B6E34108F592}" type="parTrans" cxnId="{D3D4843C-7C13-4B00-B039-6F72AF0DFD7F}">
      <dgm:prSet/>
      <dgm:spPr/>
      <dgm:t>
        <a:bodyPr/>
        <a:lstStyle/>
        <a:p>
          <a:endParaRPr lang="en-US"/>
        </a:p>
      </dgm:t>
    </dgm:pt>
    <dgm:pt modelId="{BCEF74EE-F25F-4158-9300-BBCF1E097B00}" type="sibTrans" cxnId="{D3D4843C-7C13-4B00-B039-6F72AF0DFD7F}">
      <dgm:prSet/>
      <dgm:spPr/>
      <dgm:t>
        <a:bodyPr/>
        <a:lstStyle/>
        <a:p>
          <a:endParaRPr lang="en-US"/>
        </a:p>
      </dgm:t>
    </dgm:pt>
    <dgm:pt modelId="{ACFA5B0C-9022-4A82-8CD6-4B486121A46F}">
      <dgm:prSet phldrT="[Text]"/>
      <dgm:spPr>
        <a:solidFill>
          <a:srgbClr val="5C005C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Applications</a:t>
          </a:r>
        </a:p>
      </dgm:t>
    </dgm:pt>
    <dgm:pt modelId="{0EF141CD-1EEA-4FCE-A77A-4710D760F259}" type="parTrans" cxnId="{7A2A5836-B440-498D-8B41-E1FC24A0CFF8}">
      <dgm:prSet/>
      <dgm:spPr/>
      <dgm:t>
        <a:bodyPr/>
        <a:lstStyle/>
        <a:p>
          <a:endParaRPr lang="en-US"/>
        </a:p>
      </dgm:t>
    </dgm:pt>
    <dgm:pt modelId="{F87E07C4-5643-4279-9E60-ADE19A383FFA}" type="sibTrans" cxnId="{7A2A5836-B440-498D-8B41-E1FC24A0CFF8}">
      <dgm:prSet/>
      <dgm:spPr/>
      <dgm:t>
        <a:bodyPr/>
        <a:lstStyle/>
        <a:p>
          <a:endParaRPr lang="en-US"/>
        </a:p>
      </dgm:t>
    </dgm:pt>
    <dgm:pt modelId="{1A89CD95-CF44-4146-AA14-3555488A476D}" type="pres">
      <dgm:prSet presAssocID="{526A8DC9-8E59-4DEF-A8D9-2F533C7DFB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C442B4-DF21-41B1-B21D-2871CC06ECDB}" type="pres">
      <dgm:prSet presAssocID="{8C22E966-BC5D-4CEF-B160-FCFAB10B951F}" presName="centerShape" presStyleLbl="node0" presStyleIdx="0" presStyleCnt="1" custScaleX="87485" custScaleY="87485"/>
      <dgm:spPr/>
    </dgm:pt>
    <dgm:pt modelId="{948FED9B-EC20-4DA5-8230-7B22FE616F18}" type="pres">
      <dgm:prSet presAssocID="{CCC2DD93-E704-4780-B53D-2E0D1D8F1839}" presName="Name9" presStyleLbl="parChTrans1D2" presStyleIdx="0" presStyleCnt="6"/>
      <dgm:spPr/>
    </dgm:pt>
    <dgm:pt modelId="{9D370465-78A7-4B64-85A8-D4240E469DDA}" type="pres">
      <dgm:prSet presAssocID="{CCC2DD93-E704-4780-B53D-2E0D1D8F1839}" presName="connTx" presStyleLbl="parChTrans1D2" presStyleIdx="0" presStyleCnt="6"/>
      <dgm:spPr/>
    </dgm:pt>
    <dgm:pt modelId="{5E6548F5-EFF8-4127-8253-810FA7A0950B}" type="pres">
      <dgm:prSet presAssocID="{EB354236-81FD-4B5F-849D-EF7B4DBD87E2}" presName="node" presStyleLbl="node1" presStyleIdx="0" presStyleCnt="6" custScaleX="115219" custScaleY="115219">
        <dgm:presLayoutVars>
          <dgm:bulletEnabled val="1"/>
        </dgm:presLayoutVars>
      </dgm:prSet>
      <dgm:spPr/>
    </dgm:pt>
    <dgm:pt modelId="{43C984F4-C53E-4E0F-874F-95875FCF78B9}" type="pres">
      <dgm:prSet presAssocID="{C3C21B67-58ED-49E8-9358-888B23916815}" presName="Name9" presStyleLbl="parChTrans1D2" presStyleIdx="1" presStyleCnt="6"/>
      <dgm:spPr/>
    </dgm:pt>
    <dgm:pt modelId="{D0EAF374-677A-4FD8-BD20-E4619329B9C0}" type="pres">
      <dgm:prSet presAssocID="{C3C21B67-58ED-49E8-9358-888B23916815}" presName="connTx" presStyleLbl="parChTrans1D2" presStyleIdx="1" presStyleCnt="6"/>
      <dgm:spPr/>
    </dgm:pt>
    <dgm:pt modelId="{33A3AA30-4B2C-4405-A2DB-78649446A4D5}" type="pres">
      <dgm:prSet presAssocID="{F987C713-CBB1-4187-88FF-F1421C5C8DC8}" presName="node" presStyleLbl="node1" presStyleIdx="1" presStyleCnt="6" custScaleX="115219" custScaleY="115219">
        <dgm:presLayoutVars>
          <dgm:bulletEnabled val="1"/>
        </dgm:presLayoutVars>
      </dgm:prSet>
      <dgm:spPr/>
    </dgm:pt>
    <dgm:pt modelId="{2BE52466-424B-443F-A724-0436FDF151FE}" type="pres">
      <dgm:prSet presAssocID="{C88D37D0-3700-4E3B-AB3C-B7FC0E43ED5D}" presName="Name9" presStyleLbl="parChTrans1D2" presStyleIdx="2" presStyleCnt="6"/>
      <dgm:spPr/>
    </dgm:pt>
    <dgm:pt modelId="{275EDEE3-AE68-4F90-A483-80EB83516395}" type="pres">
      <dgm:prSet presAssocID="{C88D37D0-3700-4E3B-AB3C-B7FC0E43ED5D}" presName="connTx" presStyleLbl="parChTrans1D2" presStyleIdx="2" presStyleCnt="6"/>
      <dgm:spPr/>
    </dgm:pt>
    <dgm:pt modelId="{C0675E06-89CA-4CFD-87FE-C06541855F04}" type="pres">
      <dgm:prSet presAssocID="{F4E75339-0719-4D3E-BE17-880173F3C0CE}" presName="node" presStyleLbl="node1" presStyleIdx="2" presStyleCnt="6" custScaleX="115219" custScaleY="115219">
        <dgm:presLayoutVars>
          <dgm:bulletEnabled val="1"/>
        </dgm:presLayoutVars>
      </dgm:prSet>
      <dgm:spPr/>
    </dgm:pt>
    <dgm:pt modelId="{BEA2EA8C-F9B4-46CD-BEE9-A58C1259B176}" type="pres">
      <dgm:prSet presAssocID="{3C87C74C-BB66-4513-B7D8-FE17DADC2EE3}" presName="Name9" presStyleLbl="parChTrans1D2" presStyleIdx="3" presStyleCnt="6"/>
      <dgm:spPr/>
    </dgm:pt>
    <dgm:pt modelId="{28E5E949-0A4D-4BC0-B61B-658A3E3C05A1}" type="pres">
      <dgm:prSet presAssocID="{3C87C74C-BB66-4513-B7D8-FE17DADC2EE3}" presName="connTx" presStyleLbl="parChTrans1D2" presStyleIdx="3" presStyleCnt="6"/>
      <dgm:spPr/>
    </dgm:pt>
    <dgm:pt modelId="{30ABE47E-0275-439B-BDCA-B59D4B5EF416}" type="pres">
      <dgm:prSet presAssocID="{2C53FE17-B90E-4F34-B740-563F47A38A03}" presName="node" presStyleLbl="node1" presStyleIdx="3" presStyleCnt="6" custScaleX="115219" custScaleY="115219">
        <dgm:presLayoutVars>
          <dgm:bulletEnabled val="1"/>
        </dgm:presLayoutVars>
      </dgm:prSet>
      <dgm:spPr/>
    </dgm:pt>
    <dgm:pt modelId="{936C4BDC-5993-46DA-8484-D980B7BB7B59}" type="pres">
      <dgm:prSet presAssocID="{E777D70A-0394-4206-B1FB-B6E34108F592}" presName="Name9" presStyleLbl="parChTrans1D2" presStyleIdx="4" presStyleCnt="6"/>
      <dgm:spPr/>
    </dgm:pt>
    <dgm:pt modelId="{9FF6F161-DD06-491B-8162-D3B4D5355202}" type="pres">
      <dgm:prSet presAssocID="{E777D70A-0394-4206-B1FB-B6E34108F592}" presName="connTx" presStyleLbl="parChTrans1D2" presStyleIdx="4" presStyleCnt="6"/>
      <dgm:spPr/>
    </dgm:pt>
    <dgm:pt modelId="{40AB512C-1B0D-4FDA-A694-6197E03B3A5E}" type="pres">
      <dgm:prSet presAssocID="{8DD194D4-4003-44CB-A243-907C23CA2488}" presName="node" presStyleLbl="node1" presStyleIdx="4" presStyleCnt="6" custScaleX="115219" custScaleY="115219">
        <dgm:presLayoutVars>
          <dgm:bulletEnabled val="1"/>
        </dgm:presLayoutVars>
      </dgm:prSet>
      <dgm:spPr/>
    </dgm:pt>
    <dgm:pt modelId="{1917E951-F92C-4775-A5D4-743C025753D5}" type="pres">
      <dgm:prSet presAssocID="{0EF141CD-1EEA-4FCE-A77A-4710D760F259}" presName="Name9" presStyleLbl="parChTrans1D2" presStyleIdx="5" presStyleCnt="6"/>
      <dgm:spPr/>
    </dgm:pt>
    <dgm:pt modelId="{81E4D22F-7AA2-4527-898D-0502B0BFBEF2}" type="pres">
      <dgm:prSet presAssocID="{0EF141CD-1EEA-4FCE-A77A-4710D760F259}" presName="connTx" presStyleLbl="parChTrans1D2" presStyleIdx="5" presStyleCnt="6"/>
      <dgm:spPr/>
    </dgm:pt>
    <dgm:pt modelId="{B78D4EF6-7C82-4067-B47D-0908156687B5}" type="pres">
      <dgm:prSet presAssocID="{ACFA5B0C-9022-4A82-8CD6-4B486121A46F}" presName="node" presStyleLbl="node1" presStyleIdx="5" presStyleCnt="6" custScaleX="115219" custScaleY="115219">
        <dgm:presLayoutVars>
          <dgm:bulletEnabled val="1"/>
        </dgm:presLayoutVars>
      </dgm:prSet>
      <dgm:spPr/>
    </dgm:pt>
  </dgm:ptLst>
  <dgm:cxnLst>
    <dgm:cxn modelId="{E4D19C08-B65F-4425-B999-193B783D3AA5}" srcId="{8C22E966-BC5D-4CEF-B160-FCFAB10B951F}" destId="{2C53FE17-B90E-4F34-B740-563F47A38A03}" srcOrd="3" destOrd="0" parTransId="{3C87C74C-BB66-4513-B7D8-FE17DADC2EE3}" sibTransId="{3517DD27-3F1D-450B-9ECD-B80F7D1311D0}"/>
    <dgm:cxn modelId="{632FFA14-7965-4670-B47A-32FDA40489C7}" srcId="{8C22E966-BC5D-4CEF-B160-FCFAB10B951F}" destId="{EB354236-81FD-4B5F-849D-EF7B4DBD87E2}" srcOrd="0" destOrd="0" parTransId="{CCC2DD93-E704-4780-B53D-2E0D1D8F1839}" sibTransId="{70363F1A-FFD8-4C65-99AF-3BFB22D206F2}"/>
    <dgm:cxn modelId="{FC60A417-2C8E-45E8-9045-6040D608DEB0}" type="presOf" srcId="{EB354236-81FD-4B5F-849D-EF7B4DBD87E2}" destId="{5E6548F5-EFF8-4127-8253-810FA7A0950B}" srcOrd="0" destOrd="0" presId="urn:microsoft.com/office/officeart/2005/8/layout/radial1"/>
    <dgm:cxn modelId="{0CD5AE26-EE1F-4F5F-B16C-E723474D2683}" srcId="{526A8DC9-8E59-4DEF-A8D9-2F533C7DFB71}" destId="{8C22E966-BC5D-4CEF-B160-FCFAB10B951F}" srcOrd="0" destOrd="0" parTransId="{7C80EC9B-6DC5-4344-BCF3-A1850DF82318}" sibTransId="{823B97F2-B852-4D7B-A6EB-2A40FB9E2890}"/>
    <dgm:cxn modelId="{7A2A5836-B440-498D-8B41-E1FC24A0CFF8}" srcId="{8C22E966-BC5D-4CEF-B160-FCFAB10B951F}" destId="{ACFA5B0C-9022-4A82-8CD6-4B486121A46F}" srcOrd="5" destOrd="0" parTransId="{0EF141CD-1EEA-4FCE-A77A-4710D760F259}" sibTransId="{F87E07C4-5643-4279-9E60-ADE19A383FFA}"/>
    <dgm:cxn modelId="{D3D4843C-7C13-4B00-B039-6F72AF0DFD7F}" srcId="{8C22E966-BC5D-4CEF-B160-FCFAB10B951F}" destId="{8DD194D4-4003-44CB-A243-907C23CA2488}" srcOrd="4" destOrd="0" parTransId="{E777D70A-0394-4206-B1FB-B6E34108F592}" sibTransId="{BCEF74EE-F25F-4158-9300-BBCF1E097B00}"/>
    <dgm:cxn modelId="{62BA9B4B-1D0E-45DB-A860-C75F16B63570}" type="presOf" srcId="{526A8DC9-8E59-4DEF-A8D9-2F533C7DFB71}" destId="{1A89CD95-CF44-4146-AA14-3555488A476D}" srcOrd="0" destOrd="0" presId="urn:microsoft.com/office/officeart/2005/8/layout/radial1"/>
    <dgm:cxn modelId="{3A55656E-A223-4D52-AEF7-43892983D68E}" type="presOf" srcId="{2C53FE17-B90E-4F34-B740-563F47A38A03}" destId="{30ABE47E-0275-439B-BDCA-B59D4B5EF416}" srcOrd="0" destOrd="0" presId="urn:microsoft.com/office/officeart/2005/8/layout/radial1"/>
    <dgm:cxn modelId="{478BDA50-2CA3-43AB-A9FC-147964C52BD9}" type="presOf" srcId="{3C87C74C-BB66-4513-B7D8-FE17DADC2EE3}" destId="{28E5E949-0A4D-4BC0-B61B-658A3E3C05A1}" srcOrd="1" destOrd="0" presId="urn:microsoft.com/office/officeart/2005/8/layout/radial1"/>
    <dgm:cxn modelId="{40E8F953-7899-4BD2-B5CA-EF81F69F2BF4}" type="presOf" srcId="{3C87C74C-BB66-4513-B7D8-FE17DADC2EE3}" destId="{BEA2EA8C-F9B4-46CD-BEE9-A58C1259B176}" srcOrd="0" destOrd="0" presId="urn:microsoft.com/office/officeart/2005/8/layout/radial1"/>
    <dgm:cxn modelId="{F3F8AB76-B64C-4FF6-81D4-E7B84B9FE802}" type="presOf" srcId="{ACFA5B0C-9022-4A82-8CD6-4B486121A46F}" destId="{B78D4EF6-7C82-4067-B47D-0908156687B5}" srcOrd="0" destOrd="0" presId="urn:microsoft.com/office/officeart/2005/8/layout/radial1"/>
    <dgm:cxn modelId="{D3129B57-A7B5-4EF9-BEC2-E5EDED0EC72E}" type="presOf" srcId="{0EF141CD-1EEA-4FCE-A77A-4710D760F259}" destId="{81E4D22F-7AA2-4527-898D-0502B0BFBEF2}" srcOrd="1" destOrd="0" presId="urn:microsoft.com/office/officeart/2005/8/layout/radial1"/>
    <dgm:cxn modelId="{9A826D7C-CE72-4FA4-BB74-036B710BE0B6}" type="presOf" srcId="{C88D37D0-3700-4E3B-AB3C-B7FC0E43ED5D}" destId="{2BE52466-424B-443F-A724-0436FDF151FE}" srcOrd="0" destOrd="0" presId="urn:microsoft.com/office/officeart/2005/8/layout/radial1"/>
    <dgm:cxn modelId="{6357F27D-77DE-4168-8167-8E4F6D8A1326}" type="presOf" srcId="{E777D70A-0394-4206-B1FB-B6E34108F592}" destId="{9FF6F161-DD06-491B-8162-D3B4D5355202}" srcOrd="1" destOrd="0" presId="urn:microsoft.com/office/officeart/2005/8/layout/radial1"/>
    <dgm:cxn modelId="{A56E347F-6656-47E3-8D73-907CE4B50896}" type="presOf" srcId="{8C22E966-BC5D-4CEF-B160-FCFAB10B951F}" destId="{E5C442B4-DF21-41B1-B21D-2871CC06ECDB}" srcOrd="0" destOrd="0" presId="urn:microsoft.com/office/officeart/2005/8/layout/radial1"/>
    <dgm:cxn modelId="{6BA9A281-5455-4575-811B-E85A04BCCBD2}" type="presOf" srcId="{CCC2DD93-E704-4780-B53D-2E0D1D8F1839}" destId="{948FED9B-EC20-4DA5-8230-7B22FE616F18}" srcOrd="0" destOrd="0" presId="urn:microsoft.com/office/officeart/2005/8/layout/radial1"/>
    <dgm:cxn modelId="{B6A95F82-A8DB-4BCA-BBF0-FDA6FD970AA3}" srcId="{8C22E966-BC5D-4CEF-B160-FCFAB10B951F}" destId="{F4E75339-0719-4D3E-BE17-880173F3C0CE}" srcOrd="2" destOrd="0" parTransId="{C88D37D0-3700-4E3B-AB3C-B7FC0E43ED5D}" sibTransId="{EB891AAC-3D29-4A30-8174-A242358077FA}"/>
    <dgm:cxn modelId="{32B5628B-5C8A-4DE9-8EE4-35F0C76DA32E}" srcId="{8C22E966-BC5D-4CEF-B160-FCFAB10B951F}" destId="{F987C713-CBB1-4187-88FF-F1421C5C8DC8}" srcOrd="1" destOrd="0" parTransId="{C3C21B67-58ED-49E8-9358-888B23916815}" sibTransId="{A51CEE1E-2347-4069-A7C6-A452C909CA30}"/>
    <dgm:cxn modelId="{CEF8C59B-62A4-42C4-8120-861BD465A484}" type="presOf" srcId="{F4E75339-0719-4D3E-BE17-880173F3C0CE}" destId="{C0675E06-89CA-4CFD-87FE-C06541855F04}" srcOrd="0" destOrd="0" presId="urn:microsoft.com/office/officeart/2005/8/layout/radial1"/>
    <dgm:cxn modelId="{07DC85AB-76C9-4037-BFEA-CC6FEB24A30A}" type="presOf" srcId="{C3C21B67-58ED-49E8-9358-888B23916815}" destId="{43C984F4-C53E-4E0F-874F-95875FCF78B9}" srcOrd="0" destOrd="0" presId="urn:microsoft.com/office/officeart/2005/8/layout/radial1"/>
    <dgm:cxn modelId="{68E8A6AC-B548-42A6-86F0-C2537C4B7E8B}" type="presOf" srcId="{C3C21B67-58ED-49E8-9358-888B23916815}" destId="{D0EAF374-677A-4FD8-BD20-E4619329B9C0}" srcOrd="1" destOrd="0" presId="urn:microsoft.com/office/officeart/2005/8/layout/radial1"/>
    <dgm:cxn modelId="{3FE4BAB6-B6F0-47E9-A02E-562A99236808}" type="presOf" srcId="{F987C713-CBB1-4187-88FF-F1421C5C8DC8}" destId="{33A3AA30-4B2C-4405-A2DB-78649446A4D5}" srcOrd="0" destOrd="0" presId="urn:microsoft.com/office/officeart/2005/8/layout/radial1"/>
    <dgm:cxn modelId="{9A09E7B9-A93F-469C-A8F1-B8E02BFD546D}" type="presOf" srcId="{E777D70A-0394-4206-B1FB-B6E34108F592}" destId="{936C4BDC-5993-46DA-8484-D980B7BB7B59}" srcOrd="0" destOrd="0" presId="urn:microsoft.com/office/officeart/2005/8/layout/radial1"/>
    <dgm:cxn modelId="{66F563C0-2E88-4C87-A47F-3CB69B4BD533}" type="presOf" srcId="{CCC2DD93-E704-4780-B53D-2E0D1D8F1839}" destId="{9D370465-78A7-4B64-85A8-D4240E469DDA}" srcOrd="1" destOrd="0" presId="urn:microsoft.com/office/officeart/2005/8/layout/radial1"/>
    <dgm:cxn modelId="{B6FADAC1-4329-4BE3-8374-FFFEE997A92C}" type="presOf" srcId="{8DD194D4-4003-44CB-A243-907C23CA2488}" destId="{40AB512C-1B0D-4FDA-A694-6197E03B3A5E}" srcOrd="0" destOrd="0" presId="urn:microsoft.com/office/officeart/2005/8/layout/radial1"/>
    <dgm:cxn modelId="{EDF6DCED-C683-4FD7-A14D-E91834003671}" type="presOf" srcId="{0EF141CD-1EEA-4FCE-A77A-4710D760F259}" destId="{1917E951-F92C-4775-A5D4-743C025753D5}" srcOrd="0" destOrd="0" presId="urn:microsoft.com/office/officeart/2005/8/layout/radial1"/>
    <dgm:cxn modelId="{ED9015FD-A116-4DF7-A55E-F2E3268ABC13}" type="presOf" srcId="{C88D37D0-3700-4E3B-AB3C-B7FC0E43ED5D}" destId="{275EDEE3-AE68-4F90-A483-80EB83516395}" srcOrd="1" destOrd="0" presId="urn:microsoft.com/office/officeart/2005/8/layout/radial1"/>
    <dgm:cxn modelId="{A21F5719-9C03-439A-B001-CA1243DE216C}" type="presParOf" srcId="{1A89CD95-CF44-4146-AA14-3555488A476D}" destId="{E5C442B4-DF21-41B1-B21D-2871CC06ECDB}" srcOrd="0" destOrd="0" presId="urn:microsoft.com/office/officeart/2005/8/layout/radial1"/>
    <dgm:cxn modelId="{D4A0303D-80B5-4D6E-960B-5F9CAF4EFD61}" type="presParOf" srcId="{1A89CD95-CF44-4146-AA14-3555488A476D}" destId="{948FED9B-EC20-4DA5-8230-7B22FE616F18}" srcOrd="1" destOrd="0" presId="urn:microsoft.com/office/officeart/2005/8/layout/radial1"/>
    <dgm:cxn modelId="{67FB51F9-C5DA-4B8F-8DB8-F5A459F8BB7A}" type="presParOf" srcId="{948FED9B-EC20-4DA5-8230-7B22FE616F18}" destId="{9D370465-78A7-4B64-85A8-D4240E469DDA}" srcOrd="0" destOrd="0" presId="urn:microsoft.com/office/officeart/2005/8/layout/radial1"/>
    <dgm:cxn modelId="{90E0AECD-EAEA-42D7-97C6-587A9BBCF187}" type="presParOf" srcId="{1A89CD95-CF44-4146-AA14-3555488A476D}" destId="{5E6548F5-EFF8-4127-8253-810FA7A0950B}" srcOrd="2" destOrd="0" presId="urn:microsoft.com/office/officeart/2005/8/layout/radial1"/>
    <dgm:cxn modelId="{94FBD053-DB30-4A3B-93F9-E0F7E7ECC745}" type="presParOf" srcId="{1A89CD95-CF44-4146-AA14-3555488A476D}" destId="{43C984F4-C53E-4E0F-874F-95875FCF78B9}" srcOrd="3" destOrd="0" presId="urn:microsoft.com/office/officeart/2005/8/layout/radial1"/>
    <dgm:cxn modelId="{B1761CD0-F0C2-4047-AEA5-AD8F9901843E}" type="presParOf" srcId="{43C984F4-C53E-4E0F-874F-95875FCF78B9}" destId="{D0EAF374-677A-4FD8-BD20-E4619329B9C0}" srcOrd="0" destOrd="0" presId="urn:microsoft.com/office/officeart/2005/8/layout/radial1"/>
    <dgm:cxn modelId="{CC680563-27E4-44BE-9950-E1CBF5E66F65}" type="presParOf" srcId="{1A89CD95-CF44-4146-AA14-3555488A476D}" destId="{33A3AA30-4B2C-4405-A2DB-78649446A4D5}" srcOrd="4" destOrd="0" presId="urn:microsoft.com/office/officeart/2005/8/layout/radial1"/>
    <dgm:cxn modelId="{79354D99-E745-46E7-98C0-529DDAD7DB9E}" type="presParOf" srcId="{1A89CD95-CF44-4146-AA14-3555488A476D}" destId="{2BE52466-424B-443F-A724-0436FDF151FE}" srcOrd="5" destOrd="0" presId="urn:microsoft.com/office/officeart/2005/8/layout/radial1"/>
    <dgm:cxn modelId="{C635630A-B3D5-43F2-B7EF-0AD8ADEB0B9D}" type="presParOf" srcId="{2BE52466-424B-443F-A724-0436FDF151FE}" destId="{275EDEE3-AE68-4F90-A483-80EB83516395}" srcOrd="0" destOrd="0" presId="urn:microsoft.com/office/officeart/2005/8/layout/radial1"/>
    <dgm:cxn modelId="{87E8FCB0-DF15-4CFC-8123-81E35DE434A8}" type="presParOf" srcId="{1A89CD95-CF44-4146-AA14-3555488A476D}" destId="{C0675E06-89CA-4CFD-87FE-C06541855F04}" srcOrd="6" destOrd="0" presId="urn:microsoft.com/office/officeart/2005/8/layout/radial1"/>
    <dgm:cxn modelId="{429081F7-0895-4C6D-A992-8FF54284554B}" type="presParOf" srcId="{1A89CD95-CF44-4146-AA14-3555488A476D}" destId="{BEA2EA8C-F9B4-46CD-BEE9-A58C1259B176}" srcOrd="7" destOrd="0" presId="urn:microsoft.com/office/officeart/2005/8/layout/radial1"/>
    <dgm:cxn modelId="{96262FF5-079F-4BC3-B1CB-A7A6A6311529}" type="presParOf" srcId="{BEA2EA8C-F9B4-46CD-BEE9-A58C1259B176}" destId="{28E5E949-0A4D-4BC0-B61B-658A3E3C05A1}" srcOrd="0" destOrd="0" presId="urn:microsoft.com/office/officeart/2005/8/layout/radial1"/>
    <dgm:cxn modelId="{461F6AAA-18C6-43A5-87D3-D775524D77CD}" type="presParOf" srcId="{1A89CD95-CF44-4146-AA14-3555488A476D}" destId="{30ABE47E-0275-439B-BDCA-B59D4B5EF416}" srcOrd="8" destOrd="0" presId="urn:microsoft.com/office/officeart/2005/8/layout/radial1"/>
    <dgm:cxn modelId="{B1C4C7EB-8F7B-4BFC-9F0E-C4D9BDD47849}" type="presParOf" srcId="{1A89CD95-CF44-4146-AA14-3555488A476D}" destId="{936C4BDC-5993-46DA-8484-D980B7BB7B59}" srcOrd="9" destOrd="0" presId="urn:microsoft.com/office/officeart/2005/8/layout/radial1"/>
    <dgm:cxn modelId="{D51A4A67-F100-44E7-8C56-676B5C1859D7}" type="presParOf" srcId="{936C4BDC-5993-46DA-8484-D980B7BB7B59}" destId="{9FF6F161-DD06-491B-8162-D3B4D5355202}" srcOrd="0" destOrd="0" presId="urn:microsoft.com/office/officeart/2005/8/layout/radial1"/>
    <dgm:cxn modelId="{B91ED2BA-EFB4-473D-B156-21927434E258}" type="presParOf" srcId="{1A89CD95-CF44-4146-AA14-3555488A476D}" destId="{40AB512C-1B0D-4FDA-A694-6197E03B3A5E}" srcOrd="10" destOrd="0" presId="urn:microsoft.com/office/officeart/2005/8/layout/radial1"/>
    <dgm:cxn modelId="{7243C83A-610A-4A53-B68A-6B474F4B0554}" type="presParOf" srcId="{1A89CD95-CF44-4146-AA14-3555488A476D}" destId="{1917E951-F92C-4775-A5D4-743C025753D5}" srcOrd="11" destOrd="0" presId="urn:microsoft.com/office/officeart/2005/8/layout/radial1"/>
    <dgm:cxn modelId="{5DB1CE43-97BD-47AB-AF35-46299B036CB6}" type="presParOf" srcId="{1917E951-F92C-4775-A5D4-743C025753D5}" destId="{81E4D22F-7AA2-4527-898D-0502B0BFBEF2}" srcOrd="0" destOrd="0" presId="urn:microsoft.com/office/officeart/2005/8/layout/radial1"/>
    <dgm:cxn modelId="{488B09FD-3047-4C5E-9A19-4B7F85BDBCBC}" type="presParOf" srcId="{1A89CD95-CF44-4146-AA14-3555488A476D}" destId="{B78D4EF6-7C82-4067-B47D-0908156687B5}" srcOrd="12" destOrd="0" presId="urn:microsoft.com/office/officeart/2005/8/layout/radial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6A8DC9-8E59-4DEF-A8D9-2F533C7DFB7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22E966-BC5D-4CEF-B160-FCFAB10B951F}">
      <dgm:prSet phldrT="[Text]" custT="1"/>
      <dgm:spPr>
        <a:solidFill>
          <a:schemeClr val="accent3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dirty="0"/>
            <a:t>User</a:t>
          </a:r>
          <a:endParaRPr lang="en-US" sz="3400" dirty="0"/>
        </a:p>
      </dgm:t>
    </dgm:pt>
    <dgm:pt modelId="{7C80EC9B-6DC5-4344-BCF3-A1850DF82318}" type="parTrans" cxnId="{0CD5AE26-EE1F-4F5F-B16C-E723474D2683}">
      <dgm:prSet/>
      <dgm:spPr/>
      <dgm:t>
        <a:bodyPr/>
        <a:lstStyle/>
        <a:p>
          <a:endParaRPr lang="en-US"/>
        </a:p>
      </dgm:t>
    </dgm:pt>
    <dgm:pt modelId="{823B97F2-B852-4D7B-A6EB-2A40FB9E2890}" type="sibTrans" cxnId="{0CD5AE26-EE1F-4F5F-B16C-E723474D2683}">
      <dgm:prSet/>
      <dgm:spPr/>
      <dgm:t>
        <a:bodyPr/>
        <a:lstStyle/>
        <a:p>
          <a:endParaRPr lang="en-US"/>
        </a:p>
      </dgm:t>
    </dgm:pt>
    <dgm:pt modelId="{EB354236-81FD-4B5F-849D-EF7B4DBD87E2}">
      <dgm:prSet phldrT="[Text]"/>
      <dgm:spPr>
        <a:solidFill>
          <a:srgbClr val="BAD80A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Devices</a:t>
          </a:r>
        </a:p>
      </dgm:t>
    </dgm:pt>
    <dgm:pt modelId="{CCC2DD93-E704-4780-B53D-2E0D1D8F1839}" type="parTrans" cxnId="{632FFA14-7965-4670-B47A-32FDA40489C7}">
      <dgm:prSet/>
      <dgm:spPr/>
      <dgm:t>
        <a:bodyPr/>
        <a:lstStyle/>
        <a:p>
          <a:endParaRPr lang="en-US"/>
        </a:p>
      </dgm:t>
    </dgm:pt>
    <dgm:pt modelId="{70363F1A-FFD8-4C65-99AF-3BFB22D206F2}" type="sibTrans" cxnId="{632FFA14-7965-4670-B47A-32FDA40489C7}">
      <dgm:prSet/>
      <dgm:spPr/>
      <dgm:t>
        <a:bodyPr/>
        <a:lstStyle/>
        <a:p>
          <a:endParaRPr lang="en-US"/>
        </a:p>
      </dgm:t>
    </dgm:pt>
    <dgm:pt modelId="{F987C713-CBB1-4187-88FF-F1421C5C8DC8}">
      <dgm:prSet phldrT="[Text]"/>
      <dgm:spPr>
        <a:solidFill>
          <a:srgbClr val="B4A0FF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Activities</a:t>
          </a:r>
        </a:p>
      </dgm:t>
    </dgm:pt>
    <dgm:pt modelId="{C3C21B67-58ED-49E8-9358-888B23916815}" type="parTrans" cxnId="{32B5628B-5C8A-4DE9-8EE4-35F0C76DA32E}">
      <dgm:prSet/>
      <dgm:spPr/>
      <dgm:t>
        <a:bodyPr/>
        <a:lstStyle/>
        <a:p>
          <a:endParaRPr lang="en-US"/>
        </a:p>
      </dgm:t>
    </dgm:pt>
    <dgm:pt modelId="{A51CEE1E-2347-4069-A7C6-A452C909CA30}" type="sibTrans" cxnId="{32B5628B-5C8A-4DE9-8EE4-35F0C76DA32E}">
      <dgm:prSet/>
      <dgm:spPr/>
      <dgm:t>
        <a:bodyPr/>
        <a:lstStyle/>
        <a:p>
          <a:endParaRPr lang="en-US"/>
        </a:p>
      </dgm:t>
    </dgm:pt>
    <dgm:pt modelId="{F4E75339-0719-4D3E-BE17-880173F3C0CE}">
      <dgm:prSet phldrT="[Text]"/>
      <dgm:spPr>
        <a:solidFill>
          <a:srgbClr val="00B294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Documents</a:t>
          </a:r>
        </a:p>
      </dgm:t>
    </dgm:pt>
    <dgm:pt modelId="{C88D37D0-3700-4E3B-AB3C-B7FC0E43ED5D}" type="parTrans" cxnId="{B6A95F82-A8DB-4BCA-BBF0-FDA6FD970AA3}">
      <dgm:prSet/>
      <dgm:spPr/>
      <dgm:t>
        <a:bodyPr/>
        <a:lstStyle/>
        <a:p>
          <a:endParaRPr lang="en-US"/>
        </a:p>
      </dgm:t>
    </dgm:pt>
    <dgm:pt modelId="{EB891AAC-3D29-4A30-8174-A242358077FA}" type="sibTrans" cxnId="{B6A95F82-A8DB-4BCA-BBF0-FDA6FD970AA3}">
      <dgm:prSet/>
      <dgm:spPr/>
      <dgm:t>
        <a:bodyPr/>
        <a:lstStyle/>
        <a:p>
          <a:endParaRPr lang="en-US"/>
        </a:p>
      </dgm:t>
    </dgm:pt>
    <dgm:pt modelId="{2C53FE17-B90E-4F34-B740-563F47A38A03}">
      <dgm:prSet phldrT="[Text]"/>
      <dgm:spPr>
        <a:solidFill>
          <a:srgbClr val="00BCF2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People &amp; Teams</a:t>
          </a:r>
        </a:p>
      </dgm:t>
    </dgm:pt>
    <dgm:pt modelId="{3C87C74C-BB66-4513-B7D8-FE17DADC2EE3}" type="parTrans" cxnId="{E4D19C08-B65F-4425-B999-193B783D3AA5}">
      <dgm:prSet/>
      <dgm:spPr/>
      <dgm:t>
        <a:bodyPr/>
        <a:lstStyle/>
        <a:p>
          <a:endParaRPr lang="en-US"/>
        </a:p>
      </dgm:t>
    </dgm:pt>
    <dgm:pt modelId="{3517DD27-3F1D-450B-9ECD-B80F7D1311D0}" type="sibTrans" cxnId="{E4D19C08-B65F-4425-B999-193B783D3AA5}">
      <dgm:prSet/>
      <dgm:spPr/>
      <dgm:t>
        <a:bodyPr/>
        <a:lstStyle/>
        <a:p>
          <a:endParaRPr lang="en-US"/>
        </a:p>
      </dgm:t>
    </dgm:pt>
    <dgm:pt modelId="{8DD194D4-4003-44CB-A243-907C23CA2488}">
      <dgm:prSet phldrT="[Text]"/>
      <dgm:spPr>
        <a:solidFill>
          <a:srgbClr val="FF8C00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Calendar &amp; Tasks</a:t>
          </a:r>
        </a:p>
      </dgm:t>
    </dgm:pt>
    <dgm:pt modelId="{E777D70A-0394-4206-B1FB-B6E34108F592}" type="parTrans" cxnId="{D3D4843C-7C13-4B00-B039-6F72AF0DFD7F}">
      <dgm:prSet/>
      <dgm:spPr/>
      <dgm:t>
        <a:bodyPr/>
        <a:lstStyle/>
        <a:p>
          <a:endParaRPr lang="en-US"/>
        </a:p>
      </dgm:t>
    </dgm:pt>
    <dgm:pt modelId="{BCEF74EE-F25F-4158-9300-BBCF1E097B00}" type="sibTrans" cxnId="{D3D4843C-7C13-4B00-B039-6F72AF0DFD7F}">
      <dgm:prSet/>
      <dgm:spPr/>
      <dgm:t>
        <a:bodyPr/>
        <a:lstStyle/>
        <a:p>
          <a:endParaRPr lang="en-US"/>
        </a:p>
      </dgm:t>
    </dgm:pt>
    <dgm:pt modelId="{ACFA5B0C-9022-4A82-8CD6-4B486121A46F}">
      <dgm:prSet phldrT="[Text]"/>
      <dgm:spPr>
        <a:solidFill>
          <a:srgbClr val="5C005C"/>
        </a:solidFill>
        <a:ln>
          <a:noFill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b="1" dirty="0"/>
            <a:t>Applications</a:t>
          </a:r>
        </a:p>
      </dgm:t>
    </dgm:pt>
    <dgm:pt modelId="{0EF141CD-1EEA-4FCE-A77A-4710D760F259}" type="parTrans" cxnId="{7A2A5836-B440-498D-8B41-E1FC24A0CFF8}">
      <dgm:prSet/>
      <dgm:spPr/>
      <dgm:t>
        <a:bodyPr/>
        <a:lstStyle/>
        <a:p>
          <a:endParaRPr lang="en-US"/>
        </a:p>
      </dgm:t>
    </dgm:pt>
    <dgm:pt modelId="{F87E07C4-5643-4279-9E60-ADE19A383FFA}" type="sibTrans" cxnId="{7A2A5836-B440-498D-8B41-E1FC24A0CFF8}">
      <dgm:prSet/>
      <dgm:spPr/>
      <dgm:t>
        <a:bodyPr/>
        <a:lstStyle/>
        <a:p>
          <a:endParaRPr lang="en-US"/>
        </a:p>
      </dgm:t>
    </dgm:pt>
    <dgm:pt modelId="{1A89CD95-CF44-4146-AA14-3555488A476D}" type="pres">
      <dgm:prSet presAssocID="{526A8DC9-8E59-4DEF-A8D9-2F533C7DFB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C442B4-DF21-41B1-B21D-2871CC06ECDB}" type="pres">
      <dgm:prSet presAssocID="{8C22E966-BC5D-4CEF-B160-FCFAB10B951F}" presName="centerShape" presStyleLbl="node0" presStyleIdx="0" presStyleCnt="1" custScaleX="87485" custScaleY="87485"/>
      <dgm:spPr/>
    </dgm:pt>
    <dgm:pt modelId="{948FED9B-EC20-4DA5-8230-7B22FE616F18}" type="pres">
      <dgm:prSet presAssocID="{CCC2DD93-E704-4780-B53D-2E0D1D8F1839}" presName="Name9" presStyleLbl="parChTrans1D2" presStyleIdx="0" presStyleCnt="6"/>
      <dgm:spPr/>
    </dgm:pt>
    <dgm:pt modelId="{9D370465-78A7-4B64-85A8-D4240E469DDA}" type="pres">
      <dgm:prSet presAssocID="{CCC2DD93-E704-4780-B53D-2E0D1D8F1839}" presName="connTx" presStyleLbl="parChTrans1D2" presStyleIdx="0" presStyleCnt="6"/>
      <dgm:spPr/>
    </dgm:pt>
    <dgm:pt modelId="{5E6548F5-EFF8-4127-8253-810FA7A0950B}" type="pres">
      <dgm:prSet presAssocID="{EB354236-81FD-4B5F-849D-EF7B4DBD87E2}" presName="node" presStyleLbl="node1" presStyleIdx="0" presStyleCnt="6" custScaleX="115219" custScaleY="115219">
        <dgm:presLayoutVars>
          <dgm:bulletEnabled val="1"/>
        </dgm:presLayoutVars>
      </dgm:prSet>
      <dgm:spPr/>
    </dgm:pt>
    <dgm:pt modelId="{43C984F4-C53E-4E0F-874F-95875FCF78B9}" type="pres">
      <dgm:prSet presAssocID="{C3C21B67-58ED-49E8-9358-888B23916815}" presName="Name9" presStyleLbl="parChTrans1D2" presStyleIdx="1" presStyleCnt="6"/>
      <dgm:spPr/>
    </dgm:pt>
    <dgm:pt modelId="{D0EAF374-677A-4FD8-BD20-E4619329B9C0}" type="pres">
      <dgm:prSet presAssocID="{C3C21B67-58ED-49E8-9358-888B23916815}" presName="connTx" presStyleLbl="parChTrans1D2" presStyleIdx="1" presStyleCnt="6"/>
      <dgm:spPr/>
    </dgm:pt>
    <dgm:pt modelId="{33A3AA30-4B2C-4405-A2DB-78649446A4D5}" type="pres">
      <dgm:prSet presAssocID="{F987C713-CBB1-4187-88FF-F1421C5C8DC8}" presName="node" presStyleLbl="node1" presStyleIdx="1" presStyleCnt="6" custScaleX="115219" custScaleY="115219">
        <dgm:presLayoutVars>
          <dgm:bulletEnabled val="1"/>
        </dgm:presLayoutVars>
      </dgm:prSet>
      <dgm:spPr/>
    </dgm:pt>
    <dgm:pt modelId="{2BE52466-424B-443F-A724-0436FDF151FE}" type="pres">
      <dgm:prSet presAssocID="{C88D37D0-3700-4E3B-AB3C-B7FC0E43ED5D}" presName="Name9" presStyleLbl="parChTrans1D2" presStyleIdx="2" presStyleCnt="6"/>
      <dgm:spPr/>
    </dgm:pt>
    <dgm:pt modelId="{275EDEE3-AE68-4F90-A483-80EB83516395}" type="pres">
      <dgm:prSet presAssocID="{C88D37D0-3700-4E3B-AB3C-B7FC0E43ED5D}" presName="connTx" presStyleLbl="parChTrans1D2" presStyleIdx="2" presStyleCnt="6"/>
      <dgm:spPr/>
    </dgm:pt>
    <dgm:pt modelId="{C0675E06-89CA-4CFD-87FE-C06541855F04}" type="pres">
      <dgm:prSet presAssocID="{F4E75339-0719-4D3E-BE17-880173F3C0CE}" presName="node" presStyleLbl="node1" presStyleIdx="2" presStyleCnt="6" custScaleX="115219" custScaleY="115219">
        <dgm:presLayoutVars>
          <dgm:bulletEnabled val="1"/>
        </dgm:presLayoutVars>
      </dgm:prSet>
      <dgm:spPr/>
    </dgm:pt>
    <dgm:pt modelId="{BEA2EA8C-F9B4-46CD-BEE9-A58C1259B176}" type="pres">
      <dgm:prSet presAssocID="{3C87C74C-BB66-4513-B7D8-FE17DADC2EE3}" presName="Name9" presStyleLbl="parChTrans1D2" presStyleIdx="3" presStyleCnt="6"/>
      <dgm:spPr/>
    </dgm:pt>
    <dgm:pt modelId="{28E5E949-0A4D-4BC0-B61B-658A3E3C05A1}" type="pres">
      <dgm:prSet presAssocID="{3C87C74C-BB66-4513-B7D8-FE17DADC2EE3}" presName="connTx" presStyleLbl="parChTrans1D2" presStyleIdx="3" presStyleCnt="6"/>
      <dgm:spPr/>
    </dgm:pt>
    <dgm:pt modelId="{30ABE47E-0275-439B-BDCA-B59D4B5EF416}" type="pres">
      <dgm:prSet presAssocID="{2C53FE17-B90E-4F34-B740-563F47A38A03}" presName="node" presStyleLbl="node1" presStyleIdx="3" presStyleCnt="6" custScaleX="115219" custScaleY="115219">
        <dgm:presLayoutVars>
          <dgm:bulletEnabled val="1"/>
        </dgm:presLayoutVars>
      </dgm:prSet>
      <dgm:spPr/>
    </dgm:pt>
    <dgm:pt modelId="{936C4BDC-5993-46DA-8484-D980B7BB7B59}" type="pres">
      <dgm:prSet presAssocID="{E777D70A-0394-4206-B1FB-B6E34108F592}" presName="Name9" presStyleLbl="parChTrans1D2" presStyleIdx="4" presStyleCnt="6"/>
      <dgm:spPr/>
    </dgm:pt>
    <dgm:pt modelId="{9FF6F161-DD06-491B-8162-D3B4D5355202}" type="pres">
      <dgm:prSet presAssocID="{E777D70A-0394-4206-B1FB-B6E34108F592}" presName="connTx" presStyleLbl="parChTrans1D2" presStyleIdx="4" presStyleCnt="6"/>
      <dgm:spPr/>
    </dgm:pt>
    <dgm:pt modelId="{40AB512C-1B0D-4FDA-A694-6197E03B3A5E}" type="pres">
      <dgm:prSet presAssocID="{8DD194D4-4003-44CB-A243-907C23CA2488}" presName="node" presStyleLbl="node1" presStyleIdx="4" presStyleCnt="6" custScaleX="115219" custScaleY="115219">
        <dgm:presLayoutVars>
          <dgm:bulletEnabled val="1"/>
        </dgm:presLayoutVars>
      </dgm:prSet>
      <dgm:spPr/>
    </dgm:pt>
    <dgm:pt modelId="{1917E951-F92C-4775-A5D4-743C025753D5}" type="pres">
      <dgm:prSet presAssocID="{0EF141CD-1EEA-4FCE-A77A-4710D760F259}" presName="Name9" presStyleLbl="parChTrans1D2" presStyleIdx="5" presStyleCnt="6"/>
      <dgm:spPr/>
    </dgm:pt>
    <dgm:pt modelId="{81E4D22F-7AA2-4527-898D-0502B0BFBEF2}" type="pres">
      <dgm:prSet presAssocID="{0EF141CD-1EEA-4FCE-A77A-4710D760F259}" presName="connTx" presStyleLbl="parChTrans1D2" presStyleIdx="5" presStyleCnt="6"/>
      <dgm:spPr/>
    </dgm:pt>
    <dgm:pt modelId="{B78D4EF6-7C82-4067-B47D-0908156687B5}" type="pres">
      <dgm:prSet presAssocID="{ACFA5B0C-9022-4A82-8CD6-4B486121A46F}" presName="node" presStyleLbl="node1" presStyleIdx="5" presStyleCnt="6" custScaleX="115219" custScaleY="115219">
        <dgm:presLayoutVars>
          <dgm:bulletEnabled val="1"/>
        </dgm:presLayoutVars>
      </dgm:prSet>
      <dgm:spPr/>
    </dgm:pt>
  </dgm:ptLst>
  <dgm:cxnLst>
    <dgm:cxn modelId="{E4D19C08-B65F-4425-B999-193B783D3AA5}" srcId="{8C22E966-BC5D-4CEF-B160-FCFAB10B951F}" destId="{2C53FE17-B90E-4F34-B740-563F47A38A03}" srcOrd="3" destOrd="0" parTransId="{3C87C74C-BB66-4513-B7D8-FE17DADC2EE3}" sibTransId="{3517DD27-3F1D-450B-9ECD-B80F7D1311D0}"/>
    <dgm:cxn modelId="{632FFA14-7965-4670-B47A-32FDA40489C7}" srcId="{8C22E966-BC5D-4CEF-B160-FCFAB10B951F}" destId="{EB354236-81FD-4B5F-849D-EF7B4DBD87E2}" srcOrd="0" destOrd="0" parTransId="{CCC2DD93-E704-4780-B53D-2E0D1D8F1839}" sibTransId="{70363F1A-FFD8-4C65-99AF-3BFB22D206F2}"/>
    <dgm:cxn modelId="{FC60A417-2C8E-45E8-9045-6040D608DEB0}" type="presOf" srcId="{EB354236-81FD-4B5F-849D-EF7B4DBD87E2}" destId="{5E6548F5-EFF8-4127-8253-810FA7A0950B}" srcOrd="0" destOrd="0" presId="urn:microsoft.com/office/officeart/2005/8/layout/radial1"/>
    <dgm:cxn modelId="{0CD5AE26-EE1F-4F5F-B16C-E723474D2683}" srcId="{526A8DC9-8E59-4DEF-A8D9-2F533C7DFB71}" destId="{8C22E966-BC5D-4CEF-B160-FCFAB10B951F}" srcOrd="0" destOrd="0" parTransId="{7C80EC9B-6DC5-4344-BCF3-A1850DF82318}" sibTransId="{823B97F2-B852-4D7B-A6EB-2A40FB9E2890}"/>
    <dgm:cxn modelId="{7A2A5836-B440-498D-8B41-E1FC24A0CFF8}" srcId="{8C22E966-BC5D-4CEF-B160-FCFAB10B951F}" destId="{ACFA5B0C-9022-4A82-8CD6-4B486121A46F}" srcOrd="5" destOrd="0" parTransId="{0EF141CD-1EEA-4FCE-A77A-4710D760F259}" sibTransId="{F87E07C4-5643-4279-9E60-ADE19A383FFA}"/>
    <dgm:cxn modelId="{D3D4843C-7C13-4B00-B039-6F72AF0DFD7F}" srcId="{8C22E966-BC5D-4CEF-B160-FCFAB10B951F}" destId="{8DD194D4-4003-44CB-A243-907C23CA2488}" srcOrd="4" destOrd="0" parTransId="{E777D70A-0394-4206-B1FB-B6E34108F592}" sibTransId="{BCEF74EE-F25F-4158-9300-BBCF1E097B00}"/>
    <dgm:cxn modelId="{62BA9B4B-1D0E-45DB-A860-C75F16B63570}" type="presOf" srcId="{526A8DC9-8E59-4DEF-A8D9-2F533C7DFB71}" destId="{1A89CD95-CF44-4146-AA14-3555488A476D}" srcOrd="0" destOrd="0" presId="urn:microsoft.com/office/officeart/2005/8/layout/radial1"/>
    <dgm:cxn modelId="{3A55656E-A223-4D52-AEF7-43892983D68E}" type="presOf" srcId="{2C53FE17-B90E-4F34-B740-563F47A38A03}" destId="{30ABE47E-0275-439B-BDCA-B59D4B5EF416}" srcOrd="0" destOrd="0" presId="urn:microsoft.com/office/officeart/2005/8/layout/radial1"/>
    <dgm:cxn modelId="{478BDA50-2CA3-43AB-A9FC-147964C52BD9}" type="presOf" srcId="{3C87C74C-BB66-4513-B7D8-FE17DADC2EE3}" destId="{28E5E949-0A4D-4BC0-B61B-658A3E3C05A1}" srcOrd="1" destOrd="0" presId="urn:microsoft.com/office/officeart/2005/8/layout/radial1"/>
    <dgm:cxn modelId="{40E8F953-7899-4BD2-B5CA-EF81F69F2BF4}" type="presOf" srcId="{3C87C74C-BB66-4513-B7D8-FE17DADC2EE3}" destId="{BEA2EA8C-F9B4-46CD-BEE9-A58C1259B176}" srcOrd="0" destOrd="0" presId="urn:microsoft.com/office/officeart/2005/8/layout/radial1"/>
    <dgm:cxn modelId="{F3F8AB76-B64C-4FF6-81D4-E7B84B9FE802}" type="presOf" srcId="{ACFA5B0C-9022-4A82-8CD6-4B486121A46F}" destId="{B78D4EF6-7C82-4067-B47D-0908156687B5}" srcOrd="0" destOrd="0" presId="urn:microsoft.com/office/officeart/2005/8/layout/radial1"/>
    <dgm:cxn modelId="{D3129B57-A7B5-4EF9-BEC2-E5EDED0EC72E}" type="presOf" srcId="{0EF141CD-1EEA-4FCE-A77A-4710D760F259}" destId="{81E4D22F-7AA2-4527-898D-0502B0BFBEF2}" srcOrd="1" destOrd="0" presId="urn:microsoft.com/office/officeart/2005/8/layout/radial1"/>
    <dgm:cxn modelId="{9A826D7C-CE72-4FA4-BB74-036B710BE0B6}" type="presOf" srcId="{C88D37D0-3700-4E3B-AB3C-B7FC0E43ED5D}" destId="{2BE52466-424B-443F-A724-0436FDF151FE}" srcOrd="0" destOrd="0" presId="urn:microsoft.com/office/officeart/2005/8/layout/radial1"/>
    <dgm:cxn modelId="{6357F27D-77DE-4168-8167-8E4F6D8A1326}" type="presOf" srcId="{E777D70A-0394-4206-B1FB-B6E34108F592}" destId="{9FF6F161-DD06-491B-8162-D3B4D5355202}" srcOrd="1" destOrd="0" presId="urn:microsoft.com/office/officeart/2005/8/layout/radial1"/>
    <dgm:cxn modelId="{A56E347F-6656-47E3-8D73-907CE4B50896}" type="presOf" srcId="{8C22E966-BC5D-4CEF-B160-FCFAB10B951F}" destId="{E5C442B4-DF21-41B1-B21D-2871CC06ECDB}" srcOrd="0" destOrd="0" presId="urn:microsoft.com/office/officeart/2005/8/layout/radial1"/>
    <dgm:cxn modelId="{6BA9A281-5455-4575-811B-E85A04BCCBD2}" type="presOf" srcId="{CCC2DD93-E704-4780-B53D-2E0D1D8F1839}" destId="{948FED9B-EC20-4DA5-8230-7B22FE616F18}" srcOrd="0" destOrd="0" presId="urn:microsoft.com/office/officeart/2005/8/layout/radial1"/>
    <dgm:cxn modelId="{B6A95F82-A8DB-4BCA-BBF0-FDA6FD970AA3}" srcId="{8C22E966-BC5D-4CEF-B160-FCFAB10B951F}" destId="{F4E75339-0719-4D3E-BE17-880173F3C0CE}" srcOrd="2" destOrd="0" parTransId="{C88D37D0-3700-4E3B-AB3C-B7FC0E43ED5D}" sibTransId="{EB891AAC-3D29-4A30-8174-A242358077FA}"/>
    <dgm:cxn modelId="{32B5628B-5C8A-4DE9-8EE4-35F0C76DA32E}" srcId="{8C22E966-BC5D-4CEF-B160-FCFAB10B951F}" destId="{F987C713-CBB1-4187-88FF-F1421C5C8DC8}" srcOrd="1" destOrd="0" parTransId="{C3C21B67-58ED-49E8-9358-888B23916815}" sibTransId="{A51CEE1E-2347-4069-A7C6-A452C909CA30}"/>
    <dgm:cxn modelId="{CEF8C59B-62A4-42C4-8120-861BD465A484}" type="presOf" srcId="{F4E75339-0719-4D3E-BE17-880173F3C0CE}" destId="{C0675E06-89CA-4CFD-87FE-C06541855F04}" srcOrd="0" destOrd="0" presId="urn:microsoft.com/office/officeart/2005/8/layout/radial1"/>
    <dgm:cxn modelId="{07DC85AB-76C9-4037-BFEA-CC6FEB24A30A}" type="presOf" srcId="{C3C21B67-58ED-49E8-9358-888B23916815}" destId="{43C984F4-C53E-4E0F-874F-95875FCF78B9}" srcOrd="0" destOrd="0" presId="urn:microsoft.com/office/officeart/2005/8/layout/radial1"/>
    <dgm:cxn modelId="{68E8A6AC-B548-42A6-86F0-C2537C4B7E8B}" type="presOf" srcId="{C3C21B67-58ED-49E8-9358-888B23916815}" destId="{D0EAF374-677A-4FD8-BD20-E4619329B9C0}" srcOrd="1" destOrd="0" presId="urn:microsoft.com/office/officeart/2005/8/layout/radial1"/>
    <dgm:cxn modelId="{3FE4BAB6-B6F0-47E9-A02E-562A99236808}" type="presOf" srcId="{F987C713-CBB1-4187-88FF-F1421C5C8DC8}" destId="{33A3AA30-4B2C-4405-A2DB-78649446A4D5}" srcOrd="0" destOrd="0" presId="urn:microsoft.com/office/officeart/2005/8/layout/radial1"/>
    <dgm:cxn modelId="{9A09E7B9-A93F-469C-A8F1-B8E02BFD546D}" type="presOf" srcId="{E777D70A-0394-4206-B1FB-B6E34108F592}" destId="{936C4BDC-5993-46DA-8484-D980B7BB7B59}" srcOrd="0" destOrd="0" presId="urn:microsoft.com/office/officeart/2005/8/layout/radial1"/>
    <dgm:cxn modelId="{66F563C0-2E88-4C87-A47F-3CB69B4BD533}" type="presOf" srcId="{CCC2DD93-E704-4780-B53D-2E0D1D8F1839}" destId="{9D370465-78A7-4B64-85A8-D4240E469DDA}" srcOrd="1" destOrd="0" presId="urn:microsoft.com/office/officeart/2005/8/layout/radial1"/>
    <dgm:cxn modelId="{B6FADAC1-4329-4BE3-8374-FFFEE997A92C}" type="presOf" srcId="{8DD194D4-4003-44CB-A243-907C23CA2488}" destId="{40AB512C-1B0D-4FDA-A694-6197E03B3A5E}" srcOrd="0" destOrd="0" presId="urn:microsoft.com/office/officeart/2005/8/layout/radial1"/>
    <dgm:cxn modelId="{EDF6DCED-C683-4FD7-A14D-E91834003671}" type="presOf" srcId="{0EF141CD-1EEA-4FCE-A77A-4710D760F259}" destId="{1917E951-F92C-4775-A5D4-743C025753D5}" srcOrd="0" destOrd="0" presId="urn:microsoft.com/office/officeart/2005/8/layout/radial1"/>
    <dgm:cxn modelId="{ED9015FD-A116-4DF7-A55E-F2E3268ABC13}" type="presOf" srcId="{C88D37D0-3700-4E3B-AB3C-B7FC0E43ED5D}" destId="{275EDEE3-AE68-4F90-A483-80EB83516395}" srcOrd="1" destOrd="0" presId="urn:microsoft.com/office/officeart/2005/8/layout/radial1"/>
    <dgm:cxn modelId="{A21F5719-9C03-439A-B001-CA1243DE216C}" type="presParOf" srcId="{1A89CD95-CF44-4146-AA14-3555488A476D}" destId="{E5C442B4-DF21-41B1-B21D-2871CC06ECDB}" srcOrd="0" destOrd="0" presId="urn:microsoft.com/office/officeart/2005/8/layout/radial1"/>
    <dgm:cxn modelId="{D4A0303D-80B5-4D6E-960B-5F9CAF4EFD61}" type="presParOf" srcId="{1A89CD95-CF44-4146-AA14-3555488A476D}" destId="{948FED9B-EC20-4DA5-8230-7B22FE616F18}" srcOrd="1" destOrd="0" presId="urn:microsoft.com/office/officeart/2005/8/layout/radial1"/>
    <dgm:cxn modelId="{67FB51F9-C5DA-4B8F-8DB8-F5A459F8BB7A}" type="presParOf" srcId="{948FED9B-EC20-4DA5-8230-7B22FE616F18}" destId="{9D370465-78A7-4B64-85A8-D4240E469DDA}" srcOrd="0" destOrd="0" presId="urn:microsoft.com/office/officeart/2005/8/layout/radial1"/>
    <dgm:cxn modelId="{90E0AECD-EAEA-42D7-97C6-587A9BBCF187}" type="presParOf" srcId="{1A89CD95-CF44-4146-AA14-3555488A476D}" destId="{5E6548F5-EFF8-4127-8253-810FA7A0950B}" srcOrd="2" destOrd="0" presId="urn:microsoft.com/office/officeart/2005/8/layout/radial1"/>
    <dgm:cxn modelId="{94FBD053-DB30-4A3B-93F9-E0F7E7ECC745}" type="presParOf" srcId="{1A89CD95-CF44-4146-AA14-3555488A476D}" destId="{43C984F4-C53E-4E0F-874F-95875FCF78B9}" srcOrd="3" destOrd="0" presId="urn:microsoft.com/office/officeart/2005/8/layout/radial1"/>
    <dgm:cxn modelId="{B1761CD0-F0C2-4047-AEA5-AD8F9901843E}" type="presParOf" srcId="{43C984F4-C53E-4E0F-874F-95875FCF78B9}" destId="{D0EAF374-677A-4FD8-BD20-E4619329B9C0}" srcOrd="0" destOrd="0" presId="urn:microsoft.com/office/officeart/2005/8/layout/radial1"/>
    <dgm:cxn modelId="{CC680563-27E4-44BE-9950-E1CBF5E66F65}" type="presParOf" srcId="{1A89CD95-CF44-4146-AA14-3555488A476D}" destId="{33A3AA30-4B2C-4405-A2DB-78649446A4D5}" srcOrd="4" destOrd="0" presId="urn:microsoft.com/office/officeart/2005/8/layout/radial1"/>
    <dgm:cxn modelId="{79354D99-E745-46E7-98C0-529DDAD7DB9E}" type="presParOf" srcId="{1A89CD95-CF44-4146-AA14-3555488A476D}" destId="{2BE52466-424B-443F-A724-0436FDF151FE}" srcOrd="5" destOrd="0" presId="urn:microsoft.com/office/officeart/2005/8/layout/radial1"/>
    <dgm:cxn modelId="{C635630A-B3D5-43F2-B7EF-0AD8ADEB0B9D}" type="presParOf" srcId="{2BE52466-424B-443F-A724-0436FDF151FE}" destId="{275EDEE3-AE68-4F90-A483-80EB83516395}" srcOrd="0" destOrd="0" presId="urn:microsoft.com/office/officeart/2005/8/layout/radial1"/>
    <dgm:cxn modelId="{87E8FCB0-DF15-4CFC-8123-81E35DE434A8}" type="presParOf" srcId="{1A89CD95-CF44-4146-AA14-3555488A476D}" destId="{C0675E06-89CA-4CFD-87FE-C06541855F04}" srcOrd="6" destOrd="0" presId="urn:microsoft.com/office/officeart/2005/8/layout/radial1"/>
    <dgm:cxn modelId="{429081F7-0895-4C6D-A992-8FF54284554B}" type="presParOf" srcId="{1A89CD95-CF44-4146-AA14-3555488A476D}" destId="{BEA2EA8C-F9B4-46CD-BEE9-A58C1259B176}" srcOrd="7" destOrd="0" presId="urn:microsoft.com/office/officeart/2005/8/layout/radial1"/>
    <dgm:cxn modelId="{96262FF5-079F-4BC3-B1CB-A7A6A6311529}" type="presParOf" srcId="{BEA2EA8C-F9B4-46CD-BEE9-A58C1259B176}" destId="{28E5E949-0A4D-4BC0-B61B-658A3E3C05A1}" srcOrd="0" destOrd="0" presId="urn:microsoft.com/office/officeart/2005/8/layout/radial1"/>
    <dgm:cxn modelId="{461F6AAA-18C6-43A5-87D3-D775524D77CD}" type="presParOf" srcId="{1A89CD95-CF44-4146-AA14-3555488A476D}" destId="{30ABE47E-0275-439B-BDCA-B59D4B5EF416}" srcOrd="8" destOrd="0" presId="urn:microsoft.com/office/officeart/2005/8/layout/radial1"/>
    <dgm:cxn modelId="{B1C4C7EB-8F7B-4BFC-9F0E-C4D9BDD47849}" type="presParOf" srcId="{1A89CD95-CF44-4146-AA14-3555488A476D}" destId="{936C4BDC-5993-46DA-8484-D980B7BB7B59}" srcOrd="9" destOrd="0" presId="urn:microsoft.com/office/officeart/2005/8/layout/radial1"/>
    <dgm:cxn modelId="{D51A4A67-F100-44E7-8C56-676B5C1859D7}" type="presParOf" srcId="{936C4BDC-5993-46DA-8484-D980B7BB7B59}" destId="{9FF6F161-DD06-491B-8162-D3B4D5355202}" srcOrd="0" destOrd="0" presId="urn:microsoft.com/office/officeart/2005/8/layout/radial1"/>
    <dgm:cxn modelId="{B91ED2BA-EFB4-473D-B156-21927434E258}" type="presParOf" srcId="{1A89CD95-CF44-4146-AA14-3555488A476D}" destId="{40AB512C-1B0D-4FDA-A694-6197E03B3A5E}" srcOrd="10" destOrd="0" presId="urn:microsoft.com/office/officeart/2005/8/layout/radial1"/>
    <dgm:cxn modelId="{7243C83A-610A-4A53-B68A-6B474F4B0554}" type="presParOf" srcId="{1A89CD95-CF44-4146-AA14-3555488A476D}" destId="{1917E951-F92C-4775-A5D4-743C025753D5}" srcOrd="11" destOrd="0" presId="urn:microsoft.com/office/officeart/2005/8/layout/radial1"/>
    <dgm:cxn modelId="{5DB1CE43-97BD-47AB-AF35-46299B036CB6}" type="presParOf" srcId="{1917E951-F92C-4775-A5D4-743C025753D5}" destId="{81E4D22F-7AA2-4527-898D-0502B0BFBEF2}" srcOrd="0" destOrd="0" presId="urn:microsoft.com/office/officeart/2005/8/layout/radial1"/>
    <dgm:cxn modelId="{488B09FD-3047-4C5E-9A19-4B7F85BDBCBC}" type="presParOf" srcId="{1A89CD95-CF44-4146-AA14-3555488A476D}" destId="{B78D4EF6-7C82-4067-B47D-0908156687B5}" srcOrd="12" destOrd="0" presId="urn:microsoft.com/office/officeart/2005/8/layout/radial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B79EE-6869-4CBD-926D-F1A2DFA82AB7}">
      <dsp:nvSpPr>
        <dsp:cNvPr id="0" name=""/>
        <dsp:cNvSpPr/>
      </dsp:nvSpPr>
      <dsp:spPr>
        <a:xfrm>
          <a:off x="0" y="992671"/>
          <a:ext cx="2030015" cy="551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68580" rIns="192024" bIns="68580" numCol="1" spcCol="1270" anchor="ctr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UI</a:t>
          </a:r>
        </a:p>
      </dsp:txBody>
      <dsp:txXfrm>
        <a:off x="0" y="992671"/>
        <a:ext cx="2030015" cy="551306"/>
      </dsp:txXfrm>
    </dsp:sp>
    <dsp:sp modelId="{D30FC003-E70F-4E35-8CEB-8848CE692AF6}">
      <dsp:nvSpPr>
        <dsp:cNvPr id="0" name=""/>
        <dsp:cNvSpPr/>
      </dsp:nvSpPr>
      <dsp:spPr>
        <a:xfrm>
          <a:off x="2030015" y="234625"/>
          <a:ext cx="406003" cy="2067398"/>
        </a:xfrm>
        <a:prstGeom prst="leftBrace">
          <a:avLst>
            <a:gd name="adj1" fmla="val 35000"/>
            <a:gd name="adj2" fmla="val 50000"/>
          </a:avLst>
        </a:prstGeom>
        <a:noFill/>
        <a:ln w="1079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C97BAE-FDF4-4058-A1BE-900977127897}">
      <dsp:nvSpPr>
        <dsp:cNvPr id="0" name=""/>
        <dsp:cNvSpPr/>
      </dsp:nvSpPr>
      <dsp:spPr>
        <a:xfrm>
          <a:off x="2591595" y="234625"/>
          <a:ext cx="5521642" cy="206739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Desktop density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Control updates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Windowing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XAML Islands</a:t>
          </a:r>
        </a:p>
      </dsp:txBody>
      <dsp:txXfrm>
        <a:off x="2591595" y="234625"/>
        <a:ext cx="5521642" cy="2067398"/>
      </dsp:txXfrm>
    </dsp:sp>
    <dsp:sp modelId="{29B6DC34-C939-4F7F-B063-8C5254AFD1E7}">
      <dsp:nvSpPr>
        <dsp:cNvPr id="0" name=""/>
        <dsp:cNvSpPr/>
      </dsp:nvSpPr>
      <dsp:spPr>
        <a:xfrm>
          <a:off x="0" y="2674876"/>
          <a:ext cx="2032000" cy="551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68580" rIns="192024" bIns="68580" numCol="1" spcCol="1270" anchor="ctr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Containers</a:t>
          </a:r>
        </a:p>
      </dsp:txBody>
      <dsp:txXfrm>
        <a:off x="0" y="2674876"/>
        <a:ext cx="2032000" cy="551306"/>
      </dsp:txXfrm>
    </dsp:sp>
    <dsp:sp modelId="{9A56D600-E8EE-41EB-BE95-B1D1B2CE76E7}">
      <dsp:nvSpPr>
        <dsp:cNvPr id="0" name=""/>
        <dsp:cNvSpPr/>
      </dsp:nvSpPr>
      <dsp:spPr>
        <a:xfrm>
          <a:off x="2031999" y="2399223"/>
          <a:ext cx="406400" cy="1102612"/>
        </a:xfrm>
        <a:prstGeom prst="leftBrace">
          <a:avLst>
            <a:gd name="adj1" fmla="val 35000"/>
            <a:gd name="adj2" fmla="val 50000"/>
          </a:avLst>
        </a:prstGeom>
        <a:noFill/>
        <a:ln w="1079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BCAF90-E448-4CC1-BDB4-72A5A7484014}">
      <dsp:nvSpPr>
        <dsp:cNvPr id="0" name=""/>
        <dsp:cNvSpPr/>
      </dsp:nvSpPr>
      <dsp:spPr>
        <a:xfrm>
          <a:off x="2600959" y="2399223"/>
          <a:ext cx="5527040" cy="1102612"/>
        </a:xfrm>
        <a:prstGeom prst="rect">
          <a:avLst/>
        </a:prstGeom>
        <a:solidFill>
          <a:schemeClr val="accent3">
            <a:hueOff val="-1718482"/>
            <a:satOff val="-18189"/>
            <a:lumOff val="-1147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.NET Core 3.0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MSIX for IT and dev</a:t>
          </a:r>
        </a:p>
      </dsp:txBody>
      <dsp:txXfrm>
        <a:off x="2600959" y="2399223"/>
        <a:ext cx="5527040" cy="1102612"/>
      </dsp:txXfrm>
    </dsp:sp>
    <dsp:sp modelId="{96D578C5-97E9-4605-AEC1-2AAC08C4D0AD}">
      <dsp:nvSpPr>
        <dsp:cNvPr id="0" name=""/>
        <dsp:cNvSpPr/>
      </dsp:nvSpPr>
      <dsp:spPr>
        <a:xfrm>
          <a:off x="0" y="4115885"/>
          <a:ext cx="2030015" cy="551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68580" rIns="192024" bIns="68580" numCol="1" spcCol="1270" anchor="ctr" anchorCtr="0">
          <a:noAutofit/>
        </a:bodyPr>
        <a:lstStyle/>
        <a:p>
          <a:pPr marL="0" lvl="0" indent="0" algn="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Graph</a:t>
          </a:r>
        </a:p>
      </dsp:txBody>
      <dsp:txXfrm>
        <a:off x="0" y="4115885"/>
        <a:ext cx="2030015" cy="551306"/>
      </dsp:txXfrm>
    </dsp:sp>
    <dsp:sp modelId="{AC8BCB4E-89A2-44C5-AF51-5CC961EC3477}">
      <dsp:nvSpPr>
        <dsp:cNvPr id="0" name=""/>
        <dsp:cNvSpPr/>
      </dsp:nvSpPr>
      <dsp:spPr>
        <a:xfrm>
          <a:off x="2030015" y="3599036"/>
          <a:ext cx="406003" cy="1585005"/>
        </a:xfrm>
        <a:prstGeom prst="leftBrace">
          <a:avLst>
            <a:gd name="adj1" fmla="val 35000"/>
            <a:gd name="adj2" fmla="val 50000"/>
          </a:avLst>
        </a:prstGeom>
        <a:noFill/>
        <a:ln w="1079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DE7EEF-F4AA-4A7C-9D99-860C525F02AA}">
      <dsp:nvSpPr>
        <dsp:cNvPr id="0" name=""/>
        <dsp:cNvSpPr/>
      </dsp:nvSpPr>
      <dsp:spPr>
        <a:xfrm>
          <a:off x="2598419" y="3599036"/>
          <a:ext cx="5521642" cy="1585005"/>
        </a:xfrm>
        <a:prstGeom prst="rect">
          <a:avLst/>
        </a:prstGeom>
        <a:solidFill>
          <a:schemeClr val="accent3">
            <a:hueOff val="-3436965"/>
            <a:satOff val="-36378"/>
            <a:lumOff val="-2294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Graph overview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Sets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Adaptive Cards</a:t>
          </a:r>
        </a:p>
      </dsp:txBody>
      <dsp:txXfrm>
        <a:off x="2598419" y="3599036"/>
        <a:ext cx="5521642" cy="1585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442B4-DF21-41B1-B21D-2871CC06ECDB}">
      <dsp:nvSpPr>
        <dsp:cNvPr id="0" name=""/>
        <dsp:cNvSpPr/>
      </dsp:nvSpPr>
      <dsp:spPr>
        <a:xfrm>
          <a:off x="3694796" y="1962607"/>
          <a:ext cx="1257780" cy="1257780"/>
        </a:xfrm>
        <a:prstGeom prst="ellipse">
          <a:avLst/>
        </a:prstGeom>
        <a:solidFill>
          <a:schemeClr val="accent3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User</a:t>
          </a:r>
          <a:endParaRPr lang="en-US" sz="3400" kern="1200" dirty="0"/>
        </a:p>
      </dsp:txBody>
      <dsp:txXfrm>
        <a:off x="3878994" y="2146805"/>
        <a:ext cx="889384" cy="889384"/>
      </dsp:txXfrm>
    </dsp:sp>
    <dsp:sp modelId="{948FED9B-EC20-4DA5-8230-7B22FE616F18}">
      <dsp:nvSpPr>
        <dsp:cNvPr id="0" name=""/>
        <dsp:cNvSpPr/>
      </dsp:nvSpPr>
      <dsp:spPr>
        <a:xfrm rot="16200000">
          <a:off x="4117626" y="17415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1746244"/>
        <a:ext cx="20605" cy="20605"/>
      </dsp:txXfrm>
    </dsp:sp>
    <dsp:sp modelId="{5E6548F5-EFF8-4127-8253-810FA7A0950B}">
      <dsp:nvSpPr>
        <dsp:cNvPr id="0" name=""/>
        <dsp:cNvSpPr/>
      </dsp:nvSpPr>
      <dsp:spPr>
        <a:xfrm>
          <a:off x="3495428" y="-106027"/>
          <a:ext cx="1656515" cy="1656515"/>
        </a:xfrm>
        <a:prstGeom prst="ellipse">
          <a:avLst/>
        </a:prstGeom>
        <a:solidFill>
          <a:srgbClr val="BAD80A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Devices</a:t>
          </a:r>
        </a:p>
      </dsp:txBody>
      <dsp:txXfrm>
        <a:off x="3738019" y="136564"/>
        <a:ext cx="1171333" cy="1171333"/>
      </dsp:txXfrm>
    </dsp:sp>
    <dsp:sp modelId="{43C984F4-C53E-4E0F-874F-95875FCF78B9}">
      <dsp:nvSpPr>
        <dsp:cNvPr id="0" name=""/>
        <dsp:cNvSpPr/>
      </dsp:nvSpPr>
      <dsp:spPr>
        <a:xfrm rot="19800000">
          <a:off x="4840714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163719"/>
        <a:ext cx="20605" cy="20605"/>
      </dsp:txXfrm>
    </dsp:sp>
    <dsp:sp modelId="{33A3AA30-4B2C-4405-A2DB-78649446A4D5}">
      <dsp:nvSpPr>
        <dsp:cNvPr id="0" name=""/>
        <dsp:cNvSpPr/>
      </dsp:nvSpPr>
      <dsp:spPr>
        <a:xfrm>
          <a:off x="5114261" y="828606"/>
          <a:ext cx="1656515" cy="1656515"/>
        </a:xfrm>
        <a:prstGeom prst="ellipse">
          <a:avLst/>
        </a:prstGeom>
        <a:solidFill>
          <a:srgbClr val="B4A0FF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Activities</a:t>
          </a:r>
        </a:p>
      </dsp:txBody>
      <dsp:txXfrm>
        <a:off x="5356852" y="1071197"/>
        <a:ext cx="1171333" cy="1171333"/>
      </dsp:txXfrm>
    </dsp:sp>
    <dsp:sp modelId="{2BE52466-424B-443F-A724-0436FDF151FE}">
      <dsp:nvSpPr>
        <dsp:cNvPr id="0" name=""/>
        <dsp:cNvSpPr/>
      </dsp:nvSpPr>
      <dsp:spPr>
        <a:xfrm rot="1800000">
          <a:off x="4840714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998669"/>
        <a:ext cx="20605" cy="20605"/>
      </dsp:txXfrm>
    </dsp:sp>
    <dsp:sp modelId="{C0675E06-89CA-4CFD-87FE-C06541855F04}">
      <dsp:nvSpPr>
        <dsp:cNvPr id="0" name=""/>
        <dsp:cNvSpPr/>
      </dsp:nvSpPr>
      <dsp:spPr>
        <a:xfrm>
          <a:off x="5114261" y="2697873"/>
          <a:ext cx="1656515" cy="1656515"/>
        </a:xfrm>
        <a:prstGeom prst="ellipse">
          <a:avLst/>
        </a:prstGeom>
        <a:solidFill>
          <a:srgbClr val="00B294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Documents</a:t>
          </a:r>
        </a:p>
      </dsp:txBody>
      <dsp:txXfrm>
        <a:off x="5356852" y="2940464"/>
        <a:ext cx="1171333" cy="1171333"/>
      </dsp:txXfrm>
    </dsp:sp>
    <dsp:sp modelId="{BEA2EA8C-F9B4-46CD-BEE9-A58C1259B176}">
      <dsp:nvSpPr>
        <dsp:cNvPr id="0" name=""/>
        <dsp:cNvSpPr/>
      </dsp:nvSpPr>
      <dsp:spPr>
        <a:xfrm rot="5400000">
          <a:off x="4117626" y="34114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3416144"/>
        <a:ext cx="20605" cy="20605"/>
      </dsp:txXfrm>
    </dsp:sp>
    <dsp:sp modelId="{30ABE47E-0275-439B-BDCA-B59D4B5EF416}">
      <dsp:nvSpPr>
        <dsp:cNvPr id="0" name=""/>
        <dsp:cNvSpPr/>
      </dsp:nvSpPr>
      <dsp:spPr>
        <a:xfrm>
          <a:off x="3495428" y="3632507"/>
          <a:ext cx="1656515" cy="1656515"/>
        </a:xfrm>
        <a:prstGeom prst="ellipse">
          <a:avLst/>
        </a:prstGeom>
        <a:solidFill>
          <a:srgbClr val="00BCF2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People &amp; Teams</a:t>
          </a:r>
        </a:p>
      </dsp:txBody>
      <dsp:txXfrm>
        <a:off x="3738019" y="3875098"/>
        <a:ext cx="1171333" cy="1171333"/>
      </dsp:txXfrm>
    </dsp:sp>
    <dsp:sp modelId="{936C4BDC-5993-46DA-8484-D980B7BB7B59}">
      <dsp:nvSpPr>
        <dsp:cNvPr id="0" name=""/>
        <dsp:cNvSpPr/>
      </dsp:nvSpPr>
      <dsp:spPr>
        <a:xfrm rot="9000000">
          <a:off x="3394538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998669"/>
        <a:ext cx="20605" cy="20605"/>
      </dsp:txXfrm>
    </dsp:sp>
    <dsp:sp modelId="{40AB512C-1B0D-4FDA-A694-6197E03B3A5E}">
      <dsp:nvSpPr>
        <dsp:cNvPr id="0" name=""/>
        <dsp:cNvSpPr/>
      </dsp:nvSpPr>
      <dsp:spPr>
        <a:xfrm>
          <a:off x="1876595" y="2697873"/>
          <a:ext cx="1656515" cy="1656515"/>
        </a:xfrm>
        <a:prstGeom prst="ellipse">
          <a:avLst/>
        </a:prstGeom>
        <a:solidFill>
          <a:srgbClr val="FF8C00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Calendar &amp; Tasks</a:t>
          </a:r>
        </a:p>
      </dsp:txBody>
      <dsp:txXfrm>
        <a:off x="2119186" y="2940464"/>
        <a:ext cx="1171333" cy="1171333"/>
      </dsp:txXfrm>
    </dsp:sp>
    <dsp:sp modelId="{1917E951-F92C-4775-A5D4-743C025753D5}">
      <dsp:nvSpPr>
        <dsp:cNvPr id="0" name=""/>
        <dsp:cNvSpPr/>
      </dsp:nvSpPr>
      <dsp:spPr>
        <a:xfrm rot="12600000">
          <a:off x="3394538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163719"/>
        <a:ext cx="20605" cy="20605"/>
      </dsp:txXfrm>
    </dsp:sp>
    <dsp:sp modelId="{B78D4EF6-7C82-4067-B47D-0908156687B5}">
      <dsp:nvSpPr>
        <dsp:cNvPr id="0" name=""/>
        <dsp:cNvSpPr/>
      </dsp:nvSpPr>
      <dsp:spPr>
        <a:xfrm>
          <a:off x="1876595" y="828606"/>
          <a:ext cx="1656515" cy="1656515"/>
        </a:xfrm>
        <a:prstGeom prst="ellipse">
          <a:avLst/>
        </a:prstGeom>
        <a:solidFill>
          <a:srgbClr val="5C005C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Applications</a:t>
          </a:r>
        </a:p>
      </dsp:txBody>
      <dsp:txXfrm>
        <a:off x="2119186" y="1071197"/>
        <a:ext cx="1171333" cy="11713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442B4-DF21-41B1-B21D-2871CC06ECDB}">
      <dsp:nvSpPr>
        <dsp:cNvPr id="0" name=""/>
        <dsp:cNvSpPr/>
      </dsp:nvSpPr>
      <dsp:spPr>
        <a:xfrm>
          <a:off x="3694796" y="1962607"/>
          <a:ext cx="1257780" cy="1257780"/>
        </a:xfrm>
        <a:prstGeom prst="ellipse">
          <a:avLst/>
        </a:prstGeom>
        <a:solidFill>
          <a:schemeClr val="accent3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User</a:t>
          </a:r>
          <a:endParaRPr lang="en-US" sz="3400" kern="1200" dirty="0"/>
        </a:p>
      </dsp:txBody>
      <dsp:txXfrm>
        <a:off x="3878994" y="2146805"/>
        <a:ext cx="889384" cy="889384"/>
      </dsp:txXfrm>
    </dsp:sp>
    <dsp:sp modelId="{948FED9B-EC20-4DA5-8230-7B22FE616F18}">
      <dsp:nvSpPr>
        <dsp:cNvPr id="0" name=""/>
        <dsp:cNvSpPr/>
      </dsp:nvSpPr>
      <dsp:spPr>
        <a:xfrm rot="16200000">
          <a:off x="4117626" y="17415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1746244"/>
        <a:ext cx="20605" cy="20605"/>
      </dsp:txXfrm>
    </dsp:sp>
    <dsp:sp modelId="{5E6548F5-EFF8-4127-8253-810FA7A0950B}">
      <dsp:nvSpPr>
        <dsp:cNvPr id="0" name=""/>
        <dsp:cNvSpPr/>
      </dsp:nvSpPr>
      <dsp:spPr>
        <a:xfrm>
          <a:off x="3495428" y="-106027"/>
          <a:ext cx="1656515" cy="1656515"/>
        </a:xfrm>
        <a:prstGeom prst="ellipse">
          <a:avLst/>
        </a:prstGeom>
        <a:solidFill>
          <a:srgbClr val="BAD80A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Devices</a:t>
          </a:r>
        </a:p>
      </dsp:txBody>
      <dsp:txXfrm>
        <a:off x="3738019" y="136564"/>
        <a:ext cx="1171333" cy="1171333"/>
      </dsp:txXfrm>
    </dsp:sp>
    <dsp:sp modelId="{43C984F4-C53E-4E0F-874F-95875FCF78B9}">
      <dsp:nvSpPr>
        <dsp:cNvPr id="0" name=""/>
        <dsp:cNvSpPr/>
      </dsp:nvSpPr>
      <dsp:spPr>
        <a:xfrm rot="19800000">
          <a:off x="4840714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163719"/>
        <a:ext cx="20605" cy="20605"/>
      </dsp:txXfrm>
    </dsp:sp>
    <dsp:sp modelId="{33A3AA30-4B2C-4405-A2DB-78649446A4D5}">
      <dsp:nvSpPr>
        <dsp:cNvPr id="0" name=""/>
        <dsp:cNvSpPr/>
      </dsp:nvSpPr>
      <dsp:spPr>
        <a:xfrm>
          <a:off x="5114261" y="828606"/>
          <a:ext cx="1656515" cy="1656515"/>
        </a:xfrm>
        <a:prstGeom prst="ellipse">
          <a:avLst/>
        </a:prstGeom>
        <a:solidFill>
          <a:srgbClr val="B4A0FF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Activities</a:t>
          </a:r>
        </a:p>
      </dsp:txBody>
      <dsp:txXfrm>
        <a:off x="5356852" y="1071197"/>
        <a:ext cx="1171333" cy="1171333"/>
      </dsp:txXfrm>
    </dsp:sp>
    <dsp:sp modelId="{2BE52466-424B-443F-A724-0436FDF151FE}">
      <dsp:nvSpPr>
        <dsp:cNvPr id="0" name=""/>
        <dsp:cNvSpPr/>
      </dsp:nvSpPr>
      <dsp:spPr>
        <a:xfrm rot="1800000">
          <a:off x="4840714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998669"/>
        <a:ext cx="20605" cy="20605"/>
      </dsp:txXfrm>
    </dsp:sp>
    <dsp:sp modelId="{C0675E06-89CA-4CFD-87FE-C06541855F04}">
      <dsp:nvSpPr>
        <dsp:cNvPr id="0" name=""/>
        <dsp:cNvSpPr/>
      </dsp:nvSpPr>
      <dsp:spPr>
        <a:xfrm>
          <a:off x="5114261" y="2697873"/>
          <a:ext cx="1656515" cy="1656515"/>
        </a:xfrm>
        <a:prstGeom prst="ellipse">
          <a:avLst/>
        </a:prstGeom>
        <a:solidFill>
          <a:srgbClr val="00B294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Documents</a:t>
          </a:r>
        </a:p>
      </dsp:txBody>
      <dsp:txXfrm>
        <a:off x="5356852" y="2940464"/>
        <a:ext cx="1171333" cy="1171333"/>
      </dsp:txXfrm>
    </dsp:sp>
    <dsp:sp modelId="{BEA2EA8C-F9B4-46CD-BEE9-A58C1259B176}">
      <dsp:nvSpPr>
        <dsp:cNvPr id="0" name=""/>
        <dsp:cNvSpPr/>
      </dsp:nvSpPr>
      <dsp:spPr>
        <a:xfrm rot="5400000">
          <a:off x="4117626" y="34114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3416144"/>
        <a:ext cx="20605" cy="20605"/>
      </dsp:txXfrm>
    </dsp:sp>
    <dsp:sp modelId="{30ABE47E-0275-439B-BDCA-B59D4B5EF416}">
      <dsp:nvSpPr>
        <dsp:cNvPr id="0" name=""/>
        <dsp:cNvSpPr/>
      </dsp:nvSpPr>
      <dsp:spPr>
        <a:xfrm>
          <a:off x="3495428" y="3632507"/>
          <a:ext cx="1656515" cy="1656515"/>
        </a:xfrm>
        <a:prstGeom prst="ellipse">
          <a:avLst/>
        </a:prstGeom>
        <a:solidFill>
          <a:srgbClr val="00BCF2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People &amp; Teams</a:t>
          </a:r>
        </a:p>
      </dsp:txBody>
      <dsp:txXfrm>
        <a:off x="3738019" y="3875098"/>
        <a:ext cx="1171333" cy="1171333"/>
      </dsp:txXfrm>
    </dsp:sp>
    <dsp:sp modelId="{936C4BDC-5993-46DA-8484-D980B7BB7B59}">
      <dsp:nvSpPr>
        <dsp:cNvPr id="0" name=""/>
        <dsp:cNvSpPr/>
      </dsp:nvSpPr>
      <dsp:spPr>
        <a:xfrm rot="9000000">
          <a:off x="3394538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998669"/>
        <a:ext cx="20605" cy="20605"/>
      </dsp:txXfrm>
    </dsp:sp>
    <dsp:sp modelId="{40AB512C-1B0D-4FDA-A694-6197E03B3A5E}">
      <dsp:nvSpPr>
        <dsp:cNvPr id="0" name=""/>
        <dsp:cNvSpPr/>
      </dsp:nvSpPr>
      <dsp:spPr>
        <a:xfrm>
          <a:off x="1876595" y="2697873"/>
          <a:ext cx="1656515" cy="1656515"/>
        </a:xfrm>
        <a:prstGeom prst="ellipse">
          <a:avLst/>
        </a:prstGeom>
        <a:solidFill>
          <a:srgbClr val="FF8C00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Calendar &amp; Tasks</a:t>
          </a:r>
        </a:p>
      </dsp:txBody>
      <dsp:txXfrm>
        <a:off x="2119186" y="2940464"/>
        <a:ext cx="1171333" cy="1171333"/>
      </dsp:txXfrm>
    </dsp:sp>
    <dsp:sp modelId="{1917E951-F92C-4775-A5D4-743C025753D5}">
      <dsp:nvSpPr>
        <dsp:cNvPr id="0" name=""/>
        <dsp:cNvSpPr/>
      </dsp:nvSpPr>
      <dsp:spPr>
        <a:xfrm rot="12600000">
          <a:off x="3394538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163719"/>
        <a:ext cx="20605" cy="20605"/>
      </dsp:txXfrm>
    </dsp:sp>
    <dsp:sp modelId="{B78D4EF6-7C82-4067-B47D-0908156687B5}">
      <dsp:nvSpPr>
        <dsp:cNvPr id="0" name=""/>
        <dsp:cNvSpPr/>
      </dsp:nvSpPr>
      <dsp:spPr>
        <a:xfrm>
          <a:off x="1876595" y="828606"/>
          <a:ext cx="1656515" cy="1656515"/>
        </a:xfrm>
        <a:prstGeom prst="ellipse">
          <a:avLst/>
        </a:prstGeom>
        <a:solidFill>
          <a:srgbClr val="5C005C"/>
        </a:solidFill>
        <a:ln w="10795" cap="flat" cmpd="sng" algn="ctr">
          <a:noFill/>
          <a:prstDash val="solid"/>
        </a:ln>
        <a:effectLst>
          <a:glow rad="838200">
            <a:srgbClr val="FFFF00">
              <a:alpha val="55000"/>
            </a:srgbClr>
          </a:glow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Applications</a:t>
          </a:r>
        </a:p>
      </dsp:txBody>
      <dsp:txXfrm>
        <a:off x="2119186" y="1071197"/>
        <a:ext cx="1171333" cy="11713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442B4-DF21-41B1-B21D-2871CC06ECDB}">
      <dsp:nvSpPr>
        <dsp:cNvPr id="0" name=""/>
        <dsp:cNvSpPr/>
      </dsp:nvSpPr>
      <dsp:spPr>
        <a:xfrm>
          <a:off x="3694796" y="1962607"/>
          <a:ext cx="1257780" cy="1257780"/>
        </a:xfrm>
        <a:prstGeom prst="ellipse">
          <a:avLst/>
        </a:prstGeom>
        <a:solidFill>
          <a:schemeClr val="accent3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User</a:t>
          </a:r>
          <a:endParaRPr lang="en-US" sz="3400" kern="1200" dirty="0"/>
        </a:p>
      </dsp:txBody>
      <dsp:txXfrm>
        <a:off x="3878994" y="2146805"/>
        <a:ext cx="889384" cy="889384"/>
      </dsp:txXfrm>
    </dsp:sp>
    <dsp:sp modelId="{948FED9B-EC20-4DA5-8230-7B22FE616F18}">
      <dsp:nvSpPr>
        <dsp:cNvPr id="0" name=""/>
        <dsp:cNvSpPr/>
      </dsp:nvSpPr>
      <dsp:spPr>
        <a:xfrm rot="16200000">
          <a:off x="4117626" y="17415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1746244"/>
        <a:ext cx="20605" cy="20605"/>
      </dsp:txXfrm>
    </dsp:sp>
    <dsp:sp modelId="{5E6548F5-EFF8-4127-8253-810FA7A0950B}">
      <dsp:nvSpPr>
        <dsp:cNvPr id="0" name=""/>
        <dsp:cNvSpPr/>
      </dsp:nvSpPr>
      <dsp:spPr>
        <a:xfrm>
          <a:off x="3495428" y="-106027"/>
          <a:ext cx="1656515" cy="1656515"/>
        </a:xfrm>
        <a:prstGeom prst="ellipse">
          <a:avLst/>
        </a:prstGeom>
        <a:solidFill>
          <a:srgbClr val="BAD80A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Devices</a:t>
          </a:r>
        </a:p>
      </dsp:txBody>
      <dsp:txXfrm>
        <a:off x="3738019" y="136564"/>
        <a:ext cx="1171333" cy="1171333"/>
      </dsp:txXfrm>
    </dsp:sp>
    <dsp:sp modelId="{43C984F4-C53E-4E0F-874F-95875FCF78B9}">
      <dsp:nvSpPr>
        <dsp:cNvPr id="0" name=""/>
        <dsp:cNvSpPr/>
      </dsp:nvSpPr>
      <dsp:spPr>
        <a:xfrm rot="19800000">
          <a:off x="4840714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163719"/>
        <a:ext cx="20605" cy="20605"/>
      </dsp:txXfrm>
    </dsp:sp>
    <dsp:sp modelId="{33A3AA30-4B2C-4405-A2DB-78649446A4D5}">
      <dsp:nvSpPr>
        <dsp:cNvPr id="0" name=""/>
        <dsp:cNvSpPr/>
      </dsp:nvSpPr>
      <dsp:spPr>
        <a:xfrm>
          <a:off x="5114261" y="828606"/>
          <a:ext cx="1656515" cy="1656515"/>
        </a:xfrm>
        <a:prstGeom prst="ellipse">
          <a:avLst/>
        </a:prstGeom>
        <a:solidFill>
          <a:srgbClr val="B4A0FF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Activities</a:t>
          </a:r>
        </a:p>
      </dsp:txBody>
      <dsp:txXfrm>
        <a:off x="5356852" y="1071197"/>
        <a:ext cx="1171333" cy="1171333"/>
      </dsp:txXfrm>
    </dsp:sp>
    <dsp:sp modelId="{2BE52466-424B-443F-A724-0436FDF151FE}">
      <dsp:nvSpPr>
        <dsp:cNvPr id="0" name=""/>
        <dsp:cNvSpPr/>
      </dsp:nvSpPr>
      <dsp:spPr>
        <a:xfrm rot="1800000">
          <a:off x="4840714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998669"/>
        <a:ext cx="20605" cy="20605"/>
      </dsp:txXfrm>
    </dsp:sp>
    <dsp:sp modelId="{C0675E06-89CA-4CFD-87FE-C06541855F04}">
      <dsp:nvSpPr>
        <dsp:cNvPr id="0" name=""/>
        <dsp:cNvSpPr/>
      </dsp:nvSpPr>
      <dsp:spPr>
        <a:xfrm>
          <a:off x="5114261" y="2697873"/>
          <a:ext cx="1656515" cy="1656515"/>
        </a:xfrm>
        <a:prstGeom prst="ellipse">
          <a:avLst/>
        </a:prstGeom>
        <a:solidFill>
          <a:srgbClr val="00B294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Documents</a:t>
          </a:r>
        </a:p>
      </dsp:txBody>
      <dsp:txXfrm>
        <a:off x="5356852" y="2940464"/>
        <a:ext cx="1171333" cy="1171333"/>
      </dsp:txXfrm>
    </dsp:sp>
    <dsp:sp modelId="{BEA2EA8C-F9B4-46CD-BEE9-A58C1259B176}">
      <dsp:nvSpPr>
        <dsp:cNvPr id="0" name=""/>
        <dsp:cNvSpPr/>
      </dsp:nvSpPr>
      <dsp:spPr>
        <a:xfrm rot="5400000">
          <a:off x="4117626" y="34114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3416144"/>
        <a:ext cx="20605" cy="20605"/>
      </dsp:txXfrm>
    </dsp:sp>
    <dsp:sp modelId="{30ABE47E-0275-439B-BDCA-B59D4B5EF416}">
      <dsp:nvSpPr>
        <dsp:cNvPr id="0" name=""/>
        <dsp:cNvSpPr/>
      </dsp:nvSpPr>
      <dsp:spPr>
        <a:xfrm>
          <a:off x="3495428" y="3632507"/>
          <a:ext cx="1656515" cy="1656515"/>
        </a:xfrm>
        <a:prstGeom prst="ellipse">
          <a:avLst/>
        </a:prstGeom>
        <a:solidFill>
          <a:srgbClr val="00BCF2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People &amp; Teams</a:t>
          </a:r>
        </a:p>
      </dsp:txBody>
      <dsp:txXfrm>
        <a:off x="3738019" y="3875098"/>
        <a:ext cx="1171333" cy="1171333"/>
      </dsp:txXfrm>
    </dsp:sp>
    <dsp:sp modelId="{936C4BDC-5993-46DA-8484-D980B7BB7B59}">
      <dsp:nvSpPr>
        <dsp:cNvPr id="0" name=""/>
        <dsp:cNvSpPr/>
      </dsp:nvSpPr>
      <dsp:spPr>
        <a:xfrm rot="9000000">
          <a:off x="3394538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998669"/>
        <a:ext cx="20605" cy="20605"/>
      </dsp:txXfrm>
    </dsp:sp>
    <dsp:sp modelId="{40AB512C-1B0D-4FDA-A694-6197E03B3A5E}">
      <dsp:nvSpPr>
        <dsp:cNvPr id="0" name=""/>
        <dsp:cNvSpPr/>
      </dsp:nvSpPr>
      <dsp:spPr>
        <a:xfrm>
          <a:off x="1876595" y="2697873"/>
          <a:ext cx="1656515" cy="1656515"/>
        </a:xfrm>
        <a:prstGeom prst="ellipse">
          <a:avLst/>
        </a:prstGeom>
        <a:solidFill>
          <a:srgbClr val="FF8C00"/>
        </a:solidFill>
        <a:ln w="10795" cap="flat" cmpd="sng" algn="ctr">
          <a:noFill/>
          <a:prstDash val="solid"/>
        </a:ln>
        <a:effectLst>
          <a:glow rad="838200">
            <a:srgbClr val="FFFF00">
              <a:alpha val="55000"/>
            </a:srgbClr>
          </a:glow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Calendar &amp; Tasks</a:t>
          </a:r>
        </a:p>
      </dsp:txBody>
      <dsp:txXfrm>
        <a:off x="2119186" y="2940464"/>
        <a:ext cx="1171333" cy="1171333"/>
      </dsp:txXfrm>
    </dsp:sp>
    <dsp:sp modelId="{1917E951-F92C-4775-A5D4-743C025753D5}">
      <dsp:nvSpPr>
        <dsp:cNvPr id="0" name=""/>
        <dsp:cNvSpPr/>
      </dsp:nvSpPr>
      <dsp:spPr>
        <a:xfrm rot="12600000">
          <a:off x="3394538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163719"/>
        <a:ext cx="20605" cy="20605"/>
      </dsp:txXfrm>
    </dsp:sp>
    <dsp:sp modelId="{B78D4EF6-7C82-4067-B47D-0908156687B5}">
      <dsp:nvSpPr>
        <dsp:cNvPr id="0" name=""/>
        <dsp:cNvSpPr/>
      </dsp:nvSpPr>
      <dsp:spPr>
        <a:xfrm>
          <a:off x="1876595" y="828606"/>
          <a:ext cx="1656515" cy="1656515"/>
        </a:xfrm>
        <a:prstGeom prst="ellipse">
          <a:avLst/>
        </a:prstGeom>
        <a:solidFill>
          <a:srgbClr val="5C005C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Applications</a:t>
          </a:r>
        </a:p>
      </dsp:txBody>
      <dsp:txXfrm>
        <a:off x="2119186" y="1071197"/>
        <a:ext cx="1171333" cy="11713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442B4-DF21-41B1-B21D-2871CC06ECDB}">
      <dsp:nvSpPr>
        <dsp:cNvPr id="0" name=""/>
        <dsp:cNvSpPr/>
      </dsp:nvSpPr>
      <dsp:spPr>
        <a:xfrm>
          <a:off x="3694796" y="1962607"/>
          <a:ext cx="1257780" cy="1257780"/>
        </a:xfrm>
        <a:prstGeom prst="ellipse">
          <a:avLst/>
        </a:prstGeom>
        <a:solidFill>
          <a:schemeClr val="accent3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User</a:t>
          </a:r>
          <a:endParaRPr lang="en-US" sz="3400" kern="1200" dirty="0"/>
        </a:p>
      </dsp:txBody>
      <dsp:txXfrm>
        <a:off x="3878994" y="2146805"/>
        <a:ext cx="889384" cy="889384"/>
      </dsp:txXfrm>
    </dsp:sp>
    <dsp:sp modelId="{948FED9B-EC20-4DA5-8230-7B22FE616F18}">
      <dsp:nvSpPr>
        <dsp:cNvPr id="0" name=""/>
        <dsp:cNvSpPr/>
      </dsp:nvSpPr>
      <dsp:spPr>
        <a:xfrm rot="16200000">
          <a:off x="4117626" y="17415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1746244"/>
        <a:ext cx="20605" cy="20605"/>
      </dsp:txXfrm>
    </dsp:sp>
    <dsp:sp modelId="{5E6548F5-EFF8-4127-8253-810FA7A0950B}">
      <dsp:nvSpPr>
        <dsp:cNvPr id="0" name=""/>
        <dsp:cNvSpPr/>
      </dsp:nvSpPr>
      <dsp:spPr>
        <a:xfrm>
          <a:off x="3495428" y="-106027"/>
          <a:ext cx="1656515" cy="1656515"/>
        </a:xfrm>
        <a:prstGeom prst="ellipse">
          <a:avLst/>
        </a:prstGeom>
        <a:solidFill>
          <a:srgbClr val="BAD80A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Devices</a:t>
          </a:r>
        </a:p>
      </dsp:txBody>
      <dsp:txXfrm>
        <a:off x="3738019" y="136564"/>
        <a:ext cx="1171333" cy="1171333"/>
      </dsp:txXfrm>
    </dsp:sp>
    <dsp:sp modelId="{43C984F4-C53E-4E0F-874F-95875FCF78B9}">
      <dsp:nvSpPr>
        <dsp:cNvPr id="0" name=""/>
        <dsp:cNvSpPr/>
      </dsp:nvSpPr>
      <dsp:spPr>
        <a:xfrm rot="19800000">
          <a:off x="4840714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163719"/>
        <a:ext cx="20605" cy="20605"/>
      </dsp:txXfrm>
    </dsp:sp>
    <dsp:sp modelId="{33A3AA30-4B2C-4405-A2DB-78649446A4D5}">
      <dsp:nvSpPr>
        <dsp:cNvPr id="0" name=""/>
        <dsp:cNvSpPr/>
      </dsp:nvSpPr>
      <dsp:spPr>
        <a:xfrm>
          <a:off x="5114261" y="828606"/>
          <a:ext cx="1656515" cy="1656515"/>
        </a:xfrm>
        <a:prstGeom prst="ellipse">
          <a:avLst/>
        </a:prstGeom>
        <a:solidFill>
          <a:srgbClr val="B4A0FF"/>
        </a:solidFill>
        <a:ln w="10795" cap="flat" cmpd="sng" algn="ctr">
          <a:noFill/>
          <a:prstDash val="solid"/>
        </a:ln>
        <a:effectLst>
          <a:glow rad="838200">
            <a:srgbClr val="FFFF00">
              <a:alpha val="55000"/>
            </a:srgbClr>
          </a:glow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Activities</a:t>
          </a:r>
        </a:p>
      </dsp:txBody>
      <dsp:txXfrm>
        <a:off x="5356852" y="1071197"/>
        <a:ext cx="1171333" cy="1171333"/>
      </dsp:txXfrm>
    </dsp:sp>
    <dsp:sp modelId="{2BE52466-424B-443F-A724-0436FDF151FE}">
      <dsp:nvSpPr>
        <dsp:cNvPr id="0" name=""/>
        <dsp:cNvSpPr/>
      </dsp:nvSpPr>
      <dsp:spPr>
        <a:xfrm rot="1800000">
          <a:off x="4840714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998669"/>
        <a:ext cx="20605" cy="20605"/>
      </dsp:txXfrm>
    </dsp:sp>
    <dsp:sp modelId="{C0675E06-89CA-4CFD-87FE-C06541855F04}">
      <dsp:nvSpPr>
        <dsp:cNvPr id="0" name=""/>
        <dsp:cNvSpPr/>
      </dsp:nvSpPr>
      <dsp:spPr>
        <a:xfrm>
          <a:off x="5114261" y="2697873"/>
          <a:ext cx="1656515" cy="1656515"/>
        </a:xfrm>
        <a:prstGeom prst="ellipse">
          <a:avLst/>
        </a:prstGeom>
        <a:solidFill>
          <a:srgbClr val="00B294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Documents</a:t>
          </a:r>
        </a:p>
      </dsp:txBody>
      <dsp:txXfrm>
        <a:off x="5356852" y="2940464"/>
        <a:ext cx="1171333" cy="1171333"/>
      </dsp:txXfrm>
    </dsp:sp>
    <dsp:sp modelId="{BEA2EA8C-F9B4-46CD-BEE9-A58C1259B176}">
      <dsp:nvSpPr>
        <dsp:cNvPr id="0" name=""/>
        <dsp:cNvSpPr/>
      </dsp:nvSpPr>
      <dsp:spPr>
        <a:xfrm rot="5400000">
          <a:off x="4117626" y="34114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3416144"/>
        <a:ext cx="20605" cy="20605"/>
      </dsp:txXfrm>
    </dsp:sp>
    <dsp:sp modelId="{30ABE47E-0275-439B-BDCA-B59D4B5EF416}">
      <dsp:nvSpPr>
        <dsp:cNvPr id="0" name=""/>
        <dsp:cNvSpPr/>
      </dsp:nvSpPr>
      <dsp:spPr>
        <a:xfrm>
          <a:off x="3495428" y="3632507"/>
          <a:ext cx="1656515" cy="1656515"/>
        </a:xfrm>
        <a:prstGeom prst="ellipse">
          <a:avLst/>
        </a:prstGeom>
        <a:solidFill>
          <a:srgbClr val="00BCF2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People &amp; Teams</a:t>
          </a:r>
        </a:p>
      </dsp:txBody>
      <dsp:txXfrm>
        <a:off x="3738019" y="3875098"/>
        <a:ext cx="1171333" cy="1171333"/>
      </dsp:txXfrm>
    </dsp:sp>
    <dsp:sp modelId="{936C4BDC-5993-46DA-8484-D980B7BB7B59}">
      <dsp:nvSpPr>
        <dsp:cNvPr id="0" name=""/>
        <dsp:cNvSpPr/>
      </dsp:nvSpPr>
      <dsp:spPr>
        <a:xfrm rot="9000000">
          <a:off x="3394538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998669"/>
        <a:ext cx="20605" cy="20605"/>
      </dsp:txXfrm>
    </dsp:sp>
    <dsp:sp modelId="{40AB512C-1B0D-4FDA-A694-6197E03B3A5E}">
      <dsp:nvSpPr>
        <dsp:cNvPr id="0" name=""/>
        <dsp:cNvSpPr/>
      </dsp:nvSpPr>
      <dsp:spPr>
        <a:xfrm>
          <a:off x="1876595" y="2697873"/>
          <a:ext cx="1656515" cy="1656515"/>
        </a:xfrm>
        <a:prstGeom prst="ellipse">
          <a:avLst/>
        </a:prstGeom>
        <a:solidFill>
          <a:srgbClr val="FF8C00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Calendar &amp; Tasks</a:t>
          </a:r>
        </a:p>
      </dsp:txBody>
      <dsp:txXfrm>
        <a:off x="2119186" y="2940464"/>
        <a:ext cx="1171333" cy="1171333"/>
      </dsp:txXfrm>
    </dsp:sp>
    <dsp:sp modelId="{1917E951-F92C-4775-A5D4-743C025753D5}">
      <dsp:nvSpPr>
        <dsp:cNvPr id="0" name=""/>
        <dsp:cNvSpPr/>
      </dsp:nvSpPr>
      <dsp:spPr>
        <a:xfrm rot="12600000">
          <a:off x="3394538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163719"/>
        <a:ext cx="20605" cy="20605"/>
      </dsp:txXfrm>
    </dsp:sp>
    <dsp:sp modelId="{B78D4EF6-7C82-4067-B47D-0908156687B5}">
      <dsp:nvSpPr>
        <dsp:cNvPr id="0" name=""/>
        <dsp:cNvSpPr/>
      </dsp:nvSpPr>
      <dsp:spPr>
        <a:xfrm>
          <a:off x="1876595" y="828606"/>
          <a:ext cx="1656515" cy="1656515"/>
        </a:xfrm>
        <a:prstGeom prst="ellipse">
          <a:avLst/>
        </a:prstGeom>
        <a:solidFill>
          <a:srgbClr val="5C005C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Applications</a:t>
          </a:r>
        </a:p>
      </dsp:txBody>
      <dsp:txXfrm>
        <a:off x="2119186" y="1071197"/>
        <a:ext cx="1171333" cy="11713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442B4-DF21-41B1-B21D-2871CC06ECDB}">
      <dsp:nvSpPr>
        <dsp:cNvPr id="0" name=""/>
        <dsp:cNvSpPr/>
      </dsp:nvSpPr>
      <dsp:spPr>
        <a:xfrm>
          <a:off x="3694796" y="1962607"/>
          <a:ext cx="1257780" cy="1257780"/>
        </a:xfrm>
        <a:prstGeom prst="ellipse">
          <a:avLst/>
        </a:prstGeom>
        <a:solidFill>
          <a:schemeClr val="accent3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User</a:t>
          </a:r>
          <a:endParaRPr lang="en-US" sz="3400" kern="1200" dirty="0"/>
        </a:p>
      </dsp:txBody>
      <dsp:txXfrm>
        <a:off x="3878994" y="2146805"/>
        <a:ext cx="889384" cy="889384"/>
      </dsp:txXfrm>
    </dsp:sp>
    <dsp:sp modelId="{948FED9B-EC20-4DA5-8230-7B22FE616F18}">
      <dsp:nvSpPr>
        <dsp:cNvPr id="0" name=""/>
        <dsp:cNvSpPr/>
      </dsp:nvSpPr>
      <dsp:spPr>
        <a:xfrm rot="16200000">
          <a:off x="4117626" y="17415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1746244"/>
        <a:ext cx="20605" cy="20605"/>
      </dsp:txXfrm>
    </dsp:sp>
    <dsp:sp modelId="{5E6548F5-EFF8-4127-8253-810FA7A0950B}">
      <dsp:nvSpPr>
        <dsp:cNvPr id="0" name=""/>
        <dsp:cNvSpPr/>
      </dsp:nvSpPr>
      <dsp:spPr>
        <a:xfrm>
          <a:off x="3495428" y="-106027"/>
          <a:ext cx="1656515" cy="1656515"/>
        </a:xfrm>
        <a:prstGeom prst="ellipse">
          <a:avLst/>
        </a:prstGeom>
        <a:solidFill>
          <a:srgbClr val="BAD80A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Devices</a:t>
          </a:r>
        </a:p>
      </dsp:txBody>
      <dsp:txXfrm>
        <a:off x="3738019" y="136564"/>
        <a:ext cx="1171333" cy="1171333"/>
      </dsp:txXfrm>
    </dsp:sp>
    <dsp:sp modelId="{43C984F4-C53E-4E0F-874F-95875FCF78B9}">
      <dsp:nvSpPr>
        <dsp:cNvPr id="0" name=""/>
        <dsp:cNvSpPr/>
      </dsp:nvSpPr>
      <dsp:spPr>
        <a:xfrm rot="19800000">
          <a:off x="4840714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163719"/>
        <a:ext cx="20605" cy="20605"/>
      </dsp:txXfrm>
    </dsp:sp>
    <dsp:sp modelId="{33A3AA30-4B2C-4405-A2DB-78649446A4D5}">
      <dsp:nvSpPr>
        <dsp:cNvPr id="0" name=""/>
        <dsp:cNvSpPr/>
      </dsp:nvSpPr>
      <dsp:spPr>
        <a:xfrm>
          <a:off x="5114261" y="828606"/>
          <a:ext cx="1656515" cy="1656515"/>
        </a:xfrm>
        <a:prstGeom prst="ellipse">
          <a:avLst/>
        </a:prstGeom>
        <a:solidFill>
          <a:srgbClr val="B4A0FF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Activities</a:t>
          </a:r>
        </a:p>
      </dsp:txBody>
      <dsp:txXfrm>
        <a:off x="5356852" y="1071197"/>
        <a:ext cx="1171333" cy="1171333"/>
      </dsp:txXfrm>
    </dsp:sp>
    <dsp:sp modelId="{2BE52466-424B-443F-A724-0436FDF151FE}">
      <dsp:nvSpPr>
        <dsp:cNvPr id="0" name=""/>
        <dsp:cNvSpPr/>
      </dsp:nvSpPr>
      <dsp:spPr>
        <a:xfrm rot="1800000">
          <a:off x="4840714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36471" y="2998669"/>
        <a:ext cx="20605" cy="20605"/>
      </dsp:txXfrm>
    </dsp:sp>
    <dsp:sp modelId="{C0675E06-89CA-4CFD-87FE-C06541855F04}">
      <dsp:nvSpPr>
        <dsp:cNvPr id="0" name=""/>
        <dsp:cNvSpPr/>
      </dsp:nvSpPr>
      <dsp:spPr>
        <a:xfrm>
          <a:off x="5114261" y="2697873"/>
          <a:ext cx="1656515" cy="1656515"/>
        </a:xfrm>
        <a:prstGeom prst="ellipse">
          <a:avLst/>
        </a:prstGeom>
        <a:solidFill>
          <a:srgbClr val="00B294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Documents</a:t>
          </a:r>
        </a:p>
      </dsp:txBody>
      <dsp:txXfrm>
        <a:off x="5356852" y="2940464"/>
        <a:ext cx="1171333" cy="1171333"/>
      </dsp:txXfrm>
    </dsp:sp>
    <dsp:sp modelId="{BEA2EA8C-F9B4-46CD-BEE9-A58C1259B176}">
      <dsp:nvSpPr>
        <dsp:cNvPr id="0" name=""/>
        <dsp:cNvSpPr/>
      </dsp:nvSpPr>
      <dsp:spPr>
        <a:xfrm rot="5400000">
          <a:off x="4117626" y="3411484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13383" y="3416144"/>
        <a:ext cx="20605" cy="20605"/>
      </dsp:txXfrm>
    </dsp:sp>
    <dsp:sp modelId="{30ABE47E-0275-439B-BDCA-B59D4B5EF416}">
      <dsp:nvSpPr>
        <dsp:cNvPr id="0" name=""/>
        <dsp:cNvSpPr/>
      </dsp:nvSpPr>
      <dsp:spPr>
        <a:xfrm>
          <a:off x="3495428" y="3632507"/>
          <a:ext cx="1656515" cy="1656515"/>
        </a:xfrm>
        <a:prstGeom prst="ellipse">
          <a:avLst/>
        </a:prstGeom>
        <a:solidFill>
          <a:srgbClr val="00BCF2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People &amp; Teams</a:t>
          </a:r>
        </a:p>
      </dsp:txBody>
      <dsp:txXfrm>
        <a:off x="3738019" y="3875098"/>
        <a:ext cx="1171333" cy="1171333"/>
      </dsp:txXfrm>
    </dsp:sp>
    <dsp:sp modelId="{936C4BDC-5993-46DA-8484-D980B7BB7B59}">
      <dsp:nvSpPr>
        <dsp:cNvPr id="0" name=""/>
        <dsp:cNvSpPr/>
      </dsp:nvSpPr>
      <dsp:spPr>
        <a:xfrm rot="9000000">
          <a:off x="3394538" y="299400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998669"/>
        <a:ext cx="20605" cy="20605"/>
      </dsp:txXfrm>
    </dsp:sp>
    <dsp:sp modelId="{40AB512C-1B0D-4FDA-A694-6197E03B3A5E}">
      <dsp:nvSpPr>
        <dsp:cNvPr id="0" name=""/>
        <dsp:cNvSpPr/>
      </dsp:nvSpPr>
      <dsp:spPr>
        <a:xfrm>
          <a:off x="1876595" y="2697873"/>
          <a:ext cx="1656515" cy="1656515"/>
        </a:xfrm>
        <a:prstGeom prst="ellipse">
          <a:avLst/>
        </a:prstGeom>
        <a:solidFill>
          <a:srgbClr val="FF8C00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Calendar &amp; Tasks</a:t>
          </a:r>
        </a:p>
      </dsp:txBody>
      <dsp:txXfrm>
        <a:off x="2119186" y="2940464"/>
        <a:ext cx="1171333" cy="1171333"/>
      </dsp:txXfrm>
    </dsp:sp>
    <dsp:sp modelId="{1917E951-F92C-4775-A5D4-743C025753D5}">
      <dsp:nvSpPr>
        <dsp:cNvPr id="0" name=""/>
        <dsp:cNvSpPr/>
      </dsp:nvSpPr>
      <dsp:spPr>
        <a:xfrm rot="12600000">
          <a:off x="3394538" y="2159059"/>
          <a:ext cx="412119" cy="29926"/>
        </a:xfrm>
        <a:custGeom>
          <a:avLst/>
          <a:gdLst/>
          <a:ahLst/>
          <a:cxnLst/>
          <a:rect l="0" t="0" r="0" b="0"/>
          <a:pathLst>
            <a:path>
              <a:moveTo>
                <a:pt x="0" y="14963"/>
              </a:moveTo>
              <a:lnTo>
                <a:pt x="412119" y="14963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590295" y="2163719"/>
        <a:ext cx="20605" cy="20605"/>
      </dsp:txXfrm>
    </dsp:sp>
    <dsp:sp modelId="{B78D4EF6-7C82-4067-B47D-0908156687B5}">
      <dsp:nvSpPr>
        <dsp:cNvPr id="0" name=""/>
        <dsp:cNvSpPr/>
      </dsp:nvSpPr>
      <dsp:spPr>
        <a:xfrm>
          <a:off x="1876595" y="828606"/>
          <a:ext cx="1656515" cy="1656515"/>
        </a:xfrm>
        <a:prstGeom prst="ellipse">
          <a:avLst/>
        </a:prstGeom>
        <a:solidFill>
          <a:srgbClr val="5C005C"/>
        </a:solidFill>
        <a:ln w="10795" cap="flat" cmpd="sng" algn="ctr">
          <a:noFill/>
          <a:prstDash val="solid"/>
        </a:ln>
        <a:effectLst>
          <a:outerShdw blurRad="381000" dist="1143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Applications</a:t>
          </a:r>
        </a:p>
      </dsp:txBody>
      <dsp:txXfrm>
        <a:off x="2119186" y="1071197"/>
        <a:ext cx="1171333" cy="1171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5/9/2018 12:07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4-23T20:12:20.037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1 845 4176 0 0,'0'0'91'0'0,"0"0"11"0"0,0 0 12 0 0,0 0 46 0 0,0 0 149 0 0,0 0 67 0 0,0 0 9 0 0,0 0-22 0 0,0 0-117 0 0,0 0-48 0 0,0 0-8 0 0,0 0-4 0 0,0 0-2 0 0,0 0 0 0 0,0 0 0 0 0,0 0 0 0 0,0 0 0 0 0,0 0 0 0 0,0 0 0 0 0,0 0-10 0 0,0 0-36 0 0,0 0-12 0 0,2 0-4 0 0,3 0-80 0 0,0-1 33 0 0,13-3 272 0 0,-5 1-92 0 0,-4 1-118 0 0,-2 1-61 0 0,1 1-48 0 0,29-2 49 0 0,3 0 38 0 0,-14 1-59 0 0,13-4-69 0 0,13-1-50 0 0,-17 6 84 0 0,-14 1 36 0 0,-1-1 1 0 0,18-2-58 0 0,13 0 44 0 0,-28 2-13 0 0,8 0 298 0 0,22 2-329 0 0,-19 5 77 0 0,-20-6-29 0 0,-7-1 4 0 0,-1 1 34 0 0,1 2 48 0 0,-1 3 59 0 0,-4-5-152 0 0,6 2 232 0 0,-8-3-176 0 0,0 0-22 0 0,0 0 10 0 0,0 0 10 0 0,1 0 27 0 0,-1 0-68 0 0,0 0-70 0 0,2 0-169 0 0,-1 0 198 0 0,0 0 78 0 0,-1 0 81 0 0,1 1 104 0 0,-1-1-92 0 0,1 0 33 0 0,-1 0 36 0 0,0 0 38 0 0,4 4-221 0 0,-3-3 22 0 0,-1-1-8 0 0,0 0-54 0 0,3 2-70 0 0,-2-1 78 0 0,0-1 21 0 0,-1 0 36 0 0,1 0 43 0 0,-1 0 50 0 0,5-4 82 0 0,-1 0-63 0 0,0-2-52 0 0,-1 0-42 0 0,1-2-18 0 0,2-16 81 0 0,-5 15-69 0 0,0 4 68 0 0,0 1-98 0 0,1-4 18 0 0,-6-125 836 0 0,-1 44-394 0 0,-1 15-167 0 0,0 1-92 0 0,2 16-139 0 0,2 10-32 0 0,2-1-72 0 0,-2-43-24 0 0,0 75 25 0 0,0 0-1 0 0,-2-9-35 0 0,0 10 62 0 0,-8-35 80 0 0,10 30-119 0 0,-3 11 20 0 0,1 4-21 0 0,3 4 8 0 0,1 1-116 0 0,0 0-47 0 0,0 0-10 0 0,1 2-3 0 0,0 0 82 0 0,0 0-50 0 0,1 1-42 0 0,0 0-36 0 0,2 3-220 0 0,6 5-683 0 0,-9-10 556 0 0,-1-1 318 0 0,0-1 41 0 0,1 1-76 0 0,0 0 112 0 0,0 1 76 0 0,3-1 9 0 0,-3 0 8 0 0,0 0-46 0 0,0 0-33 0 0,0-1-56 0 0,0 1-66 0 0,-1 0-77 0 0,2-2-123 0 0,0 0-364 0 0,-1 1-672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4-23T20:12:28.294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1 124 1664 0 0,'0'0'123'0'0,"0"0"111"0"0,0 0 50 0 0,0 0 11 0 0,0 0 16 0 0,0 0 59 0 0,0 0 22 0 0,0 0 7 0 0,0 0-28 0 0,0 0-125 0 0,0 0-56 0 0,0 0-13 0 0,0 0 3 0 0,0 0 17 0 0,0 0 10 0 0,0 0 1 0 0,0 0-7 0 0,0 0-28 0 0,0 0-11 0 0,0 0-2 0 0,0 0-11 0 0,0 0-46 0 0,0 0-27 0 0,0 0-4 0 0,0 0 0 0 0,0 0 0 0 0,0 0 0 0 0,0 0 0 0 0,0 0 20 0 0,0 0 82 0 0,0 0 33 0 0,0 0 8 0 0,0 0-10 0 0,1 0-45 0 0,29 0 427 0 0,-1 0-76 0 0,0 0-68 0 0,1-1-57 0 0,5 0 12 0 0,1 0-55 0 0,7-2 17 0 0,21-1 132 0 0,-28 1-230 0 0,1 1-33 0 0,35-3 140 0 0,-2 0-108 0 0,0 0-73 0 0,15-2-30 0 0,41-6 18 0 0,-49 8 66 0 0,47 3-242 0 0,-10 1 199 0 0,-74-1-107 0 0,68-2 152 0 0,-72 2-197 0 0,-1-1-33 0 0,175-5 151 0 0,-100 5-102 0 0,127-5 108 0 0,-195 7-143 0 0,-14 0 67 0 0,17-3-95 0 0,0 0 121 0 0,25 4 118 0 0,-41 0-151 0 0,27 0-83 0 0,-38 0 33 0 0,1 0 34 0 0,-4 0 24 0 0,1 0 37 0 0,-1 0 44 0 0,1 0 50 0 0,-10-1-172 0 0,2-1-44 0 0,-5 1 18 0 0,1 0 47 0 0,-1 1 13 0 0,0 0 39 0 0,-3 0-59 0 0,2 0 21 0 0,3 0-24 0 0,1 0-19 0 0,3 0 35 0 0,-8 0-183 0 0,-1 0 18 0 0,1 0 42 0 0,4 0 19 0 0,-3-1-22 0 0,-1 1-17 0 0,0-1-35 0 0,-1 1-21 0 0,0-1 46 0 0,0 1 33 0 0,1-2 46 0 0,-1 0 31 0 0,1 0-74 0 0,-1 0-79 0 0,1 1-110 0 0,-1 0-72 0 0,1 0-116 0 0,-1 0 155 0 0,1 1-35 0 0,-1-1-40 0 0,0 1-40 0 0,1-1 19 0 0,-1 1-47 0 0,1 0-43 0 0,-1-1-37 0 0,1 1-138 0 0,-1-1-37 0 0,2-1-1437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4-23T20:12:58.479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22 804 3048 0 0,'0'0'65'0'0,"0"0"7"0"0,0 0 10 0 0,0 0 22 0 0,0 0 48 0 0,0 0 21 0 0,0 0 3 0 0,0 0-19 0 0,0 0-71 0 0,0 0 19 0 0,0 0 115 0 0,0 0 28 0 0,0 0 0 0 0,0 0 4 0 0,0 0 17 0 0,0 0 10 0 0,0 0 1 0 0,0 0-10 0 0,0 0-36 0 0,0 0-12 0 0,0 0-4 0 0,0 0-9 0 0,0 0-28 0 0,0 0-11 0 0,-2 1-2 0 0,0 0-133 0 0,0 0 56 0 0,-4 4 447 0 0,5-4-428 0 0,-1 1-22 0 0,2-1-94 0 0,-1 0-42 0 0,0 1 208 0 0,1-2 0 0 0,0 0 0 0 0,0 0 14 0 0,0 0 61 0 0,0 0-47 0 0,0 0-47 0 0,0 0-42 0 0,-1 0-37 0 0,1 1-28 0 0,0-1-68 0 0,-2 3-271 0 0,2-2 223 0 0,0-1 82 0 0,-1 1 40 0 0,1-1 48 0 0,0 0 56 0 0,0 1 39 0 0,0-1 57 0 0,0 0 64 0 0,0 0 68 0 0,-1 1 76 0 0,1-1 81 0 0,0 0 86 0 0,0 0 94 0 0,14-19-364 0 0,4 2-33 0 0,6-9 63 0 0,-15 16-267 0 0,10-15 194 0 0,11-18 144 0 0,-22 31-299 0 0,1 1-1 0 0,-1-1 1 0 0,3-9-147 0 0,21-40 338 0 0,-12 22-171 0 0,8-21 40 0 0,-5 6-70 0 0,1 2-40 0 0,21-50 60 0 0,-19 32-5 0 0,-3 6-2 0 0,-3 23-20 0 0,-17 34-93 0 0,0 0 0 0 0,0 0 0 0 0,-1 0 0 0 0,1 0 0 0 0,0-7-37 0 0,-2 10 15 0 0,0 1 8 0 0,2 0-4 0 0,2-15 57 0 0,-4 10-78 0 0,1 6-46 0 0,0 2 44 0 0,1 0 0 0 0,-1 0 0 0 0,1 0 0 0 0,-1 1 0 0 0,1-1-1 0 0,-1 1 1 0 0,1-1 0 0 0,-1 1 0 0 0,0 0 0 0 0,1 0-1 0 0,-1 0 1 0 0,0 1 0 0 0,1-1 0 0 0,-1 0 0 0 0,0 1-1 0 0,0-1 1 0 0,0 1 4 0 0,1 2-2 0 0,0-1 1 0 0,0 1-1 0 0,-1-1 0 0 0,1 1 0 0 0,-1 0 0 0 0,0 0 1 0 0,0 1 1 0 0,0-2-3 0 0,12 31-30 0 0,-1 0-1 0 0,-1 1 1 0 0,4 23 33 0 0,-6-20-27 0 0,1 0 0 0 0,3 0-1 0 0,1 0 28 0 0,21 46 0 0 0,-19-38 0 0 0,12 16 0 0 0,27 63 0 0 0,-36-82 29 0 0,-13-24 48 0 0,2-1-1 0 0,4 6-76 0 0,-9-17 35 0 0,6 10 55 0 0,-8-8 3 0 0,0-6 63 0 0,4-2 191 0 0,-2-1-188 0 0,-1-1-51 0 0,-1 0-79 0 0,-1 0-46 0 0,4-5 79 0 0,-2 1-52 0 0,-1-6-94 0 0,-2 10 81 0 0,0-1-182 0 0,0 1 39 0 0,0-3-51 0 0,-1 2 94 0 0,0-4-22 0 0,1 4 61 0 0,-1 0-39 0 0,1 0-77 0 0,-1 0-88 0 0,1 0-109 0 0,0 1 142 0 0,-1 0-36 0 0,1 0-38 0 0,0 0-40 0 0,0 0-43 0 0,0 0-45 0 0,0 0-49 0 0,0 0-51 0 0,0 0-53 0 0,0 0-56 0 0,0-3-1400 0 0,0-2-1154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4-23T21:18:29.766"/>
    </inkml:context>
    <inkml:brush xml:id="br0">
      <inkml:brushProperty name="width" value="0.07938" units="cm"/>
      <inkml:brushProperty name="height" value="0.07938" units="cm"/>
    </inkml:brush>
  </inkml:definitions>
  <inkml:trace contextRef="#ctx0" brushRef="#br0">160 204 3888 0 0,'0'0'83'0'0,"0"0"11"0"0,0 0 12 0 0,0 0 50 0 0,0 0-13 0 0,0 0 36 0 0,0 0 221 0 0,0 0 15 0 0,0 0 13 0 0,0 0 52 0 0,0 2 28 0 0,0 5-195 0 0,0 1-37 0 0,0 7 188 0 0,-1-2-112 0 0,-5 27 482 0 0,1-21-425 0 0,0 0-94 0 0,-1 1-40 0 0,-5 22 177 0 0,-16 57 391 0 0,14-46-543 0 0,3 1-59 0 0,2-7 147 0 0,-5 10-388 0 0,-7 29 287 0 0,5 0-41 0 0,1-9-55 0 0,12-63-124 0 0,0 0-1 0 0,1 0 1 0 0,0 1-67 0 0,4 15 161 0 0,0-16-35 0 0,3-2 41 0 0,-6-11-151 0 0,1-1 0 0 0,-1 1 0 0 0,1 0 0 0 0,-1-1 0 0 0,0 1 0 0 0,1-1 1 0 0,0 1-1 0 0,-1-1 0 0 0,1 1 0 0 0,-1-1 0 0 0,1 1 0 0 0,0-1 0 0 0,-1 1 1 0 0,1-1-1 0 0,0 0 0 0 0,-1 1 0 0 0,1-1 0 0 0,0 0 0 0 0,-1 0 1 0 0,2 0-17 0 0,-1 1 19 0 0,0-1 0 0 0,0-1 0 0 0,0 1 0 0 0,0 0 0 0 0,0 0 0 0 0,0 0 0 0 0,0 0 1 0 0,0-1-1 0 0,0 1 0 0 0,0-1 0 0 0,-1 1 0 0 0,1 0 0 0 0,0-1 0 0 0,0 0-19 0 0,14-10 210 0 0,-3-3-61 0 0,-7 9-97 0 0,14-16 47 0 0,-1-1 1 0 0,-2-1 0 0 0,5-9-100 0 0,5-13 60 0 0,6-14-54 0 0,101-185 52 0 0,-78 138-58 0 0,-24 45 0 0 0,25-35 0 0 0,-51 90 0 0 0,46-72 10 0 0,59-68-10 0 0,-100 136 54 0 0,-8 8 22 0 0,-3 3 28 0 0,1 1-44 0 0,2 11 26 0 0,1 38 185 0 0,-6 2-98 0 0,-2-10-87 0 0,-6 20-12 0 0,8-47-60 0 0,-16 75 89 0 0,-3 1-40 0 0,-7 32-43 0 0,19-73 25 0 0,-17 72-31 0 0,15-71 34 0 0,6-26-46 0 0,2 0 1 0 0,0 1 0 0 0,2 0-1 0 0,1 4-1 0 0,2-16-1 0 0,3-6 12 0 0,-4-8-10 0 0,1-1 0 0 0,-1 0 0 0 0,0 1 0 0 0,1-1 0 0 0,-1 0 0 0 0,1 1 0 0 0,-1-1 0 0 0,0 0 0 0 0,1 1 0 0 0,-1-1 1 0 0,1 0-1 0 0,-1 0 0 0 0,0 0 0 0 0,1 0 0 0 0,-1 1 0 0 0,1-1 0 0 0,-1 0 0 0 0,1 0 0 0 0,-1 0 0 0 0,1 0 1 0 0,-1 0-1 0 0,1 0 0 0 0,-1 0 0 0 0,1 0 0 0 0,0 0-2 0 0,13-7 16 0 0,11-16 34 0 0,-25 23-48 0 0,27-31 1 0 0,-2-2 1 0 0,-2-1 0 0 0,16-29-4 0 0,17-25 1 0 0,-2 3-2 0 0,23-53 1 0 0,18-30 0 0 0,-49 90 0 0 0,-20 31 0 0 0,3 1 0 0 0,8-8 0 0 0,-28 43 0 0 0,26-38 0 0 0,-26 37 0 0 0,0 0 0 0 0,1 0 0 0 0,0 1 0 0 0,12-9 0 0 0,-22 19 1 0 0,0 1-1 0 0,1 0 1 0 0,-1-1-1 0 0,0 1 1 0 0,1 0-1 0 0,-1 0 1 0 0,1-1-1 0 0,-1 1 1 0 0,0 0-1 0 0,1 0 1 0 0,-1 0-1 0 0,1 0 1 0 0,-1-1-1 0 0,1 1 1 0 0,-1 0-1 0 0,0 0 1 0 0,1 0-1 0 0,-1 0 1 0 0,1 0-1 0 0,-1 0 1 0 0,1 0-1 0 0,0 0 0 0 0,-1 1 3 0 0,1-1 0 0 0,0 1 0 0 0,0-1 0 0 0,-1 1 0 0 0,1 0-1 0 0,0-1 1 0 0,-1 1 0 0 0,1 0 0 0 0,-1-1 0 0 0,1 1 0 0 0,-1 0 0 0 0,1 0 0 0 0,-1 0-1 0 0,0-1 1 0 0,1 1 0 0 0,-1 0 0 0 0,0 0 0 0 0,1 0 0 0 0,-1 0 0 0 0,0 0 0 0 0,0 0-1 0 0,0 0-2 0 0,2 23 65 0 0,-2-23-54 0 0,0 14 35 0 0,-1 40 84 0 0,-4 4-77 0 0,-5 14 11 0 0,-17 139 49 0 0,14-115-105 0 0,-6 4-8 0 0,2-18 35 0 0,10-50-2 0 0,2 4-29 0 0,5 18 62 0 0,0-36-45 0 0,1-11 272 0 0,1-3-101 0 0,1-3-103 0 0,1 0-39 0 0,4-2-35 0 0,10-5-109 0 0,-13 2 93 0 0,-1 1 46 0 0,2-1-39 0 0,0-1-1 0 0,-1 0 0 0 0,1-1 1 0 0,-1 1-1 0 0,0-1 0 0 0,0 0 0 0 0,4-5-5 0 0,27-42 21 0 0,-20 28-56 0 0,0 2-46 0 0,18-26-35 0 0,0-4 48 0 0,19-28 54 0 0,16-19 14 0 0,1-1 0 0 0,67-73 0 0 0,-7 22 0 0 0,-122 144 4 0 0,4-1 45 0 0,-4 3-6 0 0,-7 5 32 0 0,-1 0-6 0 0,0 0-5 0 0,-1 3 25 0 0,2 7-61 0 0,-1-8-6 0 0,-2 33 188 0 0,-1-1-44 0 0,-6 33 67 0 0,0-9-102 0 0,-12 79 110 0 0,3-29-89 0 0,-13 78 14 0 0,24-133-103 0 0,-2 67-47 0 0,8-78 46 0 0,3-23-16 0 0,-1-15-44 0 0,0 1 1 0 0,1-1 0 0 0,-1 1-1 0 0,1-1 1 0 0,0 0-1 0 0,0 1 1 0 0,1-1-3 0 0,0-2 43 0 0,17-3 39 0 0,-5-6 26 0 0,0-5-37 0 0,-2-1-36 0 0,-1 0-33 0 0,54-69 82 0 0,-51 61-50 0 0,0-1 0 0 0,-1-1-1 0 0,1-5-33 0 0,1-1 55 0 0,14-18-55 0 0,-6 15 0 0 0,11-15 0 0 0,0-5-81 0 0,28-29 81 0 0,-39 52 9 0 0,-17 20-9 0 0,1 2 0 0 0,0-1 0 0 0,0 1 0 0 0,6-4 0 0 0,23-21 0 0 0,-31 27 1 0 0,0-1-1 0 0,0 1 1 0 0,1 0 0 0 0,0 0-1 0 0,17-12-63 0 0,-2 2-240 0 0,-14 12 153 0 0,0 0-47 0 0,-1 1-13 0 0,0 1-52 0 0,0 0-57 0 0,-1 1-68 0 0,7-2-234 0 0,-8 0 307 0 0,-2 1 93 0 0,0 0-48 0 0,0 0-57 0 0,0 0-69 0 0,-1 0 85 0 0,0 0-39 0 0,9-4-1509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4-23T21:19:20.834"/>
    </inkml:context>
    <inkml:brush xml:id="br0">
      <inkml:brushProperty name="width" value="0.07938" units="cm"/>
      <inkml:brushProperty name="height" value="0.07938" units="cm"/>
      <inkml:brushProperty name="color" value="#E71224"/>
    </inkml:brush>
    <inkml:brush xml:id="br1">
      <inkml:brushProperty name="width" value="0.07938" units="cm"/>
      <inkml:brushProperty name="height" value="0.07938" units="cm"/>
    </inkml:brush>
  </inkml:definitions>
  <inkml:trace contextRef="#ctx0" brushRef="#br0">29 135 9072 0 0,'0'0'200'0'0,"0"0"33"0"0,0 0 15 0 0,-2 0-36 0 0,-6-3-95 0 0,7 3 4 0 0,1 0 137 0 0,0 0 217 0 0,0 0 6 0 0,-1 0-354 0 0,0-1 84 0 0,0 1 72 0 0,1 0 61 0 0,-1-1 388 0 0,1 0 1201 0 0,0 1-1293 0 0,0 0-91 0 0,0 1-321 0 0,0-1-38 0 0,1 0-42 0 0,-1 1-48 0 0,0 0-48 0 0,1 0-107 0 0,-1 0-116 0 0,0 0 38 0 0,1 0-35 0 0,-1 1 318 0 0,1 1 37 0 0,-1 10 856 0 0,0-10-830 0 0,0 0-56 0 0,0 0-74 0 0,0-1-93 0 0,3 20 679 0 0,-1 0-73 0 0,-1 0-66 0 0,0 0-61 0 0,-1 0-52 0 0,0-1-48 0 0,-1 1-41 0 0,0 0-33 0 0,0 19 177 0 0,1 6 492 0 0,2 0-964 0 0,0-24 225 0 0,-1 0-36 0 0,1 24 97 0 0,-2 9-64 0 0,-1-24-8 0 0,-4 21-214 0 0,1-16 108 0 0,-1 20 156 0 0,1-16-101 0 0,1-14-114 0 0,1-4-36 0 0,-1 12 77 0 0,1-18 136 0 0,3-6-20 0 0,-1-1 67 0 0,0-11-160 0 0,0 1-35 0 0,1-2-6 0 0,2-2-97 0 0,-2 1 43 0 0,13-74-19 0 0,-4 20 19 0 0,-2 20-41 0 0,-2 6-35 0 0,2 1-50 0 0,-3 13-81 0 0,1 0-1 0 0,1 1 1 0 0,5-10 189 0 0,-3 8-137 0 0,4-8 29 0 0,2 0 38 0 0,6-10-11 0 0,-6 11 25 0 0,0 1 0 0 0,12-12 56 0 0,-7 9-26 0 0,10-11-71 0 0,1 2-60 0 0,-9 16 41 0 0,4 5 45 0 0,1 2 42 0 0,1 4 37 0 0,-25 8-10 0 0,-1 1 0 0 0,1 0 0 0 0,-1-1-1 0 0,1 1 1 0 0,0 0 0 0 0,-1 0 0 0 0,1 0 0 0 0,-1 0 0 0 0,1 1-1 0 0,0-1 1 0 0,1 1 2 0 0,0 1-9 0 0,0-1 0 0 0,0 1 0 0 0,1 0-1 0 0,-2 0 1 0 0,1 1 0 0 0,0-1 0 0 0,0 1 0 0 0,-1 0-1 0 0,1 0 1 0 0,0 1 9 0 0,4 4-30 0 0,-1 1-1 0 0,0 0 0 0 0,5 8 31 0 0,5 10-24 0 0,-11-16 24 0 0,-1 0 0 0 0,0 1 0 0 0,-1 0 0 0 0,0 0 0 0 0,0 1 0 0 0,11 63 0 0 0,-11-52 0 0 0,4 16 0 0 0,-3 0 0 0 0,-1 0 0 0 0,-2 6 0 0 0,1-3 25 0 0,0-4 34 0 0,-1-17 39 0 0,0-14-74 0 0,2 2-14 0 0,2-11-7 0 0,1-9-6 0 0,-7 10 3 0 0,8-14 0 0 0,-1-1 0 0 0,-1 0 0 0 0,0 0 0 0 0,-1 0 0 0 0,1-6 0 0 0,8-22 0 0 0,10-27 0 0 0,-2 4 0 0 0,4 1 0 0 0,9-16 0 0 0,-27 66-2 0 0,7-15-32 0 0,0 2 0 0 0,2 0 1 0 0,7-7 33 0 0,-19 28-8 0 0,1 0 0 0 0,0 0 0 0 0,1 0 0 0 0,-1 1 0 0 0,1 0 1 0 0,1 0-1 0 0,-1 0 0 0 0,1 1 0 0 0,0 1 0 0 0,0-1 1 0 0,0 1-1 0 0,1 0 0 0 0,7-1 8 0 0,-13 4-1 0 0,0 0 1 0 0,0 1-1 0 0,0 0 1 0 0,0 0-1 0 0,0 0 1 0 0,0 0-1 0 0,0 0 0 0 0,1 1 1 0 0,-1-1-1 0 0,0 1 1 0 0,0 0-1 0 0,0 0 1 0 0,-1 0-1 0 0,1 0 1 0 0,0 1-1 0 0,0-1 0 0 0,0 1 1 0 0,-1-1-1 0 0,1 1 1 0 0,-1 0-1 0 0,0 0 1 0 0,1 0-1 0 0,-1 0 1 0 0,1 3 0 0 0,6 4 0 0 0,-1 1 1 0 0,-1 0-1 0 0,0 1 1 0 0,-1 0-1 0 0,4 6 0 0 0,0 10 0 0 0,0 0 0 0 0,-1 0 0 0 0,-2 1 0 0 0,4 26 0 0 0,-10-45 0 0 0,5 21 29 0 0,0 16 81 0 0,4 16 34 0 0,-4-9-31 0 0,-4 13 365 0 0,-3 2-478 0 0,0-35 80 0 0,1-2-50 0 0,-2-26-30 0 0,1-1 0 0 0,4 12 0 0 0,1-7-22 0 0,-3-7-86 0 0,-1-2 0 0 0,0 0-139 0 0,0 0 68 0 0,4 3-216 0 0,-1-3 172 0 0,-2 0 1 0 0,0 0 77 0 0,3-1-122 0 0,-2 0 82 0 0,-1 0 8 0 0,0 0-69 0 0,1 0-111 0 0,-1 0-117 0 0,0 1 188 0 0,-1-1-37 0 0,1 1-39 0 0,-1-1-41 0 0,1 0-130 0 0,-1 0-69 0 0,1 1-61 0 0,0-1-54 0 0,-1 0-204 0 0,1 0-53 0 0,0 0-246 0 0,0-1-668 0 0,-1 2 1888 0 0</inkml:trace>
  <inkml:trace contextRef="#ctx0" brushRef="#br1" timeOffset="2681.537">630 338 1640 0 0,'0'0'69'0'0,"1"0"6"0"0,3 1-57 0 0,-2-1-18 0 0,0 0 0 0 0,-1 0-1 0 0,1 0 1 0 0,0 1 0 0 0,-1-1 0 0 0,1 1 0 0 0,-1-1 0 0 0,1 1 0 0 0,-1 0-1 0 0,1 0 1 0 0,-1-1 0 0 0,1 1 0 0 0,-1 1 0 0 0,3-1 42 0 0,0 1 77 0 0,0-1 61 0 0,0 1 48 0 0,17 6 1146 0 0,-17-6-1132 0 0,-1 1-56 0 0,-2-2 612 0 0,-1-1-5 0 0,0 0-55 0 0,0 0-30 0 0,0 0-4 0 0,0 0 16 0 0,0 0 68 0 0,0 0 32 0 0,0 0 4 0 0,0 0-36 0 0,0 0-517 0 0,1-2 94 0 0,2-6 187 0 0,-1-1-42 0 0,-1 0-38 0 0,-2 0-34 0 0,-2-11 354 0 0,-1 1-87 0 0,-2-3 65 0 0,4 12-438 0 0,-2 0-46 0 0,-12-17 470 0 0,11 18-483 0 0,-1 0 38 0 0,-2-3 28 0 0,-2 1-33 0 0,6 7-171 0 0,0 0 1 0 0,1 0-1 0 0,0-1 0 0 0,-3-3-135 0 0,-6-12 279 0 0,7 11-146 0 0,0 1 0 0 0,-1 1 0 0 0,0-1 0 0 0,-6-4-133 0 0,0 1 194 0 0,-2 2 43 0 0,-4-2 149 0 0,-2-3-95 0 0,6 4-133 0 0,-1 0-34 0 0,-15-7 52 0 0,27 15-161 0 0,-1 1 0 0 0,1 0 0 0 0,-1-1 0 0 0,1 1 0 0 0,-1 0 0 0 0,1 1 0 0 0,-1-1 0 0 0,0 1 0 0 0,1-1 0 0 0,-1 1 0 0 0,0 0 0 0 0,1 1-1 0 0,-1-1 1 0 0,0 1 0 0 0,1-1 0 0 0,-3 2-15 0 0,-6 2 51 0 0,6-3-30 0 0,1 1 0 0 0,0-1 0 0 0,0 1 0 0 0,0 1 0 0 0,0-1 1 0 0,0 1-1 0 0,0 0 0 0 0,1 0 0 0 0,-1 0 0 0 0,1 0 0 0 0,0 1 0 0 0,-2 2-21 0 0,0 0 30 0 0,-20 23 73 0 0,2 4-62 0 0,6-2-32 0 0,1-1 35 0 0,-16 33 136 0 0,5 1 102 0 0,4 3 77 0 0,14-37-298 0 0,-22 75 85 0 0,28-85-133 0 0,0 0-1 0 0,1 0 0 0 0,2 0 0 0 0,-1 9-12 0 0,4 19 31 0 0,-1-36-12 0 0,1 0 1 0 0,0 0 0 0 0,0 0-1 0 0,1 0 1 0 0,1-1 0 0 0,0 0-1 0 0,5 11-19 0 0,-6-17 13 0 0,1 0-1 0 0,-1 0 1 0 0,1 0-1 0 0,0-1 1 0 0,0 1 0 0 0,4 2-13 0 0,-1 0 4 0 0,-4-4-4 0 0,0-1 0 0 0,0 0 0 0 0,0 0 0 0 0,0 0 0 0 0,0 0 0 0 0,0-1 0 0 0,1 1 0 0 0,-1-1 0 0 0,0 0 0 0 0,1 1 0 0 0,-1-2 0 0 0,1 1 0 0 0,0 0 0 0 0,10 0 0 0 0,-1 1 0 0 0,14-2 0 0 0,-27 0 0 0 0,7 0 0 0 0,1-1 0 0 0,-1 0 0 0 0,0-1 0 0 0,0 1 0 0 0,0-1 0 0 0,-1 0 0 0 0,1-1 0 0 0,0 0 0 0 0,-1 0 0 0 0,0 0 0 0 0,4-3 0 0 0,11-9 0 0 0,0 0 0 0 0,11-11 0 0 0,-4 3 0 0 0,-11 8 9 0 0,-1-1-1 0 0,-1 0 1 0 0,0 0-1 0 0,-1-2 0 0 0,0 0 1 0 0,5-12-9 0 0,3-6 22 0 0,-3-2 0 0 0,-1 0 1 0 0,-1-1-23 0 0,-1-4 13 0 0,2-17-13 0 0,9-27-3 0 0,-20 59 68 0 0,-2 1 30 0 0,2 3-31 0 0,-4 20-70 0 0,0 9-9 0 0,0 9-24 0 0,-2 7 25 0 0,-3 12 47 0 0,0-21-13 0 0,1 1 0 0 0,1-1 0 0 0,0 5-20 0 0,3 12 22 0 0,2 28 114 0 0,6 24-136 0 0,-6-59 75 0 0,0-1 0 0 0,3 4-75 0 0,-3-11 84 0 0,1 1 0 0 0,1-1 0 0 0,3 6-84 0 0,-6-13 46 0 0,3 4 81 0 0,-1 0-1 0 0,1 0 1 0 0,1-1-1 0 0,3 4-126 0 0,12 6 153 0 0,-6-10-22 0 0,0 0 1 0 0,14 5-132 0 0,-8-6 39 0 0,-1-1-49 0 0,-17-6 10 0 0,1-1-1 0 0,-1 0 1 0 0,1 0 0 0 0,-1 0-1 0 0,3-1 1 0 0,48-3 64 0 0,-42 2-43 0 0,2-1 1 0 0,0-1 0 0 0,-1 0 0 0 0,1-1 0 0 0,10-5-22 0 0,3-2-25 0 0,-4-2-82 0 0,-20 10-28 0 0,-1 1 36 0 0,4-2-7 0 0,9-7-56 0 0,-11 8 78 0 0,-1 0-41 0 0,0 0-34 0 0,0 0-55 0 0,-1 0-65 0 0,1 0-76 0 0,0 0-141 0 0,0-1-119 0 0,-2 3 257 0 0,0-1-34 0 0,-1 0-38 0 0,1 1-39 0 0,-1-1-41 0 0,1 1-41 0 0,-1-1-46 0 0,1 0-45 0 0,-1 1-48 0 0,1-1-49 0 0,-1 1-51 0 0,1-1-54 0 0,0-1-530 0 0,1 1-33 0 0,5-7-2929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18-04-23T23:43:22.614"/>
    </inkml:context>
    <inkml:brush xml:id="br0">
      <inkml:brushProperty name="width" value="0.07938" units="cm"/>
      <inkml:brushProperty name="height" value="0.07938" units="cm"/>
    </inkml:brush>
  </inkml:definitions>
  <inkml:trace contextRef="#ctx0" brushRef="#br0">18 14 4088 0 0,'0'0'91'0'0,"0"0"11"0"0,0 0 10 0 0,-1-2 26 0 0,-3-4 79 0 0,3 4 36 0 0,1 2 10 0 0,0 0 121 0 0,0 0-107 0 0,0 0-94 0 0,0 0-84 0 0,0-1-73 0 0,0 1-43 0 0,0 0-125 0 0,0 0-90 0 0,0-1-384 0 0,0 0 480 0 0,0 1 59 0 0,0 0 76 0 0,0 0 98 0 0,0 0 119 0 0,0 0-57 0 0,0 0 36 0 0,0 0 13 0 0,0-1 33 0 0,0 1 35 0 0,0 0 36 0 0,0 0 39 0 0,0 1 40 0 0,0-1 42 0 0,0 0 43 0 0,0 0 46 0 0,0 0 47 0 0,0 0 49 0 0,-1 0 51 0 0,1 0 51 0 0,0 0 55 0 0,0 0 56 0 0,0 1 58 0 0,-1 1-824 0 0,-3 3 99 0 0,1 2 35 0 0,1 0 44 0 0,1 2 54 0 0,1-1-163 0 0,3 12 118 0 0,-1-12-134 0 0,0-2-38 0 0,-1-1-37 0 0,-1-2-28 0 0,-1-1-36 0 0,1 3-7 0 0,1-1-77 0 0,1 1 52 0 0,-1 0 48 0 0,1 0 41 0 0,1 5 138 0 0,1 0 98 0 0,6 17 598 0 0,-7-18-640 0 0,-1 1-81 0 0,22 51 600 0 0,-6-17-284 0 0,-2-14-121 0 0,-8-10-131 0 0,-2-4-71 0 0,-4-10-69 0 0,2-1-16 0 0,3 6 16 0 0,-2 6 44 0 0,5 11-43 0 0,12 15-62 0 0,-1-5-13 0 0,2-2 1 0 0,-15-19-39 0 0,-3-9 64 0 0,-1 0 37 0 0,1 0 39 0 0,0 0 44 0 0,0 0 48 0 0,0 1 52 0 0,-1-4-33 0 0,5 7 34 0 0,-2-5-115 0 0,-1-1-57 0 0,0 0-39 0 0,5 8 1 0 0,-5-6 17 0 0,3 2 84 0 0,6 4 58 0 0,-1-1-73 0 0,11 11-36 0 0,16 8-89 0 0,-8-8 28 0 0,-20-14 38 0 0,0-1 0 0 0,11 6-63 0 0,20 5 149 0 0,-28-14-128 0 0,-1-1-36 0 0,15 5-150 0 0,-18-7 123 0 0,-3-1 54 0 0,2 0 52 0 0,11 3 154 0 0,-1 2-44 0 0,10 2-21 0 0,0-2-109 0 0,-22-6-20 0 0,1 1-1 0 0,0 1 0 0 0,-1 0 1 0 0,1 0-24 0 0,31 9 65 0 0,-28-10-32 0 0,-7-2-27 0 0,1 1 1 0 0,-1 1-1 0 0,0-1 0 0 0,0 1 0 0 0,2 1-6 0 0,0-1 21 0 0,0 0 1 0 0,1 0-1 0 0,-1-1 1 0 0,1 0-1 0 0,-1-1 1 0 0,1 0-1 0 0,-1 0 1 0 0,7-1-22 0 0,11 0 21 0 0,85 1 227 0 0,-94-1-244 0 0,-1-1 60 0 0,0 0 49 0 0,1 1 37 0 0,16-1 98 0 0,-23 1-210 0 0,1-2-49 0 0,26-3-93 0 0,-10 3 14 0 0,-8-3 66 0 0,45-14 84 0 0,-24 7 112 0 0,16-7-172 0 0,-15 0 38 0 0,-24 12-15 0 0,12-3 62 0 0,5-3-10 0 0,-13 4-104 0 0,17-9-15 0 0,-29 16 37 0 0,-1-1 0 0 0,0 0 0 0 0,0-1-1 0 0,0 0 1 0 0,3-2 7 0 0,34-22 0 0 0,-35 23 0 0 0,1 0 0 0 0,-2-1 0 0 0,1 0 0 0 0,-1-1 0 0 0,0 0 0 0 0,0 0 0 0 0,9-12 0 0 0,0 2 0 0 0,5-2 0 0 0,-21 17 0 0 0,1 1 0 0 0,-1-1 0 0 0,0 0 0 0 0,1 1 0 0 0,-1-1 0 0 0,0-1 0 0 0,12-14 0 0 0,-3 7 0 0 0,-1 0 0 0 0,0-1 0 0 0,3-6 0 0 0,12-14 0 0 0,-19 24 0 0 0,-1 0 0 0 0,-1 0 0 0 0,1 0 0 0 0,2-9 0 0 0,1-1 0 0 0,22-52 0 0 0,-22 54 21 0 0,-2-1 38 0 0,3-8 83 0 0,-1-2 42 0 0,10-30 246 0 0,-14 43 24 0 0,0 1-86 0 0,-2 4-199 0 0,0 1-59 0 0,1-1-68 0 0,0 1-77 0 0,2-3 69 0 0,0 0-82 0 0,3-5-166 0 0,3-10-224 0 0,-7 14 846 0 0,-1 5-228 0 0,-1 1-134 0 0,1-2-38 0 0,2-1-8 0 0,0 4-16 0 0,-4 4-73 0 0,-1 1-30 0 0,1-1 55 0 0,2-2 16 0 0,-2 1-14 0 0,1 2-17 0 0,-1 0-46 0 0,7 0-178 0 0,-6 0-32 0 0,-2 0-1 0 0,0 0-3 0 0,0 0 92 0 0,0 0 83 0 0,0 0 72 0 0,0 0 64 0 0,0 0 38 0 0,1 1 104 0 0,-1-1 80 0 0,1 1 335 0 0,-1-1-409 0 0,1 1-49 0 0,-1-1-64 0 0,0 1-83 0 0,1-1-100 0 0,-1 0-116 0 0,1 1-82 0 0,-1-1-118 0 0,0 0 198 0 0,1 0-34 0 0,-1 1-36 0 0,0-1-37 0 0,0 0-38 0 0,0 0-40 0 0,1 0-42 0 0,-1 0-43 0 0,0 0-45 0 0,0 1-46 0 0,1-1-47 0 0,-1 0-49 0 0,1 1-676 0 0,1-1-41 0 0,5 4-2782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5/9/2018 12:07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C61DAB-D93E-49CA-B245-379601CFE8D0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750752"/>
      </p:ext>
    </p:extLst>
  </p:cSld>
  <p:clrMapOvr>
    <a:masterClrMapping/>
  </p:clrMapOvr>
</p:notes>
</file>

<file path=ppt/notesSlides/notesSlide1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692830"/>
      </p:ext>
    </p:extLst>
  </p:cSld>
  <p:clrMapOvr>
    <a:masterClrMapping/>
  </p:clrMapOvr>
</p:notes>
</file>

<file path=ppt/notesSlides/notesSlide1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61161"/>
      </p:ext>
    </p:extLst>
  </p:cSld>
  <p:clrMapOvr>
    <a:masterClrMapping/>
  </p:clrMapOvr>
</p:notes>
</file>

<file path=ppt/notesSlides/notesSlide1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153875"/>
      </p:ext>
    </p:extLst>
  </p:cSld>
  <p:clrMapOvr>
    <a:masterClrMapping/>
  </p:clrMapOvr>
</p:notes>
</file>

<file path=ppt/notesSlides/notesSlide1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26201"/>
      </p:ext>
    </p:extLst>
  </p:cSld>
  <p:clrMapOvr>
    <a:masterClrMapping/>
  </p:clrMapOvr>
</p:notes>
</file>

<file path=ppt/notesSlides/notesSlide1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34779"/>
      </p:ext>
    </p:extLst>
  </p:cSld>
  <p:clrMapOvr>
    <a:masterClrMapping/>
  </p:clrMapOvr>
</p:notes>
</file>

<file path=ppt/notesSlides/notesSlide1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467519"/>
      </p:ext>
    </p:extLst>
  </p:cSld>
  <p:clrMapOvr>
    <a:masterClrMapping/>
  </p:clrMapOvr>
</p:notes>
</file>

<file path=ppt/notesSlides/notesSlide1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412443"/>
      </p:ext>
    </p:extLst>
  </p:cSld>
  <p:clrMapOvr>
    <a:masterClrMapping/>
  </p:clrMapOvr>
</p:notes>
</file>

<file path=ppt/notesSlides/notesSlide1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545288"/>
      </p:ext>
    </p:extLst>
  </p:cSld>
  <p:clrMapOvr>
    <a:masterClrMapping/>
  </p:clrMapOvr>
</p:notes>
</file>

<file path=ppt/notesSlides/notesSlide1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1799129"/>
      </p:ext>
    </p:extLst>
  </p:cSld>
  <p:clrMapOvr>
    <a:masterClrMapping/>
  </p:clrMapOvr>
</p:notes>
</file>

<file path=ppt/notesSlides/notesSlide1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287267"/>
      </p:ext>
    </p:extLst>
  </p:cSld>
  <p:clrMapOvr>
    <a:masterClrMapping/>
  </p:clrMapOvr>
</p:notes>
</file>

<file path=ppt/notesSlides/notesSlide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795336"/>
      </p:ext>
    </p:extLst>
  </p:cSld>
  <p:clrMapOvr>
    <a:masterClrMapping/>
  </p:clrMapOvr>
</p:notes>
</file>

<file path=ppt/notesSlides/notesSlide2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14846"/>
      </p:ext>
    </p:extLst>
  </p:cSld>
  <p:clrMapOvr>
    <a:masterClrMapping/>
  </p:clrMapOvr>
</p:notes>
</file>

<file path=ppt/notesSlides/notesSlide2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238128"/>
      </p:ext>
    </p:extLst>
  </p:cSld>
  <p:clrMapOvr>
    <a:masterClrMapping/>
  </p:clrMapOvr>
</p:notes>
</file>

<file path=ppt/notesSlides/notesSlide2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138569"/>
      </p:ext>
    </p:extLst>
  </p:cSld>
  <p:clrMapOvr>
    <a:masterClrMapping/>
  </p:clrMapOvr>
</p:notes>
</file>

<file path=ppt/notesSlides/notesSlide2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0698006"/>
      </p:ext>
    </p:extLst>
  </p:cSld>
  <p:clrMapOvr>
    <a:masterClrMapping/>
  </p:clrMapOvr>
</p:notes>
</file>

<file path=ppt/notesSlides/notesSlide2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51192"/>
      </p:ext>
    </p:extLst>
  </p:cSld>
  <p:clrMapOvr>
    <a:masterClrMapping/>
  </p:clrMapOvr>
</p:notes>
</file>

<file path=ppt/notesSlides/notesSlide2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690223"/>
      </p:ext>
    </p:extLst>
  </p:cSld>
  <p:clrMapOvr>
    <a:masterClrMapping/>
  </p:clrMapOvr>
</p:notes>
</file>

<file path=ppt/notesSlides/notesSlide2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496161"/>
      </p:ext>
    </p:extLst>
  </p:cSld>
  <p:clrMapOvr>
    <a:masterClrMapping/>
  </p:clrMapOvr>
</p:notes>
</file>

<file path=ppt/notesSlides/notesSlide2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607053"/>
      </p:ext>
    </p:extLst>
  </p:cSld>
  <p:clrMapOvr>
    <a:masterClrMapping/>
  </p:clrMapOvr>
</p:notes>
</file>

<file path=ppt/notesSlides/notesSlide2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856521"/>
      </p:ext>
    </p:extLst>
  </p:cSld>
  <p:clrMapOvr>
    <a:masterClrMapping/>
  </p:clrMapOvr>
</p:notes>
</file>

<file path=ppt/notesSlides/notesSlide2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133866"/>
      </p:ext>
    </p:extLst>
  </p:cSld>
  <p:clrMapOvr>
    <a:masterClrMapping/>
  </p:clrMapOvr>
</p:notes>
</file>

<file path=ppt/notesSlides/notesSlide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128207"/>
      </p:ext>
    </p:extLst>
  </p:cSld>
  <p:clrMapOvr>
    <a:masterClrMapping/>
  </p:clrMapOvr>
</p:notes>
</file>

<file path=ppt/notesSlides/notesSlide3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828042"/>
      </p:ext>
    </p:extLst>
  </p:cSld>
  <p:clrMapOvr>
    <a:masterClrMapping/>
  </p:clrMapOvr>
</p:notes>
</file>

<file path=ppt/notesSlides/notesSlide3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14271"/>
      </p:ext>
    </p:extLst>
  </p:cSld>
  <p:clrMapOvr>
    <a:masterClrMapping/>
  </p:clrMapOvr>
</p:notes>
</file>

<file path=ppt/notesSlides/notesSlide3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1496"/>
      </p:ext>
    </p:extLst>
  </p:cSld>
  <p:clrMapOvr>
    <a:masterClrMapping/>
  </p:clrMapOvr>
</p:notes>
</file>

<file path=ppt/notesSlides/notesSlide3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308956"/>
      </p:ext>
    </p:extLst>
  </p:cSld>
  <p:clrMapOvr>
    <a:masterClrMapping/>
  </p:clrMapOvr>
</p:notes>
</file>

<file path=ppt/notesSlides/notesSlide3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146685"/>
      </p:ext>
    </p:extLst>
  </p:cSld>
  <p:clrMapOvr>
    <a:masterClrMapping/>
  </p:clrMapOvr>
</p:notes>
</file>

<file path=ppt/notesSlides/notesSlide3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287763"/>
      </p:ext>
    </p:extLst>
  </p:cSld>
  <p:clrMapOvr>
    <a:masterClrMapping/>
  </p:clrMapOvr>
</p:notes>
</file>

<file path=ppt/notesSlides/notesSlide3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E2088-8A48-4824-A1CB-81E9FC54B8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13714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13714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266309"/>
      </p:ext>
    </p:extLst>
  </p:cSld>
  <p:clrMapOvr>
    <a:masterClrMapping/>
  </p:clrMapOvr>
</p:notes>
</file>

<file path=ppt/notesSlides/notesSlide3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59370"/>
      </p:ext>
    </p:extLst>
  </p:cSld>
  <p:clrMapOvr>
    <a:masterClrMapping/>
  </p:clrMapOvr>
</p:notes>
</file>

<file path=ppt/notesSlides/notesSlide3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492258"/>
      </p:ext>
    </p:extLst>
  </p:cSld>
  <p:clrMapOvr>
    <a:masterClrMapping/>
  </p:clrMapOvr>
</p:notes>
</file>

<file path=ppt/notesSlides/notesSlide3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77916"/>
      </p:ext>
    </p:extLst>
  </p:cSld>
  <p:clrMapOvr>
    <a:masterClrMapping/>
  </p:clrMapOvr>
</p:notes>
</file>

<file path=ppt/notesSlides/notesSlide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244412"/>
      </p:ext>
    </p:extLst>
  </p:cSld>
  <p:clrMapOvr>
    <a:masterClrMapping/>
  </p:clrMapOvr>
</p:notes>
</file>

<file path=ppt/notesSlides/notesSlide4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691858"/>
      </p:ext>
    </p:extLst>
  </p:cSld>
  <p:clrMapOvr>
    <a:masterClrMapping/>
  </p:clrMapOvr>
</p:notes>
</file>

<file path=ppt/notesSlides/notesSlide4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340BBF-3000-47E7-8343-A223EB028A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845412"/>
      </p:ext>
    </p:extLst>
  </p:cSld>
  <p:clrMapOvr>
    <a:masterClrMapping/>
  </p:clrMapOvr>
</p:notes>
</file>

<file path=ppt/notesSlides/notesSlide4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722765"/>
      </p:ext>
    </p:extLst>
  </p:cSld>
  <p:clrMapOvr>
    <a:masterClrMapping/>
  </p:clrMapOvr>
</p:notes>
</file>

<file path=ppt/notesSlides/notesSlide4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918686"/>
      </p:ext>
    </p:extLst>
  </p:cSld>
  <p:clrMapOvr>
    <a:masterClrMapping/>
  </p:clrMapOvr>
</p:notes>
</file>

<file path=ppt/notesSlides/notesSlide4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9554618"/>
      </p:ext>
    </p:extLst>
  </p:cSld>
  <p:clrMapOvr>
    <a:masterClrMapping/>
  </p:clrMapOvr>
</p:notes>
</file>

<file path=ppt/notesSlides/notesSlide4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109822"/>
      </p:ext>
    </p:extLst>
  </p:cSld>
  <p:clrMapOvr>
    <a:masterClrMapping/>
  </p:clrMapOvr>
</p:notes>
</file>

<file path=ppt/notesSlides/notesSlide4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682822"/>
      </p:ext>
    </p:extLst>
  </p:cSld>
  <p:clrMapOvr>
    <a:masterClrMapping/>
  </p:clrMapOvr>
</p:notes>
</file>

<file path=ppt/notesSlides/notesSlide4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050031"/>
      </p:ext>
    </p:extLst>
  </p:cSld>
  <p:clrMapOvr>
    <a:masterClrMapping/>
  </p:clrMapOvr>
</p:notes>
</file>

<file path=ppt/notesSlides/notesSlide4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344964"/>
      </p:ext>
    </p:extLst>
  </p:cSld>
  <p:clrMapOvr>
    <a:masterClrMapping/>
  </p:clrMapOvr>
</p:notes>
</file>

<file path=ppt/notesSlides/notesSlide4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43740"/>
      </p:ext>
    </p:extLst>
  </p:cSld>
  <p:clrMapOvr>
    <a:masterClrMapping/>
  </p:clrMapOvr>
</p:notes>
</file>

<file path=ppt/notesSlides/notesSlide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728224"/>
      </p:ext>
    </p:extLst>
  </p:cSld>
  <p:clrMapOvr>
    <a:masterClrMapping/>
  </p:clrMapOvr>
</p:notes>
</file>

<file path=ppt/notesSlides/notesSlide5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236776"/>
      </p:ext>
    </p:extLst>
  </p:cSld>
  <p:clrMapOvr>
    <a:masterClrMapping/>
  </p:clrMapOvr>
</p:notes>
</file>

<file path=ppt/notesSlides/notesSlide5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324755"/>
      </p:ext>
    </p:extLst>
  </p:cSld>
  <p:clrMapOvr>
    <a:masterClrMapping/>
  </p:clrMapOvr>
</p:notes>
</file>

<file path=ppt/notesSlides/notesSlide5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637556"/>
      </p:ext>
    </p:extLst>
  </p:cSld>
  <p:clrMapOvr>
    <a:masterClrMapping/>
  </p:clrMapOvr>
</p:notes>
</file>

<file path=ppt/notesSlides/notesSlide5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666503"/>
      </p:ext>
    </p:extLst>
  </p:cSld>
  <p:clrMapOvr>
    <a:masterClrMapping/>
  </p:clrMapOvr>
</p:notes>
</file>

<file path=ppt/notesSlides/notesSlide5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6574EE-8191-4BCC-ABE6-D00A4F4D7690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309949"/>
      </p:ext>
    </p:extLst>
  </p:cSld>
  <p:clrMapOvr>
    <a:masterClrMapping/>
  </p:clrMapOvr>
</p:notes>
</file>

<file path=ppt/notesSlides/notesSlide5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053260"/>
      </p:ext>
    </p:extLst>
  </p:cSld>
  <p:clrMapOvr>
    <a:masterClrMapping/>
  </p:clrMapOvr>
</p:notes>
</file>

<file path=ppt/notesSlides/notesSlide5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2798231"/>
      </p:ext>
    </p:extLst>
  </p:cSld>
  <p:clrMapOvr>
    <a:masterClrMapping/>
  </p:clrMapOvr>
</p:notes>
</file>

<file path=ppt/notesSlides/notesSlide5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714448"/>
      </p:ext>
    </p:extLst>
  </p:cSld>
  <p:clrMapOvr>
    <a:masterClrMapping/>
  </p:clrMapOvr>
</p:notes>
</file>

<file path=ppt/notesSlides/notesSlide5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618861"/>
      </p:ext>
    </p:extLst>
  </p:cSld>
  <p:clrMapOvr>
    <a:masterClrMapping/>
  </p:clrMapOvr>
</p:notes>
</file>

<file path=ppt/notesSlides/notesSlide5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245090"/>
      </p:ext>
    </p:extLst>
  </p:cSld>
  <p:clrMapOvr>
    <a:masterClrMapping/>
  </p:clrMapOvr>
</p:notes>
</file>

<file path=ppt/notesSlides/notesSlide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1221390"/>
      </p:ext>
    </p:extLst>
  </p:cSld>
  <p:clrMapOvr>
    <a:masterClrMapping/>
  </p:clrMapOvr>
</p:notes>
</file>

<file path=ppt/notesSlides/notesSlide6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29E9FC-B671-424D-AD31-3E8C5FC948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097098"/>
      </p:ext>
    </p:extLst>
  </p:cSld>
  <p:clrMapOvr>
    <a:masterClrMapping/>
  </p:clrMapOvr>
</p:notes>
</file>

<file path=ppt/notesSlides/notesSlide6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0E1954-42E9-4D15-8745-9DC5690640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044238"/>
      </p:ext>
    </p:extLst>
  </p:cSld>
  <p:clrMapOvr>
    <a:masterClrMapping/>
  </p:clrMapOvr>
</p:notes>
</file>

<file path=ppt/notesSlides/notesSlide6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29E9FC-B671-424D-AD31-3E8C5FC948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1574209"/>
      </p:ext>
    </p:extLst>
  </p:cSld>
  <p:clrMapOvr>
    <a:masterClrMapping/>
  </p:clrMapOvr>
</p:notes>
</file>

<file path=ppt/notesSlides/notesSlide6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0E1954-42E9-4D15-8745-9DC5690640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267696"/>
      </p:ext>
    </p:extLst>
  </p:cSld>
  <p:clrMapOvr>
    <a:masterClrMapping/>
  </p:clrMapOvr>
</p:notes>
</file>

<file path=ppt/notesSlides/notesSlide6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0E1954-42E9-4D15-8745-9DC5690640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843706"/>
      </p:ext>
    </p:extLst>
  </p:cSld>
  <p:clrMapOvr>
    <a:masterClrMapping/>
  </p:clrMapOvr>
</p:notes>
</file>

<file path=ppt/notesSlides/notesSlide6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965755"/>
      </p:ext>
    </p:extLst>
  </p:cSld>
  <p:clrMapOvr>
    <a:masterClrMapping/>
  </p:clrMapOvr>
</p:notes>
</file>

<file path=ppt/notesSlides/notesSlide6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624326"/>
      </p:ext>
    </p:extLst>
  </p:cSld>
  <p:clrMapOvr>
    <a:masterClrMapping/>
  </p:clrMapOvr>
</p:notes>
</file>

<file path=ppt/notesSlides/notesSlide6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793238"/>
      </p:ext>
    </p:extLst>
  </p:cSld>
  <p:clrMapOvr>
    <a:masterClrMapping/>
  </p:clrMapOvr>
</p:notes>
</file>

<file path=ppt/notesSlides/notesSlide6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2072370"/>
      </p:ext>
    </p:extLst>
  </p:cSld>
  <p:clrMapOvr>
    <a:masterClrMapping/>
  </p:clrMapOvr>
</p:notes>
</file>

<file path=ppt/notesSlides/notesSlide6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59117"/>
      </p:ext>
    </p:extLst>
  </p:cSld>
  <p:clrMapOvr>
    <a:masterClrMapping/>
  </p:clrMapOvr>
</p:notes>
</file>

<file path=ppt/notesSlides/notesSlide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882059"/>
      </p:ext>
    </p:extLst>
  </p:cSld>
  <p:clrMapOvr>
    <a:masterClrMapping/>
  </p:clrMapOvr>
</p:notes>
</file>

<file path=ppt/notesSlides/notesSlide7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154973"/>
      </p:ext>
    </p:extLst>
  </p:cSld>
  <p:clrMapOvr>
    <a:masterClrMapping/>
  </p:clrMapOvr>
</p:notes>
</file>

<file path=ppt/notesSlides/notesSlide7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140184"/>
      </p:ext>
    </p:extLst>
  </p:cSld>
  <p:clrMapOvr>
    <a:masterClrMapping/>
  </p:clrMapOvr>
</p:notes>
</file>

<file path=ppt/notesSlides/notesSlide7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297872"/>
      </p:ext>
    </p:extLst>
  </p:cSld>
  <p:clrMapOvr>
    <a:masterClrMapping/>
  </p:clrMapOvr>
</p:notes>
</file>

<file path=ppt/notesSlides/notesSlide7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073597"/>
      </p:ext>
    </p:extLst>
  </p:cSld>
  <p:clrMapOvr>
    <a:masterClrMapping/>
  </p:clrMapOvr>
</p:notes>
</file>

<file path=ppt/notesSlides/notesSlide7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7551943"/>
      </p:ext>
    </p:extLst>
  </p:cSld>
  <p:clrMapOvr>
    <a:masterClrMapping/>
  </p:clrMapOvr>
</p:notes>
</file>

<file path=ppt/notesSlides/notesSlide7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2308884"/>
      </p:ext>
    </p:extLst>
  </p:cSld>
  <p:clrMapOvr>
    <a:masterClrMapping/>
  </p:clrMapOvr>
</p:notes>
</file>

<file path=ppt/notesSlides/notesSlide7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865120"/>
      </p:ext>
    </p:extLst>
  </p:cSld>
  <p:clrMapOvr>
    <a:masterClrMapping/>
  </p:clrMapOvr>
</p:notes>
</file>

<file path=ppt/notesSlides/notesSlide7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704383"/>
      </p:ext>
    </p:extLst>
  </p:cSld>
  <p:clrMapOvr>
    <a:masterClrMapping/>
  </p:clrMapOvr>
</p:notes>
</file>

<file path=ppt/notesSlides/notesSlide7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504608"/>
      </p:ext>
    </p:extLst>
  </p:cSld>
  <p:clrMapOvr>
    <a:masterClrMapping/>
  </p:clrMapOvr>
</p:notes>
</file>

<file path=ppt/notesSlides/notesSlide7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704109"/>
      </p:ext>
    </p:extLst>
  </p:cSld>
  <p:clrMapOvr>
    <a:masterClrMapping/>
  </p:clrMapOvr>
</p:notes>
</file>

<file path=ppt/notesSlides/notesSlide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589743"/>
      </p:ext>
    </p:extLst>
  </p:cSld>
  <p:clrMapOvr>
    <a:masterClrMapping/>
  </p:clrMapOvr>
</p:notes>
</file>

<file path=ppt/notesSlides/notesSlide8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6062486"/>
      </p:ext>
    </p:extLst>
  </p:cSld>
  <p:clrMapOvr>
    <a:masterClrMapping/>
  </p:clrMapOvr>
</p:notes>
</file>

<file path=ppt/notesSlides/notesSlide8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C910-0166-48E0-B8EF-5071277A02A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94520"/>
      </p:ext>
    </p:extLst>
  </p:cSld>
  <p:clrMapOvr>
    <a:masterClrMapping/>
  </p:clrMapOvr>
</p:notes>
</file>

<file path=ppt/notesSlides/notesSlide8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C910-0166-48E0-B8EF-5071277A02A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450914"/>
      </p:ext>
    </p:extLst>
  </p:cSld>
  <p:clrMapOvr>
    <a:masterClrMapping/>
  </p:clrMapOvr>
</p:notes>
</file>

<file path=ppt/notesSlides/notesSlide8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C910-0166-48E0-B8EF-5071277A02A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152934"/>
      </p:ext>
    </p:extLst>
  </p:cSld>
  <p:clrMapOvr>
    <a:masterClrMapping/>
  </p:clrMapOvr>
</p:notes>
</file>

<file path=ppt/notesSlides/notesSlide8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C910-0166-48E0-B8EF-5071277A02A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0417194"/>
      </p:ext>
    </p:extLst>
  </p:cSld>
  <p:clrMapOvr>
    <a:masterClrMapping/>
  </p:clrMapOvr>
</p:notes>
</file>

<file path=ppt/notesSlides/notesSlide8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E0C910-0166-48E0-B8EF-5071277A02A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0833085"/>
      </p:ext>
    </p:extLst>
  </p:cSld>
  <p:clrMapOvr>
    <a:masterClrMapping/>
  </p:clrMapOvr>
</p:notes>
</file>

<file path=ppt/notesSlides/notesSlide8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115452"/>
      </p:ext>
    </p:extLst>
  </p:cSld>
  <p:clrMapOvr>
    <a:masterClrMapping/>
  </p:clrMapOvr>
</p:notes>
</file>

<file path=ppt/notesSlides/notesSlide8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0569964"/>
      </p:ext>
    </p:extLst>
  </p:cSld>
  <p:clrMapOvr>
    <a:masterClrMapping/>
  </p:clrMapOvr>
</p:notes>
</file>

<file path=ppt/notesSlides/notesSlide88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8735781"/>
      </p:ext>
    </p:extLst>
  </p:cSld>
  <p:clrMapOvr>
    <a:masterClrMapping/>
  </p:clrMapOvr>
</p:notes>
</file>

<file path=ppt/notesSlides/notesSlide8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987745"/>
      </p:ext>
    </p:extLst>
  </p:cSld>
  <p:clrMapOvr>
    <a:masterClrMapping/>
  </p:clrMapOvr>
</p:notes>
</file>

<file path=ppt/notesSlides/notesSlide9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7A7F7-BB1E-479D-AFAA-B52F4D0C99F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248329"/>
      </p:ext>
    </p:extLst>
  </p:cSld>
  <p:clrMapOvr>
    <a:masterClrMapping/>
  </p:clrMapOvr>
</p:notes>
</file>

<file path=ppt/notesSlides/notesSlide90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678871"/>
      </p:ext>
    </p:extLst>
  </p:cSld>
  <p:clrMapOvr>
    <a:masterClrMapping/>
  </p:clrMapOvr>
</p:notes>
</file>

<file path=ppt/notesSlides/notesSlide9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330536"/>
      </p:ext>
    </p:extLst>
  </p:cSld>
  <p:clrMapOvr>
    <a:masterClrMapping/>
  </p:clrMapOvr>
</p:notes>
</file>

<file path=ppt/notesSlides/notesSlide9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 12:07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015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54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153781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20216356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43303340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121555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60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1843953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82158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65036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4900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00407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841589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109452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435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884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1917882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9597027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56611563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542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66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30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2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1665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5143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19360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842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9166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191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8850636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Text Ope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7CCA451-87B3-4379-BE12-A523A542F4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3716" y="2"/>
            <a:ext cx="3120585" cy="572559"/>
          </a:xfrm>
        </p:spPr>
        <p:txBody>
          <a:bodyPr anchor="ctr">
            <a:normAutofit/>
          </a:bodyPr>
          <a:lstStyle>
            <a:lvl1pPr>
              <a:defRPr lang="en-US" sz="600" b="1" i="0" kern="1200" cap="all" spc="200" baseline="0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C643B8C-4E5D-4008-A0CF-DF9AD23841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9658" y="1529934"/>
            <a:ext cx="3346642" cy="4755509"/>
          </a:xfrm>
        </p:spPr>
        <p:txBody>
          <a:bodyPr numCol="1" spcCol="762000">
            <a:noAutofit/>
          </a:bodyPr>
          <a:lstStyle>
            <a:lvl1pPr>
              <a:defRPr/>
            </a:lvl1pPr>
            <a:lvl2pPr>
              <a:defRPr lang="en-US" dirty="0" smtClean="0"/>
            </a:lvl2pPr>
            <a:lvl3pPr marL="112195" indent="-112195">
              <a:spcAft>
                <a:spcPts val="800"/>
              </a:spcAft>
              <a:buFont typeface="Arial" panose="020B0604020202020204" pitchFamily="34" charset="0"/>
              <a:buChar char="•"/>
              <a:defRPr/>
            </a:lvl3pPr>
            <a:lvl4pPr>
              <a:defRPr lang="en-US" sz="1000" b="1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</a:lstStyle>
          <a:p>
            <a:pPr marL="0" marR="0" lvl="3" indent="0" algn="l" defTabSz="932883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Bullet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923535A-38D8-4FF6-8984-CB3E7778D9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35428" y="486841"/>
            <a:ext cx="3331773" cy="1043093"/>
          </a:xfrm>
        </p:spPr>
        <p:txBody>
          <a:bodyPr tIns="0" bIns="0">
            <a:noAutofit/>
          </a:bodyPr>
          <a:lstStyle>
            <a:lvl1pPr>
              <a:defRPr lang="en-US" sz="2400" b="1" i="0" kern="1200" cap="none" spc="0" baseline="0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423163555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x9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7CCA451-87B3-4379-BE12-A523A542F4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3715" y="1"/>
            <a:ext cx="3120585" cy="572559"/>
          </a:xfrm>
        </p:spPr>
        <p:txBody>
          <a:bodyPr anchor="ctr">
            <a:normAutofit/>
          </a:bodyPr>
          <a:lstStyle>
            <a:lvl1pPr>
              <a:defRPr lang="en-US" sz="600" b="1" i="0" kern="1200" cap="all" spc="200" baseline="0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008B7FE-64BD-4635-8638-E25286B5A8C1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1016000" y="571500"/>
            <a:ext cx="10160000" cy="430887"/>
          </a:xfrm>
          <a:effectLst>
            <a:outerShdw blurRad="508000" dist="304800" dir="5400000" sx="98000" sy="98000" algn="t" rotWithShape="0">
              <a:srgbClr val="29394D">
                <a:alpha val="6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A32024-E5AD-47A6-B562-FDC425B10E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7600" y="0"/>
            <a:ext cx="5040685" cy="571500"/>
          </a:xfrm>
        </p:spPr>
        <p:txBody>
          <a:bodyPr anchor="ctr">
            <a:normAutofit/>
          </a:bodyPr>
          <a:lstStyle>
            <a:lvl1pPr algn="r">
              <a:defRPr sz="1000"/>
            </a:lvl1pPr>
          </a:lstStyle>
          <a:p>
            <a:pPr lvl="0"/>
            <a:r>
              <a:rPr lang="en-US" dirty="0"/>
              <a:t>Caption top</a:t>
            </a:r>
          </a:p>
        </p:txBody>
      </p:sp>
    </p:spTree>
    <p:extLst>
      <p:ext uri="{BB962C8B-B14F-4D97-AF65-F5344CB8AC3E}">
        <p14:creationId xmlns:p14="http://schemas.microsoft.com/office/powerpoint/2010/main" val="153269247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nnouncem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659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D7A20-D830-4721-905D-1072E64AB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11E7B-01B9-42ED-B2F3-D20F04F9A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9DECE-7C08-4197-A185-5381AD78A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1F292E-EB0D-4A42-BCDB-A6D381F7EA77}" type="datetimeFigureOut">
              <a:rPr kumimoji="0" lang="en-US" sz="1765" b="0" i="0" u="none" strike="noStrike" kern="1200" cap="none" spc="0" normalizeH="0" baseline="0" noProof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5/9/2018</a:t>
            </a:fld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F82AD-FAED-4F2F-8075-047A1911B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0BD11-FE20-45D4-9366-195B66C5F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A5C330-7BF6-48DF-B681-7A6660A4A539}" type="slidenum">
              <a:rPr kumimoji="0" lang="en-US" sz="1765" b="0" i="0" u="none" strike="noStrike" kern="1200" cap="none" spc="0" normalizeH="0" baseline="0" noProof="0" smtClean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5853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782669"/>
            <a:ext cx="4745737" cy="1292662"/>
          </a:xfrm>
        </p:spPr>
        <p:txBody>
          <a:bodyPr tIns="91440" rIns="274320" bIns="91440" anchor="ctr" anchorCtr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34000" y="0"/>
            <a:ext cx="6858000" cy="6858000"/>
          </a:xfrm>
          <a:solidFill>
            <a:schemeClr val="bg1"/>
          </a:solidFill>
        </p:spPr>
        <p:txBody>
          <a:bodyPr lIns="457200" rIns="274320" anchor="ctr" anchorCtr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68471"/>
      </p:ext>
    </p:extLst>
  </p:cSld>
  <p:clrMapOvr>
    <a:masterClrMapping/>
  </p:clrMapOvr>
  <p:transition>
    <p:fade/>
  </p:transition>
  <p:hf sldNum="0" hdr="0" ftr="0" dt="0"/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537775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9262349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4660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slideLayout" Target="../slideLayouts/slideLayout50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33" Type="http://schemas.openxmlformats.org/officeDocument/2006/relationships/image" Target="../media/image1.emf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55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slideLayout" Target="../slideLayouts/slideLayout51.xml"/><Relationship Id="rId30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648" r:id="rId2"/>
    <p:sldLayoutId id="2147484240" r:id="rId3"/>
    <p:sldLayoutId id="2147484241" r:id="rId4"/>
    <p:sldLayoutId id="2147484474" r:id="rId5"/>
    <p:sldLayoutId id="2147484245" r:id="rId6"/>
    <p:sldLayoutId id="2147484247" r:id="rId7"/>
    <p:sldLayoutId id="2147484639" r:id="rId8"/>
    <p:sldLayoutId id="2147484603" r:id="rId9"/>
    <p:sldLayoutId id="2147484649" r:id="rId10"/>
    <p:sldLayoutId id="2147484645" r:id="rId11"/>
    <p:sldLayoutId id="2147484646" r:id="rId12"/>
    <p:sldLayoutId id="2147484647" r:id="rId13"/>
    <p:sldLayoutId id="2147484249" r:id="rId14"/>
    <p:sldLayoutId id="2147484640" r:id="rId15"/>
    <p:sldLayoutId id="2147484582" r:id="rId16"/>
    <p:sldLayoutId id="2147484641" r:id="rId17"/>
    <p:sldLayoutId id="2147484584" r:id="rId18"/>
    <p:sldLayoutId id="2147484583" r:id="rId19"/>
    <p:sldLayoutId id="2147484256" r:id="rId20"/>
    <p:sldLayoutId id="2147484257" r:id="rId21"/>
    <p:sldLayoutId id="2147484585" r:id="rId22"/>
    <p:sldLayoutId id="2147484299" r:id="rId23"/>
    <p:sldLayoutId id="2147484263" r:id="rId2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96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8" r:id="rId1"/>
    <p:sldLayoutId id="2147484659" r:id="rId2"/>
    <p:sldLayoutId id="2147484660" r:id="rId3"/>
    <p:sldLayoutId id="2147484661" r:id="rId4"/>
    <p:sldLayoutId id="2147484662" r:id="rId5"/>
    <p:sldLayoutId id="2147484663" r:id="rId6"/>
    <p:sldLayoutId id="2147484664" r:id="rId7"/>
    <p:sldLayoutId id="2147484665" r:id="rId8"/>
    <p:sldLayoutId id="2147484666" r:id="rId9"/>
    <p:sldLayoutId id="2147484667" r:id="rId10"/>
    <p:sldLayoutId id="2147484668" r:id="rId11"/>
    <p:sldLayoutId id="2147484669" r:id="rId12"/>
    <p:sldLayoutId id="2147484670" r:id="rId13"/>
    <p:sldLayoutId id="2147484671" r:id="rId14"/>
    <p:sldLayoutId id="2147484672" r:id="rId15"/>
    <p:sldLayoutId id="2147484673" r:id="rId16"/>
    <p:sldLayoutId id="2147484674" r:id="rId17"/>
    <p:sldLayoutId id="2147484675" r:id="rId18"/>
    <p:sldLayoutId id="2147484676" r:id="rId19"/>
    <p:sldLayoutId id="2147484677" r:id="rId20"/>
    <p:sldLayoutId id="2147484678" r:id="rId21"/>
    <p:sldLayoutId id="2147484679" r:id="rId22"/>
    <p:sldLayoutId id="2147484680" r:id="rId23"/>
    <p:sldLayoutId id="2147484681" r:id="rId24"/>
    <p:sldLayoutId id="2147484682" r:id="rId25"/>
    <p:sldLayoutId id="2147484683" r:id="rId26"/>
    <p:sldLayoutId id="2147484684" r:id="rId27"/>
    <p:sldLayoutId id="2147484685" r:id="rId28"/>
    <p:sldLayoutId id="2147484686" r:id="rId29"/>
    <p:sldLayoutId id="2147484687" r:id="rId30"/>
    <p:sldLayoutId id="2147484688" r:id="rId3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1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1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NULL"/><Relationship Id="rId3" Type="http://schemas.openxmlformats.org/officeDocument/2006/relationships/slideLayout" Target="../slideLayouts/slideLayout27.xml"/><Relationship Id="rId7" Type="http://schemas.openxmlformats.org/officeDocument/2006/relationships/image" Target="NULL"/><Relationship Id="rId12" Type="http://schemas.openxmlformats.org/officeDocument/2006/relationships/customXml" Target="../ink/ink4.xml"/><Relationship Id="rId17" Type="http://schemas.openxmlformats.org/officeDocument/2006/relationships/image" Target="NULL"/><Relationship Id="rId2" Type="http://schemas.openxmlformats.org/officeDocument/2006/relationships/video" Target="../media/media1.MOV"/><Relationship Id="rId16" Type="http://schemas.openxmlformats.org/officeDocument/2006/relationships/customXml" Target="../ink/ink6.xml"/><Relationship Id="rId1" Type="http://schemas.microsoft.com/office/2007/relationships/media" Target="../media/media1.MOV"/><Relationship Id="rId6" Type="http://schemas.openxmlformats.org/officeDocument/2006/relationships/customXml" Target="../ink/ink1.xml"/><Relationship Id="rId11" Type="http://schemas.openxmlformats.org/officeDocument/2006/relationships/image" Target="NULL"/><Relationship Id="rId5" Type="http://schemas.openxmlformats.org/officeDocument/2006/relationships/image" Target="../media/image33.png"/><Relationship Id="rId15" Type="http://schemas.openxmlformats.org/officeDocument/2006/relationships/image" Target="NULL"/><Relationship Id="rId10" Type="http://schemas.openxmlformats.org/officeDocument/2006/relationships/customXml" Target="../ink/ink3.xml"/><Relationship Id="rId4" Type="http://schemas.openxmlformats.org/officeDocument/2006/relationships/notesSlide" Target="../notesSlides/notesSlide41.xml"/><Relationship Id="rId9" Type="http://schemas.openxmlformats.org/officeDocument/2006/relationships/image" Target="NULL"/><Relationship Id="rId14" Type="http://schemas.openxmlformats.org/officeDocument/2006/relationships/customXml" Target="../ink/ink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7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2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UWP-ControlWrappers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UWP-ControlWrappers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8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2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0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0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slide1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0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Modern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Trusted Distribution &amp; Signed Packages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9690847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UI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5D8A5-6BD2-4A53-8489-7E881B28ED83}"/>
              </a:ext>
            </a:extLst>
          </p:cNvPr>
          <p:cNvSpPr/>
          <p:nvPr/>
        </p:nvSpPr>
        <p:spPr>
          <a:xfrm>
            <a:off x="1250571" y="4920147"/>
            <a:ext cx="9690847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Cloud First Data with Insights</a:t>
            </a:r>
          </a:p>
        </p:txBody>
      </p:sp>
    </p:spTree>
    <p:extLst>
      <p:ext uri="{BB962C8B-B14F-4D97-AF65-F5344CB8AC3E}">
        <p14:creationId xmlns:p14="http://schemas.microsoft.com/office/powerpoint/2010/main" val="46303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Modern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Trusted Distribution &amp; Signed Packages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9690847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UI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5D8A5-6BD2-4A53-8489-7E881B28ED83}"/>
              </a:ext>
            </a:extLst>
          </p:cNvPr>
          <p:cNvSpPr/>
          <p:nvPr/>
        </p:nvSpPr>
        <p:spPr>
          <a:xfrm>
            <a:off x="1250571" y="4920147"/>
            <a:ext cx="9690847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Cloud First Data with Insights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8B74B-8A54-4E50-8285-2DAA8F5639BB}"/>
              </a:ext>
            </a:extLst>
          </p:cNvPr>
          <p:cNvSpPr/>
          <p:nvPr/>
        </p:nvSpPr>
        <p:spPr>
          <a:xfrm>
            <a:off x="1250571" y="5750414"/>
            <a:ext cx="9690847" cy="598949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Designed for Reuse</a:t>
            </a:r>
          </a:p>
        </p:txBody>
      </p:sp>
    </p:spTree>
    <p:extLst>
      <p:ext uri="{BB962C8B-B14F-4D97-AF65-F5344CB8AC3E}">
        <p14:creationId xmlns:p14="http://schemas.microsoft.com/office/powerpoint/2010/main" val="22422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Desktop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</p:spTree>
    <p:extLst>
      <p:ext uri="{BB962C8B-B14F-4D97-AF65-F5344CB8AC3E}">
        <p14:creationId xmlns:p14="http://schemas.microsoft.com/office/powerpoint/2010/main" val="167433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3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Desktop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</p:spTree>
    <p:extLst>
      <p:ext uri="{BB962C8B-B14F-4D97-AF65-F5344CB8AC3E}">
        <p14:creationId xmlns:p14="http://schemas.microsoft.com/office/powerpoint/2010/main" val="325307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Desktop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Web, SCCM &amp; Custom Distribution</a:t>
            </a:r>
          </a:p>
        </p:txBody>
      </p:sp>
    </p:spTree>
    <p:extLst>
      <p:ext uri="{BB962C8B-B14F-4D97-AF65-F5344CB8AC3E}">
        <p14:creationId xmlns:p14="http://schemas.microsoft.com/office/powerpoint/2010/main" val="362098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Desktop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Web, SCCM &amp; Custom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9690847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Windows Forms, WPF, MFC, etc.</a:t>
            </a:r>
          </a:p>
        </p:txBody>
      </p:sp>
    </p:spTree>
    <p:extLst>
      <p:ext uri="{BB962C8B-B14F-4D97-AF65-F5344CB8AC3E}">
        <p14:creationId xmlns:p14="http://schemas.microsoft.com/office/powerpoint/2010/main" val="358382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Desktop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Web, SCCM &amp; Custom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9690847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Windows Forms, WPF, MFC, etc.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5D8A5-6BD2-4A53-8489-7E881B28ED83}"/>
              </a:ext>
            </a:extLst>
          </p:cNvPr>
          <p:cNvSpPr/>
          <p:nvPr/>
        </p:nvSpPr>
        <p:spPr>
          <a:xfrm>
            <a:off x="1250571" y="4920147"/>
            <a:ext cx="9690847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 Data</a:t>
            </a:r>
          </a:p>
        </p:txBody>
      </p:sp>
    </p:spTree>
    <p:extLst>
      <p:ext uri="{BB962C8B-B14F-4D97-AF65-F5344CB8AC3E}">
        <p14:creationId xmlns:p14="http://schemas.microsoft.com/office/powerpoint/2010/main" val="154066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Desktop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Web, SCCM &amp; Custom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9690847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Windows Forms, WPF, MFC, etc.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5D8A5-6BD2-4A53-8489-7E881B28ED83}"/>
              </a:ext>
            </a:extLst>
          </p:cNvPr>
          <p:cNvSpPr/>
          <p:nvPr/>
        </p:nvSpPr>
        <p:spPr>
          <a:xfrm>
            <a:off x="1250571" y="4920147"/>
            <a:ext cx="9690847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 Data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8B74B-8A54-4E50-8285-2DAA8F5639BB}"/>
              </a:ext>
            </a:extLst>
          </p:cNvPr>
          <p:cNvSpPr/>
          <p:nvPr/>
        </p:nvSpPr>
        <p:spPr>
          <a:xfrm>
            <a:off x="1250571" y="5750414"/>
            <a:ext cx="9690847" cy="598949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Designed for Windows Desktop Only</a:t>
            </a:r>
          </a:p>
        </p:txBody>
      </p:sp>
    </p:spTree>
    <p:extLst>
      <p:ext uri="{BB962C8B-B14F-4D97-AF65-F5344CB8AC3E}">
        <p14:creationId xmlns:p14="http://schemas.microsoft.com/office/powerpoint/2010/main" val="224352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The goal is to blend these ecosystems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4572000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4572000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4572000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Trusted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4572000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UI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5D8A5-6BD2-4A53-8489-7E881B28ED83}"/>
              </a:ext>
            </a:extLst>
          </p:cNvPr>
          <p:cNvSpPr/>
          <p:nvPr/>
        </p:nvSpPr>
        <p:spPr>
          <a:xfrm>
            <a:off x="1250571" y="4920147"/>
            <a:ext cx="4572000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Cloud First Data with Insights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8B74B-8A54-4E50-8285-2DAA8F5639BB}"/>
              </a:ext>
            </a:extLst>
          </p:cNvPr>
          <p:cNvSpPr/>
          <p:nvPr/>
        </p:nvSpPr>
        <p:spPr>
          <a:xfrm>
            <a:off x="1250571" y="5750414"/>
            <a:ext cx="4572000" cy="598949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Designed for Reuse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F030A-CADD-457E-9A2F-56706A86FF71}"/>
              </a:ext>
            </a:extLst>
          </p:cNvPr>
          <p:cNvSpPr/>
          <p:nvPr/>
        </p:nvSpPr>
        <p:spPr>
          <a:xfrm>
            <a:off x="6476625" y="1599079"/>
            <a:ext cx="4572000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EF3C37-0C49-4013-86AB-25B3FE56BED1}"/>
              </a:ext>
            </a:extLst>
          </p:cNvPr>
          <p:cNvSpPr/>
          <p:nvPr/>
        </p:nvSpPr>
        <p:spPr>
          <a:xfrm>
            <a:off x="6476622" y="2429346"/>
            <a:ext cx="4572000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E8BEF1-461D-43B7-ACE0-08D8F622B881}"/>
              </a:ext>
            </a:extLst>
          </p:cNvPr>
          <p:cNvSpPr/>
          <p:nvPr/>
        </p:nvSpPr>
        <p:spPr>
          <a:xfrm>
            <a:off x="6476621" y="3259613"/>
            <a:ext cx="4572000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Web, SCCM &amp; Custom Distribution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74BB1F-9EC0-4360-A3B4-42DD5A5C3A1D}"/>
              </a:ext>
            </a:extLst>
          </p:cNvPr>
          <p:cNvSpPr/>
          <p:nvPr/>
        </p:nvSpPr>
        <p:spPr>
          <a:xfrm>
            <a:off x="6476621" y="4089880"/>
            <a:ext cx="4572000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HWND, Windows Forms, WPF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69B163-632C-46D2-9391-78AB305E79E4}"/>
              </a:ext>
            </a:extLst>
          </p:cNvPr>
          <p:cNvSpPr/>
          <p:nvPr/>
        </p:nvSpPr>
        <p:spPr>
          <a:xfrm>
            <a:off x="6476621" y="4920147"/>
            <a:ext cx="4572000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 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A427A1-BF0D-4130-9058-1B34A82448EC}"/>
              </a:ext>
            </a:extLst>
          </p:cNvPr>
          <p:cNvSpPr/>
          <p:nvPr/>
        </p:nvSpPr>
        <p:spPr>
          <a:xfrm>
            <a:off x="6476621" y="5750414"/>
            <a:ext cx="4572000" cy="598949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Designed for Windows Desktop Only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2C9DE-AD13-4AEC-A9B0-65FD537D5D9F}"/>
              </a:ext>
            </a:extLst>
          </p:cNvPr>
          <p:cNvSpPr/>
          <p:nvPr/>
        </p:nvSpPr>
        <p:spPr>
          <a:xfrm>
            <a:off x="1158687" y="1129515"/>
            <a:ext cx="1235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F448A6-931B-40F6-AE92-A8996450B998}"/>
              </a:ext>
            </a:extLst>
          </p:cNvPr>
          <p:cNvSpPr/>
          <p:nvPr/>
        </p:nvSpPr>
        <p:spPr>
          <a:xfrm>
            <a:off x="6359337" y="1129514"/>
            <a:ext cx="1269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96066-2C88-4CB7-A3D8-0933F17C99E9}"/>
              </a:ext>
            </a:extLst>
          </p:cNvPr>
          <p:cNvSpPr/>
          <p:nvPr/>
        </p:nvSpPr>
        <p:spPr>
          <a:xfrm>
            <a:off x="1250570" y="1599078"/>
            <a:ext cx="4754880" cy="501762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Application Attributes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AFE122-4785-4D6F-BA2D-4666195E4E88}"/>
              </a:ext>
            </a:extLst>
          </p:cNvPr>
          <p:cNvSpPr/>
          <p:nvPr/>
        </p:nvSpPr>
        <p:spPr>
          <a:xfrm>
            <a:off x="6476621" y="1591179"/>
            <a:ext cx="4754880" cy="5025521"/>
          </a:xfrm>
          <a:prstGeom prst="rect">
            <a:avLst/>
          </a:prstGeom>
          <a:solidFill>
            <a:srgbClr val="5C005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Application Attributes</a:t>
            </a:r>
          </a:p>
        </p:txBody>
      </p:sp>
    </p:spTree>
    <p:extLst>
      <p:ext uri="{BB962C8B-B14F-4D97-AF65-F5344CB8AC3E}">
        <p14:creationId xmlns:p14="http://schemas.microsoft.com/office/powerpoint/2010/main" val="20019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The goal is to blend these ecosystems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4572000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4572000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4572000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Trusted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4572000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UI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45D8A5-6BD2-4A53-8489-7E881B28ED83}"/>
              </a:ext>
            </a:extLst>
          </p:cNvPr>
          <p:cNvSpPr/>
          <p:nvPr/>
        </p:nvSpPr>
        <p:spPr>
          <a:xfrm>
            <a:off x="1250571" y="4920147"/>
            <a:ext cx="4572000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Cloud First Data with Insights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8B74B-8A54-4E50-8285-2DAA8F5639BB}"/>
              </a:ext>
            </a:extLst>
          </p:cNvPr>
          <p:cNvSpPr/>
          <p:nvPr/>
        </p:nvSpPr>
        <p:spPr>
          <a:xfrm>
            <a:off x="1250571" y="5750414"/>
            <a:ext cx="4572000" cy="598949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Designed for Reuse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F030A-CADD-457E-9A2F-56706A86FF71}"/>
              </a:ext>
            </a:extLst>
          </p:cNvPr>
          <p:cNvSpPr/>
          <p:nvPr/>
        </p:nvSpPr>
        <p:spPr>
          <a:xfrm>
            <a:off x="6476625" y="1599079"/>
            <a:ext cx="4572000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 &amp; Admin Level Security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EF3C37-0C49-4013-86AB-25B3FE56BED1}"/>
              </a:ext>
            </a:extLst>
          </p:cNvPr>
          <p:cNvSpPr/>
          <p:nvPr/>
        </p:nvSpPr>
        <p:spPr>
          <a:xfrm>
            <a:off x="6476622" y="2429346"/>
            <a:ext cx="4572000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MSI, Custom Installers &amp; Updaters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E8BEF1-461D-43B7-ACE0-08D8F622B881}"/>
              </a:ext>
            </a:extLst>
          </p:cNvPr>
          <p:cNvSpPr/>
          <p:nvPr/>
        </p:nvSpPr>
        <p:spPr>
          <a:xfrm>
            <a:off x="6476621" y="3259613"/>
            <a:ext cx="4572000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Web, SCCM &amp; Custom Distribution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74BB1F-9EC0-4360-A3B4-42DD5A5C3A1D}"/>
              </a:ext>
            </a:extLst>
          </p:cNvPr>
          <p:cNvSpPr/>
          <p:nvPr/>
        </p:nvSpPr>
        <p:spPr>
          <a:xfrm>
            <a:off x="6476621" y="4089880"/>
            <a:ext cx="4572000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HWND, Windows Forms, WPF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69B163-632C-46D2-9391-78AB305E79E4}"/>
              </a:ext>
            </a:extLst>
          </p:cNvPr>
          <p:cNvSpPr/>
          <p:nvPr/>
        </p:nvSpPr>
        <p:spPr>
          <a:xfrm>
            <a:off x="6476621" y="4920147"/>
            <a:ext cx="4572000" cy="598949"/>
          </a:xfrm>
          <a:prstGeom prst="rect">
            <a:avLst/>
          </a:prstGeom>
          <a:solidFill>
            <a:srgbClr val="BAD80A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 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A427A1-BF0D-4130-9058-1B34A82448EC}"/>
              </a:ext>
            </a:extLst>
          </p:cNvPr>
          <p:cNvSpPr/>
          <p:nvPr/>
        </p:nvSpPr>
        <p:spPr>
          <a:xfrm>
            <a:off x="6476621" y="5750414"/>
            <a:ext cx="4572000" cy="598949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Designed for Windows Desktop Only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2C9DE-AD13-4AEC-A9B0-65FD537D5D9F}"/>
              </a:ext>
            </a:extLst>
          </p:cNvPr>
          <p:cNvSpPr/>
          <p:nvPr/>
        </p:nvSpPr>
        <p:spPr>
          <a:xfrm>
            <a:off x="1158687" y="1129515"/>
            <a:ext cx="1235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F448A6-931B-40F6-AE92-A8996450B998}"/>
              </a:ext>
            </a:extLst>
          </p:cNvPr>
          <p:cNvSpPr/>
          <p:nvPr/>
        </p:nvSpPr>
        <p:spPr>
          <a:xfrm>
            <a:off x="6359337" y="1129514"/>
            <a:ext cx="1269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96066-2C88-4CB7-A3D8-0933F17C99E9}"/>
              </a:ext>
            </a:extLst>
          </p:cNvPr>
          <p:cNvSpPr/>
          <p:nvPr/>
        </p:nvSpPr>
        <p:spPr>
          <a:xfrm>
            <a:off x="1250570" y="1599078"/>
            <a:ext cx="4754880" cy="501762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Application Attributes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AFE122-4785-4D6F-BA2D-4666195E4E88}"/>
              </a:ext>
            </a:extLst>
          </p:cNvPr>
          <p:cNvSpPr/>
          <p:nvPr/>
        </p:nvSpPr>
        <p:spPr>
          <a:xfrm>
            <a:off x="6476621" y="1591179"/>
            <a:ext cx="4754880" cy="5025521"/>
          </a:xfrm>
          <a:prstGeom prst="rect">
            <a:avLst/>
          </a:prstGeom>
          <a:solidFill>
            <a:srgbClr val="5C005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Application Attributes</a:t>
            </a:r>
          </a:p>
        </p:txBody>
      </p:sp>
    </p:spTree>
    <p:extLst>
      <p:ext uri="{BB962C8B-B14F-4D97-AF65-F5344CB8AC3E}">
        <p14:creationId xmlns:p14="http://schemas.microsoft.com/office/powerpoint/2010/main" val="19178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A1452-18F6-4F4D-B541-49744E4B7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425780"/>
            <a:ext cx="6675120" cy="1107996"/>
          </a:xfrm>
        </p:spPr>
        <p:txBody>
          <a:bodyPr/>
          <a:lstStyle/>
          <a:p>
            <a:r>
              <a:rPr lang="en-US" dirty="0"/>
              <a:t>Modernizing Desktop Apps on Windows 10 &amp; .NET Core 3.0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D0DDA-D58B-433E-B8E3-A11E831885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Mike Harsh &amp; Scott Hunter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70D65E-D155-4B5F-AC8B-BEDE86DAC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BRK3501 </a:t>
            </a:r>
          </a:p>
        </p:txBody>
      </p:sp>
    </p:spTree>
    <p:extLst>
      <p:ext uri="{BB962C8B-B14F-4D97-AF65-F5344CB8AC3E}">
        <p14:creationId xmlns:p14="http://schemas.microsoft.com/office/powerpoint/2010/main" val="19858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Enable all desktop scenarios in modern apps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2C9DE-AD13-4AEC-A9B0-65FD537D5D9F}"/>
              </a:ext>
            </a:extLst>
          </p:cNvPr>
          <p:cNvSpPr/>
          <p:nvPr/>
        </p:nvSpPr>
        <p:spPr>
          <a:xfrm>
            <a:off x="1158687" y="1129515"/>
            <a:ext cx="1235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F448A6-931B-40F6-AE92-A8996450B998}"/>
              </a:ext>
            </a:extLst>
          </p:cNvPr>
          <p:cNvSpPr/>
          <p:nvPr/>
        </p:nvSpPr>
        <p:spPr>
          <a:xfrm>
            <a:off x="6359337" y="1129514"/>
            <a:ext cx="1269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1D0903-D4FC-457A-A6F9-A3973DB03084}"/>
              </a:ext>
            </a:extLst>
          </p:cNvPr>
          <p:cNvSpPr/>
          <p:nvPr/>
        </p:nvSpPr>
        <p:spPr>
          <a:xfrm>
            <a:off x="1250570" y="1599078"/>
            <a:ext cx="4754880" cy="501762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Application Platform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1775035-5B28-4F87-B06D-F6C4EB81957A}"/>
              </a:ext>
            </a:extLst>
          </p:cNvPr>
          <p:cNvSpPr/>
          <p:nvPr/>
        </p:nvSpPr>
        <p:spPr>
          <a:xfrm>
            <a:off x="6476621" y="1591179"/>
            <a:ext cx="4754880" cy="5025521"/>
          </a:xfrm>
          <a:prstGeom prst="rect">
            <a:avLst/>
          </a:prstGeom>
          <a:solidFill>
            <a:srgbClr val="5C005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Application Scenarios</a:t>
            </a:r>
          </a:p>
        </p:txBody>
      </p:sp>
      <p:sp>
        <p:nvSpPr>
          <p:cNvPr id="3" name="Arrow: Left 2">
            <a:extLst>
              <a:ext uri="{FF2B5EF4-FFF2-40B4-BE49-F238E27FC236}">
                <a16:creationId xmlns:a16="http://schemas.microsoft.com/office/drawing/2014/main" id="{14BB065E-7261-4E6D-97AA-E0212EAC10E3}"/>
              </a:ext>
            </a:extLst>
          </p:cNvPr>
          <p:cNvSpPr/>
          <p:nvPr/>
        </p:nvSpPr>
        <p:spPr bwMode="auto">
          <a:xfrm>
            <a:off x="4843467" y="4688829"/>
            <a:ext cx="3149024" cy="1797525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45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Decouple modern platform into a la carte features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2C9DE-AD13-4AEC-A9B0-65FD537D5D9F}"/>
              </a:ext>
            </a:extLst>
          </p:cNvPr>
          <p:cNvSpPr/>
          <p:nvPr/>
        </p:nvSpPr>
        <p:spPr>
          <a:xfrm>
            <a:off x="1158687" y="1129515"/>
            <a:ext cx="1235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F448A6-931B-40F6-AE92-A8996450B998}"/>
              </a:ext>
            </a:extLst>
          </p:cNvPr>
          <p:cNvSpPr/>
          <p:nvPr/>
        </p:nvSpPr>
        <p:spPr>
          <a:xfrm>
            <a:off x="6359337" y="1129514"/>
            <a:ext cx="1269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6A2A13-8422-4187-B5F4-077C06D6D8EE}"/>
              </a:ext>
            </a:extLst>
          </p:cNvPr>
          <p:cNvSpPr/>
          <p:nvPr/>
        </p:nvSpPr>
        <p:spPr>
          <a:xfrm>
            <a:off x="1250570" y="1599078"/>
            <a:ext cx="4754880" cy="501762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Application Platform Features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9297E4-091F-4477-880D-73D8399AE955}"/>
              </a:ext>
            </a:extLst>
          </p:cNvPr>
          <p:cNvSpPr/>
          <p:nvPr/>
        </p:nvSpPr>
        <p:spPr>
          <a:xfrm>
            <a:off x="6476621" y="1591179"/>
            <a:ext cx="4754880" cy="5025521"/>
          </a:xfrm>
          <a:prstGeom prst="rect">
            <a:avLst/>
          </a:prstGeom>
          <a:solidFill>
            <a:srgbClr val="5C005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Applications</a:t>
            </a:r>
          </a:p>
        </p:txBody>
      </p:sp>
      <p:sp>
        <p:nvSpPr>
          <p:cNvPr id="22" name="Arrow: Left 21">
            <a:extLst>
              <a:ext uri="{FF2B5EF4-FFF2-40B4-BE49-F238E27FC236}">
                <a16:creationId xmlns:a16="http://schemas.microsoft.com/office/drawing/2014/main" id="{347C987B-4A31-4BEE-B659-2017E1642008}"/>
              </a:ext>
            </a:extLst>
          </p:cNvPr>
          <p:cNvSpPr/>
          <p:nvPr/>
        </p:nvSpPr>
        <p:spPr bwMode="auto">
          <a:xfrm rot="10800000">
            <a:off x="4545238" y="4666323"/>
            <a:ext cx="3149024" cy="1797525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13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Bring both platforms closer together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2C9DE-AD13-4AEC-A9B0-65FD537D5D9F}"/>
              </a:ext>
            </a:extLst>
          </p:cNvPr>
          <p:cNvSpPr/>
          <p:nvPr/>
        </p:nvSpPr>
        <p:spPr>
          <a:xfrm>
            <a:off x="1158687" y="1129515"/>
            <a:ext cx="1235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F448A6-931B-40F6-AE92-A8996450B998}"/>
              </a:ext>
            </a:extLst>
          </p:cNvPr>
          <p:cNvSpPr/>
          <p:nvPr/>
        </p:nvSpPr>
        <p:spPr>
          <a:xfrm>
            <a:off x="6359337" y="1129514"/>
            <a:ext cx="1269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6A2A13-8422-4187-B5F4-077C06D6D8EE}"/>
              </a:ext>
            </a:extLst>
          </p:cNvPr>
          <p:cNvSpPr/>
          <p:nvPr/>
        </p:nvSpPr>
        <p:spPr>
          <a:xfrm>
            <a:off x="1250570" y="1599078"/>
            <a:ext cx="4754880" cy="501762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Application Platform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9297E4-091F-4477-880D-73D8399AE955}"/>
              </a:ext>
            </a:extLst>
          </p:cNvPr>
          <p:cNvSpPr/>
          <p:nvPr/>
        </p:nvSpPr>
        <p:spPr>
          <a:xfrm>
            <a:off x="6476621" y="1591179"/>
            <a:ext cx="4754880" cy="5025521"/>
          </a:xfrm>
          <a:prstGeom prst="rect">
            <a:avLst/>
          </a:prstGeom>
          <a:solidFill>
            <a:srgbClr val="5C005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Application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</a:t>
            </a:r>
          </a:p>
        </p:txBody>
      </p:sp>
      <p:sp>
        <p:nvSpPr>
          <p:cNvPr id="22" name="Arrow: Left 21">
            <a:extLst>
              <a:ext uri="{FF2B5EF4-FFF2-40B4-BE49-F238E27FC236}">
                <a16:creationId xmlns:a16="http://schemas.microsoft.com/office/drawing/2014/main" id="{347C987B-4A31-4BEE-B659-2017E1642008}"/>
              </a:ext>
            </a:extLst>
          </p:cNvPr>
          <p:cNvSpPr/>
          <p:nvPr/>
        </p:nvSpPr>
        <p:spPr bwMode="auto">
          <a:xfrm rot="10800000">
            <a:off x="4545238" y="4666323"/>
            <a:ext cx="3149024" cy="1797525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AC08339D-1C51-49C9-A854-0B3D29A2784E}"/>
              </a:ext>
            </a:extLst>
          </p:cNvPr>
          <p:cNvSpPr/>
          <p:nvPr/>
        </p:nvSpPr>
        <p:spPr bwMode="auto">
          <a:xfrm>
            <a:off x="4843467" y="1856729"/>
            <a:ext cx="3149024" cy="1797525"/>
          </a:xfrm>
          <a:prstGeom prst="leftArrow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08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7404B-4406-4180-87F0-FB929511B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we’ll talk about release timing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7C047-0A1C-4A3E-BB67-BE6514434E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465016"/>
          </a:xfrm>
        </p:spPr>
        <p:txBody>
          <a:bodyPr/>
          <a:lstStyle/>
          <a:p>
            <a:r>
              <a:rPr lang="en-US" dirty="0"/>
              <a:t>Windows ships an update roughly every 6 months</a:t>
            </a:r>
          </a:p>
          <a:p>
            <a:r>
              <a:rPr lang="en-US" dirty="0"/>
              <a:t>Next update of Windows: 2</a:t>
            </a:r>
            <a:r>
              <a:rPr lang="en-US" baseline="30000" dirty="0"/>
              <a:t>nd</a:t>
            </a:r>
            <a:r>
              <a:rPr lang="en-US" dirty="0"/>
              <a:t> half of 2018 release</a:t>
            </a:r>
          </a:p>
          <a:p>
            <a:r>
              <a:rPr lang="en-US" dirty="0"/>
              <a:t>Everything after that: A future update</a:t>
            </a:r>
          </a:p>
        </p:txBody>
      </p:sp>
    </p:spTree>
    <p:extLst>
      <p:ext uri="{BB962C8B-B14F-4D97-AF65-F5344CB8AC3E}">
        <p14:creationId xmlns:p14="http://schemas.microsoft.com/office/powerpoint/2010/main" val="654351571"/>
      </p:ext>
    </p:extLst>
  </p:cSld>
  <p:clrMapOvr>
    <a:masterClrMapping/>
  </p:clrMapOvr>
  <p:transition>
    <p:fade/>
  </p:transition>
</p:sld>
</file>

<file path=ppt/slides/slide24.xml><?xml version="1.0" encoding="utf-8"?>
<p:sld xmlns:a16="http://schemas.microsoft.com/office/drawing/2014/main" xmlns:dgm="http://schemas.openxmlformats.org/drawingml/2006/diagram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067ED-2059-4648-A524-6F22BDEF9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B346B05-F001-4E91-B656-86D01EA517FE}"/>
              </a:ext>
            </a:extLst>
          </p:cNvPr>
          <p:cNvGraphicFramePr/>
          <p:nvPr>
            <p:extLst/>
          </p:nvPr>
        </p:nvGraphicFramePr>
        <p:xfrm>
          <a:off x="1533858" y="128605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90427466"/>
      </p:ext>
    </p:extLst>
  </p:cSld>
  <p:clrMapOvr>
    <a:masterClrMapping/>
  </p:clrMapOvr>
  <p:transition>
    <p:fade/>
  </p:transition>
</p:sld>
</file>

<file path=ppt/slides/slide2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9FB5A0-00BB-4EF4-9016-8C5858247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7916" y="2204811"/>
            <a:ext cx="6675120" cy="1329595"/>
          </a:xfrm>
        </p:spPr>
        <p:txBody>
          <a:bodyPr/>
          <a:lstStyle/>
          <a:p>
            <a:r>
              <a:rPr lang="en-US" sz="9600" dirty="0"/>
              <a:t>UI</a:t>
            </a:r>
          </a:p>
        </p:txBody>
      </p:sp>
    </p:spTree>
    <p:extLst>
      <p:ext uri="{BB962C8B-B14F-4D97-AF65-F5344CB8AC3E}">
        <p14:creationId xmlns:p14="http://schemas.microsoft.com/office/powerpoint/2010/main" val="217690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2CF6776-FE1B-4930-BEAE-7D1CFE2DE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457200"/>
            <a:ext cx="11356087" cy="492443"/>
          </a:xfrm>
        </p:spPr>
        <p:txBody>
          <a:bodyPr/>
          <a:lstStyle/>
          <a:p>
            <a:r>
              <a:rPr lang="en-US" sz="3200" dirty="0"/>
              <a:t>UWP XAML is LOB ready and hostable in your current apps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C4A12D-B63A-44A8-8B22-55CD639222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4013200"/>
            <a:ext cx="5632450" cy="1600438"/>
          </a:xfrm>
        </p:spPr>
        <p:txBody>
          <a:bodyPr/>
          <a:lstStyle/>
          <a:p>
            <a:r>
              <a:rPr lang="en-US" dirty="0"/>
              <a:t>Improved Information Density</a:t>
            </a:r>
          </a:p>
          <a:p>
            <a:r>
              <a:rPr lang="en-US" dirty="0"/>
              <a:t>LOB Controls &amp; Framework Features</a:t>
            </a:r>
          </a:p>
          <a:p>
            <a:r>
              <a:rPr lang="en-US" dirty="0"/>
              <a:t>Windowing APIs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ECCCD4-50DD-42DC-A1A6-6E4122CE99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4013200"/>
            <a:ext cx="5212080" cy="430887"/>
          </a:xfrm>
        </p:spPr>
        <p:txBody>
          <a:bodyPr/>
          <a:lstStyle/>
          <a:p>
            <a:r>
              <a:rPr lang="en-US" dirty="0"/>
              <a:t>XAML Islands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086801-A6FB-4CFD-8A85-84F320DD5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" y="1082387"/>
            <a:ext cx="4915111" cy="26958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F49F04-395B-4F87-BC60-719743900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7171" y="1082387"/>
            <a:ext cx="4851189" cy="269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79253"/>
      </p:ext>
    </p:extLst>
  </p:cSld>
  <p:clrMapOvr>
    <a:masterClrMapping/>
  </p:clrMapOvr>
  <p:transition>
    <p:fade/>
  </p:transition>
</p:sld>
</file>

<file path=ppt/slides/slide2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remote, indoor, controller&#10;&#10;Description generated with high confidence">
            <a:extLst>
              <a:ext uri="{FF2B5EF4-FFF2-40B4-BE49-F238E27FC236}">
                <a16:creationId xmlns:a16="http://schemas.microsoft.com/office/drawing/2014/main" id="{97B89BA8-7147-46FC-9345-A1834324C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1" y="1598683"/>
            <a:ext cx="4641345" cy="464134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BC866-F34C-4438-AD1E-4BC6842249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DB4E8-9387-4E18-AA5C-012A4B8B55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Density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73D6F74D-8F78-4DBC-A174-2BC7BF8626D8}"/>
              </a:ext>
            </a:extLst>
          </p:cNvPr>
          <p:cNvSpPr txBox="1">
            <a:spLocks/>
          </p:cNvSpPr>
          <p:nvPr/>
        </p:nvSpPr>
        <p:spPr>
          <a:xfrm>
            <a:off x="953715" y="1272792"/>
            <a:ext cx="3251200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Today</a:t>
            </a:r>
          </a:p>
        </p:txBody>
      </p:sp>
      <p:pic>
        <p:nvPicPr>
          <p:cNvPr id="31" name="Picture 3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FC42F00-67EC-469D-89CE-A90A204A9E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863" y="5713296"/>
            <a:ext cx="304869" cy="30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33766"/>
      </p:ext>
    </p:extLst>
  </p:cSld>
  <p:clrMapOvr>
    <a:masterClrMapping/>
  </p:clrMapOvr>
  <p:transition>
    <p:fade/>
  </p:transition>
</p:sld>
</file>

<file path=ppt/slides/slide28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remote, indoor, controller&#10;&#10;Description generated with high confidence">
            <a:extLst>
              <a:ext uri="{FF2B5EF4-FFF2-40B4-BE49-F238E27FC236}">
                <a16:creationId xmlns:a16="http://schemas.microsoft.com/office/drawing/2014/main" id="{97B89BA8-7147-46FC-9345-A1834324C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1" y="1598683"/>
            <a:ext cx="4641345" cy="464134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BC866-F34C-4438-AD1E-4BC6842249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DB4E8-9387-4E18-AA5C-012A4B8B55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Density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0EF9EBD6-271D-4381-97DF-2208FB2377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356" y="1835516"/>
            <a:ext cx="3273757" cy="3273757"/>
          </a:xfrm>
          <a:prstGeom prst="rect">
            <a:avLst/>
          </a:prstGeom>
        </p:spPr>
      </p:pic>
      <p:pic>
        <p:nvPicPr>
          <p:cNvPr id="45" name="Picture 44" descr="A close up of a logo&#10;&#10;Description generated with high confidence">
            <a:extLst>
              <a:ext uri="{FF2B5EF4-FFF2-40B4-BE49-F238E27FC236}">
                <a16:creationId xmlns:a16="http://schemas.microsoft.com/office/drawing/2014/main" id="{016E3235-B2B0-4454-B691-5E89956816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681" y="1341541"/>
            <a:ext cx="4215259" cy="4215259"/>
          </a:xfrm>
          <a:prstGeom prst="rect">
            <a:avLst/>
          </a:prstGeom>
        </p:spPr>
      </p:pic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73D6F74D-8F78-4DBC-A174-2BC7BF8626D8}"/>
              </a:ext>
            </a:extLst>
          </p:cNvPr>
          <p:cNvSpPr txBox="1">
            <a:spLocks/>
          </p:cNvSpPr>
          <p:nvPr/>
        </p:nvSpPr>
        <p:spPr>
          <a:xfrm>
            <a:off x="953715" y="1272792"/>
            <a:ext cx="3251200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Today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96B3D4A6-6D5B-497F-8BB5-CB090BD45607}"/>
              </a:ext>
            </a:extLst>
          </p:cNvPr>
          <p:cNvSpPr txBox="1">
            <a:spLocks/>
          </p:cNvSpPr>
          <p:nvPr/>
        </p:nvSpPr>
        <p:spPr>
          <a:xfrm>
            <a:off x="7866703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Compact Size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7EB87B18-3892-429D-9430-A6EC525F1F24}"/>
              </a:ext>
            </a:extLst>
          </p:cNvPr>
          <p:cNvSpPr txBox="1">
            <a:spLocks/>
          </p:cNvSpPr>
          <p:nvPr/>
        </p:nvSpPr>
        <p:spPr>
          <a:xfrm>
            <a:off x="4407067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Microsoft Standard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E0594EE-93DF-4C0B-95AC-837AEBDD45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4" t="18559" r="65671" b="5038"/>
          <a:stretch/>
        </p:blipFill>
        <p:spPr>
          <a:xfrm>
            <a:off x="774106" y="1272792"/>
            <a:ext cx="3251200" cy="5168362"/>
          </a:xfrm>
          <a:prstGeom prst="rect">
            <a:avLst/>
          </a:prstGeom>
          <a:gradFill flip="none" rotWithShape="1">
            <a:gsLst>
              <a:gs pos="0">
                <a:srgbClr val="EEEFF0">
                  <a:alpha val="25000"/>
                </a:srgbClr>
              </a:gs>
              <a:gs pos="85000">
                <a:srgbClr val="EEF0F1">
                  <a:alpha val="25000"/>
                </a:srgbClr>
              </a:gs>
              <a:gs pos="100000">
                <a:srgbClr val="D5D4D5"/>
              </a:gs>
            </a:gsLst>
            <a:lin ang="2700000" scaled="1"/>
            <a:tileRect/>
          </a:gradFill>
        </p:spPr>
      </p:pic>
    </p:spTree>
    <p:extLst>
      <p:ext uri="{BB962C8B-B14F-4D97-AF65-F5344CB8AC3E}">
        <p14:creationId xmlns:p14="http://schemas.microsoft.com/office/powerpoint/2010/main" val="28237508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BC866-F34C-4438-AD1E-4BC6842249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DB4E8-9387-4E18-AA5C-012A4B8B55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5428" y="486841"/>
            <a:ext cx="3331773" cy="104309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Density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D7EF4CE-FC5F-4C40-9217-37A003DE3CB3}"/>
              </a:ext>
            </a:extLst>
          </p:cNvPr>
          <p:cNvGrpSpPr/>
          <p:nvPr/>
        </p:nvGrpSpPr>
        <p:grpSpPr>
          <a:xfrm>
            <a:off x="1012748" y="2046274"/>
            <a:ext cx="2287573" cy="2892165"/>
            <a:chOff x="2610933" y="3069411"/>
            <a:chExt cx="3431360" cy="4338248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513A159-E0E1-4198-B46D-CED501858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9817" y="4648130"/>
              <a:ext cx="2819400" cy="209550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35B9D51-A0CB-4479-A4B7-66A282BF8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933" y="3805620"/>
              <a:ext cx="2819400" cy="59055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4CB187E-8C63-4C15-91A5-778DDA878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4190" y="7102859"/>
              <a:ext cx="1143000" cy="304800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1881490-0927-49CE-BDBD-4523308D5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293" y="3069411"/>
              <a:ext cx="3429000" cy="45720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318906-B5E0-4C9C-9EEC-F63291C16DEE}"/>
              </a:ext>
            </a:extLst>
          </p:cNvPr>
          <p:cNvGrpSpPr/>
          <p:nvPr/>
        </p:nvGrpSpPr>
        <p:grpSpPr>
          <a:xfrm>
            <a:off x="7930795" y="2049272"/>
            <a:ext cx="2286000" cy="2171817"/>
            <a:chOff x="12677645" y="3073907"/>
            <a:chExt cx="3429000" cy="3257725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0987C704-5765-4175-9E97-F69F46EF3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24277" y="4665454"/>
              <a:ext cx="2819400" cy="114300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5BADDD92-85F3-4E30-9EEE-FBC83C411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645" y="3776421"/>
              <a:ext cx="2838450" cy="53340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9790A920-16BB-41B9-AA4E-0B40E115A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2116" y="6103032"/>
              <a:ext cx="1143000" cy="22860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920AFA22-42DD-4585-B9A4-45138B081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645" y="3073907"/>
              <a:ext cx="3429000" cy="3048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970955A-7345-403B-92EE-BD1B0E272165}"/>
              </a:ext>
            </a:extLst>
          </p:cNvPr>
          <p:cNvGrpSpPr/>
          <p:nvPr/>
        </p:nvGrpSpPr>
        <p:grpSpPr>
          <a:xfrm>
            <a:off x="4482292" y="2040205"/>
            <a:ext cx="2286000" cy="2504096"/>
            <a:chOff x="7645469" y="3060308"/>
            <a:chExt cx="3429000" cy="3756144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83A5A870-FE67-4273-BBCC-4511480BD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7869" y="4595024"/>
              <a:ext cx="2819400" cy="1524000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DE39E1E-72E8-4854-9AAB-EB9168DE9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69" y="3752514"/>
              <a:ext cx="2819400" cy="59055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C258C71-F31E-4E8B-B7FC-D34FB5ADF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3569" y="6511652"/>
              <a:ext cx="1143000" cy="30480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0D97985D-0AB0-4C56-B942-DF94A821A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69" y="3060308"/>
              <a:ext cx="3429000" cy="381000"/>
            </a:xfrm>
            <a:prstGeom prst="rect">
              <a:avLst/>
            </a:prstGeom>
          </p:spPr>
        </p:pic>
      </p:grp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B3B2DDB3-0805-4F14-8D54-2604529AF6A6}"/>
              </a:ext>
            </a:extLst>
          </p:cNvPr>
          <p:cNvSpPr txBox="1">
            <a:spLocks/>
          </p:cNvSpPr>
          <p:nvPr/>
        </p:nvSpPr>
        <p:spPr>
          <a:xfrm>
            <a:off x="953715" y="1272792"/>
            <a:ext cx="3251200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Today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97283814-951F-459A-8AE2-C48016CA7796}"/>
              </a:ext>
            </a:extLst>
          </p:cNvPr>
          <p:cNvSpPr txBox="1">
            <a:spLocks/>
          </p:cNvSpPr>
          <p:nvPr/>
        </p:nvSpPr>
        <p:spPr>
          <a:xfrm>
            <a:off x="7866703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Compact Size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104BA74B-1358-491F-8733-002B0B3926E7}"/>
              </a:ext>
            </a:extLst>
          </p:cNvPr>
          <p:cNvSpPr txBox="1">
            <a:spLocks/>
          </p:cNvSpPr>
          <p:nvPr/>
        </p:nvSpPr>
        <p:spPr>
          <a:xfrm>
            <a:off x="4407067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Microsoft Standard</a:t>
            </a:r>
          </a:p>
        </p:txBody>
      </p:sp>
    </p:spTree>
    <p:extLst>
      <p:ext uri="{BB962C8B-B14F-4D97-AF65-F5344CB8AC3E}">
        <p14:creationId xmlns:p14="http://schemas.microsoft.com/office/powerpoint/2010/main" val="2228463128"/>
      </p:ext>
    </p:extLst>
  </p:cSld>
  <p:clrMapOvr>
    <a:masterClrMapping/>
  </p:clrMapOvr>
  <p:transition>
    <p:fade/>
  </p:transition>
</p:sld>
</file>

<file path=ppt/slides/slide3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F5FEF06-A78F-417B-8F27-855DB07A2A3F}"/>
              </a:ext>
            </a:extLst>
          </p:cNvPr>
          <p:cNvSpPr/>
          <p:nvPr/>
        </p:nvSpPr>
        <p:spPr bwMode="auto">
          <a:xfrm>
            <a:off x="6302189" y="1482164"/>
            <a:ext cx="4715435" cy="4715435"/>
          </a:xfrm>
          <a:prstGeom prst="ellipse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4C0AD5-4A3B-43A8-A8E7-6D3F19E96C33}"/>
              </a:ext>
            </a:extLst>
          </p:cNvPr>
          <p:cNvSpPr txBox="1"/>
          <p:nvPr/>
        </p:nvSpPr>
        <p:spPr>
          <a:xfrm>
            <a:off x="7031307" y="2704346"/>
            <a:ext cx="4715435" cy="1908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+50% 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 the last 20 months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60D21EA-5AA7-41ED-8A40-A2E1B7406158}"/>
              </a:ext>
            </a:extLst>
          </p:cNvPr>
          <p:cNvSpPr/>
          <p:nvPr/>
        </p:nvSpPr>
        <p:spPr bwMode="auto">
          <a:xfrm>
            <a:off x="1057836" y="1482164"/>
            <a:ext cx="4715435" cy="4715435"/>
          </a:xfrm>
          <a:prstGeom prst="ellipse">
            <a:avLst/>
          </a:prstGeom>
          <a:solidFill>
            <a:srgbClr val="00B294"/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desktop market and opportunity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050358-0BC6-45BD-9537-7EF12A092DFB}"/>
              </a:ext>
            </a:extLst>
          </p:cNvPr>
          <p:cNvSpPr txBox="1"/>
          <p:nvPr/>
        </p:nvSpPr>
        <p:spPr>
          <a:xfrm>
            <a:off x="1651383" y="2048910"/>
            <a:ext cx="4155742" cy="3139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2.4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Million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Developers building desktop apps in Visual Studio every month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01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30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F3B9C85-672C-45FE-9698-DBC27E971040}"/>
              </a:ext>
            </a:extLst>
          </p:cNvPr>
          <p:cNvSpPr/>
          <p:nvPr/>
        </p:nvSpPr>
        <p:spPr bwMode="auto">
          <a:xfrm>
            <a:off x="4261207" y="999884"/>
            <a:ext cx="2811559" cy="5592726"/>
          </a:xfrm>
          <a:prstGeom prst="rect">
            <a:avLst/>
          </a:prstGeom>
          <a:solidFill>
            <a:srgbClr val="EFF0F1"/>
          </a:solidFill>
          <a:ln>
            <a:noFill/>
            <a:headEnd type="none" w="med" len="med"/>
            <a:tailEnd type="none" w="med" len="med"/>
          </a:ln>
          <a:effectLst>
            <a:outerShdw blurRad="457200" dist="127000" dir="5400000" sx="98000" sy="98000" algn="ctr" rotWithShape="0">
              <a:schemeClr val="tx2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97536" rIns="121920" bIns="9753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2171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BC866-F34C-4438-AD1E-4BC6842249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DB4E8-9387-4E18-AA5C-012A4B8B55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5428" y="486841"/>
            <a:ext cx="3331773" cy="104309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Density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D7EF4CE-FC5F-4C40-9217-37A003DE3CB3}"/>
              </a:ext>
            </a:extLst>
          </p:cNvPr>
          <p:cNvGrpSpPr/>
          <p:nvPr/>
        </p:nvGrpSpPr>
        <p:grpSpPr>
          <a:xfrm>
            <a:off x="1012748" y="2046274"/>
            <a:ext cx="2287573" cy="2892165"/>
            <a:chOff x="2610933" y="3069411"/>
            <a:chExt cx="3431360" cy="4338248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513A159-E0E1-4198-B46D-CED501858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9817" y="4648130"/>
              <a:ext cx="2819400" cy="209550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35B9D51-A0CB-4479-A4B7-66A282BF8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933" y="3805620"/>
              <a:ext cx="2819400" cy="59055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4CB187E-8C63-4C15-91A5-778DDA878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4190" y="7102859"/>
              <a:ext cx="1143000" cy="304800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1881490-0927-49CE-BDBD-4523308D5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293" y="3069411"/>
              <a:ext cx="3429000" cy="45720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318906-B5E0-4C9C-9EEC-F63291C16DEE}"/>
              </a:ext>
            </a:extLst>
          </p:cNvPr>
          <p:cNvGrpSpPr/>
          <p:nvPr/>
        </p:nvGrpSpPr>
        <p:grpSpPr>
          <a:xfrm>
            <a:off x="7930795" y="2049272"/>
            <a:ext cx="2286000" cy="2171817"/>
            <a:chOff x="12677645" y="3073907"/>
            <a:chExt cx="3429000" cy="3257725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0987C704-5765-4175-9E97-F69F46EF3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24277" y="4665454"/>
              <a:ext cx="2819400" cy="114300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5BADDD92-85F3-4E30-9EEE-FBC83C411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645" y="3776421"/>
              <a:ext cx="2838450" cy="53340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9790A920-16BB-41B9-AA4E-0B40E115A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2116" y="6103032"/>
              <a:ext cx="1143000" cy="22860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920AFA22-42DD-4585-B9A4-45138B081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645" y="3073907"/>
              <a:ext cx="3429000" cy="3048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970955A-7345-403B-92EE-BD1B0E272165}"/>
              </a:ext>
            </a:extLst>
          </p:cNvPr>
          <p:cNvGrpSpPr/>
          <p:nvPr/>
        </p:nvGrpSpPr>
        <p:grpSpPr>
          <a:xfrm>
            <a:off x="4482292" y="2040205"/>
            <a:ext cx="2286000" cy="2504096"/>
            <a:chOff x="7645469" y="3060308"/>
            <a:chExt cx="3429000" cy="3756144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83A5A870-FE67-4273-BBCC-4511480BD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7869" y="4595024"/>
              <a:ext cx="2819400" cy="1524000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DE39E1E-72E8-4854-9AAB-EB9168DE9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69" y="3752514"/>
              <a:ext cx="2819400" cy="59055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C258C71-F31E-4E8B-B7FC-D34FB5ADF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3569" y="6511652"/>
              <a:ext cx="1143000" cy="30480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0D97985D-0AB0-4C56-B942-DF94A821A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69" y="3060308"/>
              <a:ext cx="3429000" cy="381000"/>
            </a:xfrm>
            <a:prstGeom prst="rect">
              <a:avLst/>
            </a:prstGeom>
          </p:spPr>
        </p:pic>
      </p:grp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B3B2DDB3-0805-4F14-8D54-2604529AF6A6}"/>
              </a:ext>
            </a:extLst>
          </p:cNvPr>
          <p:cNvSpPr txBox="1">
            <a:spLocks/>
          </p:cNvSpPr>
          <p:nvPr/>
        </p:nvSpPr>
        <p:spPr>
          <a:xfrm>
            <a:off x="953715" y="1272792"/>
            <a:ext cx="3251200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Today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97283814-951F-459A-8AE2-C48016CA7796}"/>
              </a:ext>
            </a:extLst>
          </p:cNvPr>
          <p:cNvSpPr txBox="1">
            <a:spLocks/>
          </p:cNvSpPr>
          <p:nvPr/>
        </p:nvSpPr>
        <p:spPr>
          <a:xfrm>
            <a:off x="7866703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Compact Size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104BA74B-1358-491F-8733-002B0B3926E7}"/>
              </a:ext>
            </a:extLst>
          </p:cNvPr>
          <p:cNvSpPr txBox="1">
            <a:spLocks/>
          </p:cNvSpPr>
          <p:nvPr/>
        </p:nvSpPr>
        <p:spPr>
          <a:xfrm>
            <a:off x="4407067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Microsoft Standard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DA4E923-35EC-47F3-A77A-9300C54EE43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4" t="18559" r="65671" b="5038"/>
          <a:stretch/>
        </p:blipFill>
        <p:spPr>
          <a:xfrm>
            <a:off x="774106" y="1272792"/>
            <a:ext cx="3251200" cy="5168362"/>
          </a:xfrm>
          <a:prstGeom prst="rect">
            <a:avLst/>
          </a:prstGeom>
          <a:gradFill flip="none" rotWithShape="1">
            <a:gsLst>
              <a:gs pos="0">
                <a:srgbClr val="EEEFF0">
                  <a:alpha val="25000"/>
                </a:srgbClr>
              </a:gs>
              <a:gs pos="85000">
                <a:srgbClr val="EEF0F1">
                  <a:alpha val="25000"/>
                </a:srgbClr>
              </a:gs>
              <a:gs pos="100000">
                <a:srgbClr val="D5D4D5"/>
              </a:gs>
            </a:gsLst>
            <a:lin ang="2700000" scaled="1"/>
            <a:tileRect/>
          </a:gradFill>
        </p:spPr>
      </p:pic>
    </p:spTree>
    <p:extLst>
      <p:ext uri="{BB962C8B-B14F-4D97-AF65-F5344CB8AC3E}">
        <p14:creationId xmlns:p14="http://schemas.microsoft.com/office/powerpoint/2010/main" val="493952866"/>
      </p:ext>
    </p:extLst>
  </p:cSld>
  <p:clrMapOvr>
    <a:masterClrMapping/>
  </p:clrMapOvr>
  <p:transition>
    <p:fade/>
  </p:transition>
</p:sld>
</file>

<file path=ppt/slides/slide3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2C55E6-4B6F-4E9F-8C77-716DC9AE00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DA4C62-64CB-42C1-B73E-BD5D75FABD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Density  |  Current UI sizing</a:t>
            </a:r>
          </a:p>
        </p:txBody>
      </p:sp>
      <p:pic>
        <p:nvPicPr>
          <p:cNvPr id="7" name="Picture Placeholder 6" descr="A screen shot of a computer&#10;&#10;Description generated with very high confidence">
            <a:extLst>
              <a:ext uri="{FF2B5EF4-FFF2-40B4-BE49-F238E27FC236}">
                <a16:creationId xmlns:a16="http://schemas.microsoft.com/office/drawing/2014/main" id="{92AD0950-6E11-46A1-968E-336DC7D954C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016000" y="571500"/>
            <a:ext cx="10971428" cy="6171428"/>
          </a:xfrm>
        </p:spPr>
      </p:pic>
    </p:spTree>
    <p:extLst>
      <p:ext uri="{BB962C8B-B14F-4D97-AF65-F5344CB8AC3E}">
        <p14:creationId xmlns:p14="http://schemas.microsoft.com/office/powerpoint/2010/main" val="399939418"/>
      </p:ext>
    </p:extLst>
  </p:cSld>
  <p:clrMapOvr>
    <a:masterClrMapping/>
  </p:clrMapOvr>
  <p:transition>
    <p:fade/>
  </p:transition>
</p:sld>
</file>

<file path=ppt/slides/slide3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161028-68F1-4928-A525-AB51F4350E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5D9A3C-3621-43B1-93E9-3BDB71CF93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Density  |  New standard UI sizing</a:t>
            </a:r>
          </a:p>
        </p:txBody>
      </p:sp>
      <p:pic>
        <p:nvPicPr>
          <p:cNvPr id="5" name="Picture Placeholder 4" descr="A screen shot of a computer&#10;&#10;Description generated with very high confidence">
            <a:extLst>
              <a:ext uri="{FF2B5EF4-FFF2-40B4-BE49-F238E27FC236}">
                <a16:creationId xmlns:a16="http://schemas.microsoft.com/office/drawing/2014/main" id="{0C58C463-CF6B-4812-881A-CE60658E52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016000" y="571500"/>
            <a:ext cx="10971428" cy="6171428"/>
          </a:xfrm>
        </p:spPr>
      </p:pic>
    </p:spTree>
    <p:extLst>
      <p:ext uri="{BB962C8B-B14F-4D97-AF65-F5344CB8AC3E}">
        <p14:creationId xmlns:p14="http://schemas.microsoft.com/office/powerpoint/2010/main" val="2387585850"/>
      </p:ext>
    </p:extLst>
  </p:cSld>
  <p:clrMapOvr>
    <a:masterClrMapping/>
  </p:clrMapOvr>
  <p:transition>
    <p:fade/>
  </p:transition>
</p:sld>
</file>

<file path=ppt/slides/slide3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502D53-4BC4-4D4B-9C81-7E04AEAC33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060065-668A-4E20-A615-B5B899540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Density  | Current UI sizing</a:t>
            </a:r>
          </a:p>
        </p:txBody>
      </p:sp>
      <p:pic>
        <p:nvPicPr>
          <p:cNvPr id="5" name="Picture Placeholder 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950C6C12-92D4-434B-815B-D8D36F22E4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016000" y="571500"/>
            <a:ext cx="10971428" cy="6171428"/>
          </a:xfrm>
        </p:spPr>
      </p:pic>
    </p:spTree>
    <p:extLst>
      <p:ext uri="{BB962C8B-B14F-4D97-AF65-F5344CB8AC3E}">
        <p14:creationId xmlns:p14="http://schemas.microsoft.com/office/powerpoint/2010/main" val="3277788032"/>
      </p:ext>
    </p:extLst>
  </p:cSld>
  <p:clrMapOvr>
    <a:masterClrMapping/>
  </p:clrMapOvr>
  <p:transition>
    <p:fade/>
  </p:transition>
</p:sld>
</file>

<file path=ppt/slides/slide3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EE1026-F77A-4D0A-A57D-4D6600035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9941D2E-1F08-4ECB-AE7D-35C097C49A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Density  |  New standard UI sizing</a:t>
            </a:r>
          </a:p>
        </p:txBody>
      </p:sp>
      <p:pic>
        <p:nvPicPr>
          <p:cNvPr id="5" name="Picture Placeholder 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CE08C147-6199-4C36-BAED-4FEF890E704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016000" y="571500"/>
            <a:ext cx="10971428" cy="6171428"/>
          </a:xfrm>
        </p:spPr>
      </p:pic>
    </p:spTree>
    <p:extLst>
      <p:ext uri="{BB962C8B-B14F-4D97-AF65-F5344CB8AC3E}">
        <p14:creationId xmlns:p14="http://schemas.microsoft.com/office/powerpoint/2010/main" val="3508101570"/>
      </p:ext>
    </p:extLst>
  </p:cSld>
  <p:clrMapOvr>
    <a:masterClrMapping/>
  </p:clrMapOvr>
  <p:transition>
    <p:fade/>
  </p:transition>
</p:sld>
</file>

<file path=ppt/slides/slide35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F3B9C85-672C-45FE-9698-DBC27E971040}"/>
              </a:ext>
            </a:extLst>
          </p:cNvPr>
          <p:cNvSpPr/>
          <p:nvPr/>
        </p:nvSpPr>
        <p:spPr bwMode="auto">
          <a:xfrm>
            <a:off x="7707599" y="999884"/>
            <a:ext cx="2811559" cy="5592726"/>
          </a:xfrm>
          <a:prstGeom prst="rect">
            <a:avLst/>
          </a:prstGeom>
          <a:solidFill>
            <a:srgbClr val="EFF0F1"/>
          </a:solidFill>
          <a:ln>
            <a:noFill/>
            <a:headEnd type="none" w="med" len="med"/>
            <a:tailEnd type="none" w="med" len="med"/>
          </a:ln>
          <a:effectLst>
            <a:outerShdw blurRad="457200" dist="127000" dir="5400000" sx="98000" sy="98000" algn="ctr" rotWithShape="0">
              <a:schemeClr val="tx2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97536" rIns="121920" bIns="9753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2171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BC866-F34C-4438-AD1E-4BC6842249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DB4E8-9387-4E18-AA5C-012A4B8B55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5428" y="486841"/>
            <a:ext cx="3331773" cy="1043093"/>
          </a:xfrm>
        </p:spPr>
        <p:txBody>
          <a:bodyPr/>
          <a:lstStyle/>
          <a:p>
            <a:r>
              <a:rPr lang="en-US" dirty="0"/>
              <a:t>Density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D7EF4CE-FC5F-4C40-9217-37A003DE3CB3}"/>
              </a:ext>
            </a:extLst>
          </p:cNvPr>
          <p:cNvGrpSpPr/>
          <p:nvPr/>
        </p:nvGrpSpPr>
        <p:grpSpPr>
          <a:xfrm>
            <a:off x="1012748" y="2046274"/>
            <a:ext cx="2287573" cy="2892165"/>
            <a:chOff x="2610933" y="3069411"/>
            <a:chExt cx="3431360" cy="4338248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513A159-E0E1-4198-B46D-CED501858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9817" y="4648130"/>
              <a:ext cx="2819400" cy="209550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35B9D51-A0CB-4479-A4B7-66A282BF8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933" y="3805620"/>
              <a:ext cx="2819400" cy="59055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4CB187E-8C63-4C15-91A5-778DDA878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4190" y="7102859"/>
              <a:ext cx="1143000" cy="304800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1881490-0927-49CE-BDBD-4523308D5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293" y="3069411"/>
              <a:ext cx="3429000" cy="45720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318906-B5E0-4C9C-9EEC-F63291C16DEE}"/>
              </a:ext>
            </a:extLst>
          </p:cNvPr>
          <p:cNvGrpSpPr/>
          <p:nvPr/>
        </p:nvGrpSpPr>
        <p:grpSpPr>
          <a:xfrm>
            <a:off x="7930795" y="2049272"/>
            <a:ext cx="2286000" cy="2171817"/>
            <a:chOff x="12677645" y="3073907"/>
            <a:chExt cx="3429000" cy="3257725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0987C704-5765-4175-9E97-F69F46EF3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24277" y="4665454"/>
              <a:ext cx="2819400" cy="114300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5BADDD92-85F3-4E30-9EEE-FBC83C411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645" y="3776421"/>
              <a:ext cx="2838450" cy="53340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9790A920-16BB-41B9-AA4E-0B40E115A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2116" y="6103032"/>
              <a:ext cx="1143000" cy="22860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920AFA22-42DD-4585-B9A4-45138B081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645" y="3073907"/>
              <a:ext cx="3429000" cy="3048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970955A-7345-403B-92EE-BD1B0E272165}"/>
              </a:ext>
            </a:extLst>
          </p:cNvPr>
          <p:cNvGrpSpPr/>
          <p:nvPr/>
        </p:nvGrpSpPr>
        <p:grpSpPr>
          <a:xfrm>
            <a:off x="4482292" y="2040205"/>
            <a:ext cx="2286000" cy="2504096"/>
            <a:chOff x="7645469" y="3060308"/>
            <a:chExt cx="3429000" cy="3756144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83A5A870-FE67-4273-BBCC-4511480BD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7869" y="4595024"/>
              <a:ext cx="2819400" cy="1524000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DE39E1E-72E8-4854-9AAB-EB9168DE9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69" y="3752514"/>
              <a:ext cx="2819400" cy="59055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C258C71-F31E-4E8B-B7FC-D34FB5ADF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3569" y="6511652"/>
              <a:ext cx="1143000" cy="30480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0D97985D-0AB0-4C56-B942-DF94A821A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69" y="3060308"/>
              <a:ext cx="3429000" cy="381000"/>
            </a:xfrm>
            <a:prstGeom prst="rect">
              <a:avLst/>
            </a:prstGeom>
          </p:spPr>
        </p:pic>
      </p:grp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B3B2DDB3-0805-4F14-8D54-2604529AF6A6}"/>
              </a:ext>
            </a:extLst>
          </p:cNvPr>
          <p:cNvSpPr txBox="1">
            <a:spLocks/>
          </p:cNvSpPr>
          <p:nvPr/>
        </p:nvSpPr>
        <p:spPr>
          <a:xfrm>
            <a:off x="953715" y="1272792"/>
            <a:ext cx="3251200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Today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97283814-951F-459A-8AE2-C48016CA7796}"/>
              </a:ext>
            </a:extLst>
          </p:cNvPr>
          <p:cNvSpPr txBox="1">
            <a:spLocks/>
          </p:cNvSpPr>
          <p:nvPr/>
        </p:nvSpPr>
        <p:spPr>
          <a:xfrm>
            <a:off x="7866703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Compact Size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104BA74B-1358-491F-8733-002B0B3926E7}"/>
              </a:ext>
            </a:extLst>
          </p:cNvPr>
          <p:cNvSpPr txBox="1">
            <a:spLocks/>
          </p:cNvSpPr>
          <p:nvPr/>
        </p:nvSpPr>
        <p:spPr>
          <a:xfrm>
            <a:off x="4407067" y="1272792"/>
            <a:ext cx="2329559" cy="329472"/>
          </a:xfrm>
          <a:prstGeom prst="rect">
            <a:avLst/>
          </a:prstGeom>
        </p:spPr>
        <p:txBody>
          <a:bodyPr/>
          <a:lstStyle>
            <a:lvl1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marR="0" indent="0" algn="l" defTabSz="1399184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1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3847752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47346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46937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46531" indent="-349797" algn="l" defTabSz="13991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88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Bold" panose="020B0802040204020203" pitchFamily="34" charset="0"/>
                <a:ea typeface="+mn-ea"/>
                <a:cs typeface="Segoe UI Bold" panose="020B0802040204020203" pitchFamily="34" charset="0"/>
              </a:rPr>
              <a:t>New Microsoft Standard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DA4E923-35EC-47F3-A77A-9300C54EE43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4" t="18559" r="65671" b="5038"/>
          <a:stretch/>
        </p:blipFill>
        <p:spPr>
          <a:xfrm>
            <a:off x="774106" y="1272792"/>
            <a:ext cx="3251200" cy="5168362"/>
          </a:xfrm>
          <a:prstGeom prst="rect">
            <a:avLst/>
          </a:prstGeom>
          <a:gradFill flip="none" rotWithShape="1">
            <a:gsLst>
              <a:gs pos="0">
                <a:srgbClr val="EEEFF0">
                  <a:alpha val="25000"/>
                </a:srgbClr>
              </a:gs>
              <a:gs pos="85000">
                <a:srgbClr val="EEF0F1">
                  <a:alpha val="25000"/>
                </a:srgbClr>
              </a:gs>
              <a:gs pos="100000">
                <a:srgbClr val="D5D4D5"/>
              </a:gs>
            </a:gsLst>
            <a:lin ang="2700000" scaled="1"/>
            <a:tileRect/>
          </a:gradFill>
        </p:spPr>
      </p:pic>
    </p:spTree>
    <p:extLst>
      <p:ext uri="{BB962C8B-B14F-4D97-AF65-F5344CB8AC3E}">
        <p14:creationId xmlns:p14="http://schemas.microsoft.com/office/powerpoint/2010/main" val="3225392540"/>
      </p:ext>
    </p:extLst>
  </p:cSld>
  <p:clrMapOvr>
    <a:masterClrMapping/>
  </p:clrMapOvr>
  <p:transition>
    <p:fade/>
  </p:transition>
</p:sld>
</file>

<file path=ppt/slides/slide36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54D6B2-B125-48CE-AB71-A26EF37775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UX Fundamentals</a:t>
            </a:r>
          </a:p>
        </p:txBody>
      </p:sp>
      <p:pic>
        <p:nvPicPr>
          <p:cNvPr id="8" name="Picture Placeholder 7" descr="Enterprise_Condensed_App">
            <a:extLst>
              <a:ext uri="{FF2B5EF4-FFF2-40B4-BE49-F238E27FC236}">
                <a16:creationId xmlns:a16="http://schemas.microsoft.com/office/drawing/2014/main" id="{2D73047B-926D-41EE-AAE3-830B0ACFD2AC}"/>
              </a:ext>
            </a:extLst>
          </p:cNvPr>
          <p:cNvPicPr>
            <a:picLocks noGrp="1" noChangeAspect="1"/>
          </p:cNvPicPr>
          <p:nvPr isPhoto="1">
            <p:ph type="pic" sz="quarter" idx="13"/>
          </p:nvPr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6000" y="571499"/>
            <a:ext cx="10241280" cy="5760720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A4F25B-AACC-44DB-9D6C-8DC970E2F7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Density  |  Compact Size</a:t>
            </a:r>
          </a:p>
        </p:txBody>
      </p:sp>
    </p:spTree>
    <p:extLst>
      <p:ext uri="{BB962C8B-B14F-4D97-AF65-F5344CB8AC3E}">
        <p14:creationId xmlns:p14="http://schemas.microsoft.com/office/powerpoint/2010/main" val="396778531"/>
      </p:ext>
    </p:extLst>
  </p:cSld>
  <p:clrMapOvr>
    <a:masterClrMapping/>
  </p:clrMapOvr>
  <p:transition>
    <p:fade/>
  </p:transition>
</p:sld>
</file>

<file path=ppt/slides/slide3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/>
              <a:t>Fluent Design Evolving our system</a:t>
            </a:r>
            <a:br>
              <a:rPr lang="en-US" sz="2400" dirty="0"/>
            </a:br>
            <a:r>
              <a:rPr lang="en-US" sz="2000" dirty="0"/>
              <a:t>Chigusa Sansen &amp; Tim Allen</a:t>
            </a:r>
            <a:br>
              <a:rPr lang="en-US" sz="2000" dirty="0"/>
            </a:br>
            <a:r>
              <a:rPr lang="en-US" sz="2000" dirty="0"/>
              <a:t>Tuesday @ 3:00, WSCC Room 608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1090886" y="4542313"/>
            <a:ext cx="1951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Fluent Overview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5196485" y="4542313"/>
            <a:ext cx="185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Fluent in Office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794790" y="4542313"/>
            <a:ext cx="2694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Fluent Control Updates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43D4571-860A-477B-964D-B89FF6307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7" y="2112877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EF5C50-8B10-443C-8C5C-6D99C34817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152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F77D9E-00CA-49A2-A71E-CD15F64EB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6855" y="2112877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0924837"/>
      </p:ext>
    </p:extLst>
  </p:cSld>
  <p:clrMapOvr>
    <a:masterClrMapping/>
  </p:clrMapOvr>
  <p:transition>
    <p:fade/>
  </p:transition>
</p:sld>
</file>

<file path=ppt/slides/slide3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/>
              <a:t>What's New for Windows UX Developers: Fluent and XAML</a:t>
            </a:r>
            <a:br>
              <a:rPr lang="en-US" sz="2400" dirty="0"/>
            </a:br>
            <a:r>
              <a:rPr lang="en-US" sz="2000" dirty="0"/>
              <a:t>Paul Gusmorino</a:t>
            </a:r>
            <a:br>
              <a:rPr lang="en-US" sz="2000" dirty="0"/>
            </a:br>
            <a:r>
              <a:rPr lang="en-US" sz="2000" dirty="0"/>
              <a:t>Tuesday @ 4:45, WSCC Ballroom 6A</a:t>
            </a:r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1112193" y="4542313"/>
            <a:ext cx="1914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Integrate Depth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5089686" y="4542313"/>
            <a:ext cx="2045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Integrate Motion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893246" y="4542313"/>
            <a:ext cx="2186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Colors &amp; Branding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E59A8B-06B1-4DDC-8CE8-D8A485374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6" y="2112876"/>
            <a:ext cx="3860851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C5B58E-6C05-4190-9B97-6512ACEBFD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2040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8CF667-9688-417E-A49A-40E1904EC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6855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1021810"/>
      </p:ext>
    </p:extLst>
  </p:cSld>
  <p:clrMapOvr>
    <a:masterClrMapping/>
  </p:clrMapOvr>
  <p:transition>
    <p:fade/>
  </p:transition>
</p:sld>
</file>

<file path=ppt/slides/slide3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678A6-7023-41FD-B746-DE9A56BB5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XAML Controls &amp; Framework Investments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B4D5F-A4AD-4683-A198-05BBEE73CF95}"/>
              </a:ext>
            </a:extLst>
          </p:cNvPr>
          <p:cNvSpPr txBox="1"/>
          <p:nvPr/>
        </p:nvSpPr>
        <p:spPr>
          <a:xfrm>
            <a:off x="955576" y="1679973"/>
            <a:ext cx="4372074" cy="4066776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Downlevel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w/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WinUI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Table &amp; DataGrid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Forms with data validation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Menu Bar &amp; Editable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ComboBox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X:Bind improvements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Commanding improvements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Ink in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TextBoxes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by default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A137A3-83A8-4A29-AFEF-7528942B7B0F}"/>
              </a:ext>
            </a:extLst>
          </p:cNvPr>
          <p:cNvSpPr/>
          <p:nvPr/>
        </p:nvSpPr>
        <p:spPr>
          <a:xfrm>
            <a:off x="955576" y="1212684"/>
            <a:ext cx="21295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 Half 2018</a:t>
            </a:r>
          </a:p>
        </p:txBody>
      </p:sp>
    </p:spTree>
    <p:extLst>
      <p:ext uri="{BB962C8B-B14F-4D97-AF65-F5344CB8AC3E}">
        <p14:creationId xmlns:p14="http://schemas.microsoft.com/office/powerpoint/2010/main" val="260429718"/>
      </p:ext>
    </p:extLst>
  </p:cSld>
  <p:clrMapOvr>
    <a:masterClrMapping/>
  </p:clrMapOvr>
  <p:transition>
    <p:fade/>
  </p:transition>
</p:sld>
</file>

<file path=ppt/slides/slide4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F5FEF06-A78F-417B-8F27-855DB07A2A3F}"/>
              </a:ext>
            </a:extLst>
          </p:cNvPr>
          <p:cNvSpPr/>
          <p:nvPr/>
        </p:nvSpPr>
        <p:spPr bwMode="auto">
          <a:xfrm>
            <a:off x="6302189" y="1482164"/>
            <a:ext cx="4715435" cy="4715435"/>
          </a:xfrm>
          <a:prstGeom prst="ellipse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4C0AD5-4A3B-43A8-A8E7-6D3F19E96C33}"/>
              </a:ext>
            </a:extLst>
          </p:cNvPr>
          <p:cNvSpPr txBox="1"/>
          <p:nvPr/>
        </p:nvSpPr>
        <p:spPr>
          <a:xfrm>
            <a:off x="7031307" y="2704346"/>
            <a:ext cx="4715435" cy="1908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+50% 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 the last 18 months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60D21EA-5AA7-41ED-8A40-A2E1B7406158}"/>
              </a:ext>
            </a:extLst>
          </p:cNvPr>
          <p:cNvSpPr/>
          <p:nvPr/>
        </p:nvSpPr>
        <p:spPr bwMode="auto">
          <a:xfrm>
            <a:off x="1057836" y="1482164"/>
            <a:ext cx="4715435" cy="4715435"/>
          </a:xfrm>
          <a:prstGeom prst="ellipse">
            <a:avLst/>
          </a:prstGeom>
          <a:solidFill>
            <a:srgbClr val="00B294"/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desktop market and opportunity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050358-0BC6-45BD-9537-7EF12A092DFB}"/>
              </a:ext>
            </a:extLst>
          </p:cNvPr>
          <p:cNvSpPr txBox="1"/>
          <p:nvPr/>
        </p:nvSpPr>
        <p:spPr>
          <a:xfrm>
            <a:off x="1651383" y="2048910"/>
            <a:ext cx="4155742" cy="3139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2.4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Million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Developers building desktop apps in Visual Studio every month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27DF532-A947-40F6-9F26-AC6F306F025C}"/>
              </a:ext>
            </a:extLst>
          </p:cNvPr>
          <p:cNvSpPr/>
          <p:nvPr/>
        </p:nvSpPr>
        <p:spPr bwMode="auto">
          <a:xfrm>
            <a:off x="6302189" y="1482164"/>
            <a:ext cx="4715435" cy="4715435"/>
          </a:xfrm>
          <a:prstGeom prst="ellipse">
            <a:avLst/>
          </a:prstGeom>
          <a:solidFill>
            <a:srgbClr val="00BCF2"/>
          </a:solidFill>
          <a:ln>
            <a:noFill/>
            <a:headEnd type="none" w="med" len="med"/>
            <a:tailEnd type="none" w="med" len="med"/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B4DF04-2261-4A45-A944-1123BB40AAA2}"/>
              </a:ext>
            </a:extLst>
          </p:cNvPr>
          <p:cNvSpPr txBox="1"/>
          <p:nvPr/>
        </p:nvSpPr>
        <p:spPr>
          <a:xfrm>
            <a:off x="6857999" y="2378590"/>
            <a:ext cx="4715435" cy="1908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700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Million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Windows 10 Desktops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6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678A6-7023-41FD-B746-DE9A56BB5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XAML Controls &amp; Framework Investments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B4D5F-A4AD-4683-A198-05BBEE73CF95}"/>
              </a:ext>
            </a:extLst>
          </p:cNvPr>
          <p:cNvSpPr txBox="1"/>
          <p:nvPr/>
        </p:nvSpPr>
        <p:spPr>
          <a:xfrm>
            <a:off x="955576" y="1679973"/>
            <a:ext cx="4372074" cy="4066776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Downlevel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w/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WinUI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Table &amp; DataGrid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Forms with data validation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Menu Bar &amp; Editable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ComboBox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X:Bind improvements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Commanding improvements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Ink in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TextBoxes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by default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F14CDD-5BD2-4CD2-B07E-6FFB36293B1C}"/>
              </a:ext>
            </a:extLst>
          </p:cNvPr>
          <p:cNvSpPr txBox="1"/>
          <p:nvPr/>
        </p:nvSpPr>
        <p:spPr>
          <a:xfrm>
            <a:off x="6457950" y="1679972"/>
            <a:ext cx="4370832" cy="4066777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rm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“Edge” Tabs control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Status Bar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DataGrid Improvements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Improved Search control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WebView control improvements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Ribbon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A137A3-83A8-4A29-AFEF-7528942B7B0F}"/>
              </a:ext>
            </a:extLst>
          </p:cNvPr>
          <p:cNvSpPr/>
          <p:nvPr/>
        </p:nvSpPr>
        <p:spPr>
          <a:xfrm>
            <a:off x="955576" y="1212684"/>
            <a:ext cx="21295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 Half 2018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3D3E54-A0E1-4F4F-864C-B76A6CED7219}"/>
              </a:ext>
            </a:extLst>
          </p:cNvPr>
          <p:cNvSpPr/>
          <p:nvPr/>
        </p:nvSpPr>
        <p:spPr>
          <a:xfrm>
            <a:off x="6457488" y="1212684"/>
            <a:ext cx="2845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Future Updates</a:t>
            </a:r>
          </a:p>
        </p:txBody>
      </p:sp>
    </p:spTree>
    <p:extLst>
      <p:ext uri="{BB962C8B-B14F-4D97-AF65-F5344CB8AC3E}">
        <p14:creationId xmlns:p14="http://schemas.microsoft.com/office/powerpoint/2010/main" val="3843131009"/>
      </p:ext>
    </p:extLst>
  </p:cSld>
  <p:clrMapOvr>
    <a:masterClrMapping/>
  </p:clrMapOvr>
  <p:transition>
    <p:fade/>
  </p:transition>
</p:sld>
</file>

<file path=ppt/slides/slide41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CD728-F287-4D25-813E-4E9A2FB03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354217"/>
          </a:xfrm>
        </p:spPr>
        <p:txBody>
          <a:bodyPr/>
          <a:lstStyle/>
          <a:p>
            <a:r>
              <a:rPr lang="en-US" sz="4400" dirty="0">
                <a:latin typeface="jerrykoh handwritting font - fe" charset="0"/>
              </a:rPr>
              <a:t>Embedded Inline Handwriting</a:t>
            </a:r>
            <a:br>
              <a:rPr lang="en-US" sz="4400" dirty="0">
                <a:latin typeface="jerrykoh handwritting font - fe" charset="0"/>
              </a:rPr>
            </a:br>
            <a:endParaRPr lang="en-US" sz="4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2D206F-6576-4617-8D76-F9AC697DAEB7}"/>
              </a:ext>
            </a:extLst>
          </p:cNvPr>
          <p:cNvSpPr txBox="1">
            <a:spLocks/>
          </p:cNvSpPr>
          <p:nvPr/>
        </p:nvSpPr>
        <p:spPr>
          <a:xfrm>
            <a:off x="585217" y="1222639"/>
            <a:ext cx="8686800" cy="3576389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Handwriting – built right into the framework</a:t>
            </a:r>
          </a:p>
          <a:p>
            <a:pPr marL="228600" marR="0" lvl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Gestures for most natural editing experience</a:t>
            </a:r>
          </a:p>
        </p:txBody>
      </p:sp>
      <p:pic>
        <p:nvPicPr>
          <p:cNvPr id="6" name="EIC">
            <a:hlinkClick r:id="" action="ppaction://media"/>
            <a:extLst>
              <a:ext uri="{FF2B5EF4-FFF2-40B4-BE49-F238E27FC236}">
                <a16:creationId xmlns:a16="http://schemas.microsoft.com/office/drawing/2014/main" id="{888B7589-4DCB-4D3C-9265-910C47D927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180" y="2576856"/>
            <a:ext cx="5762970" cy="324167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C71C69B-BDB3-4529-B5CF-16B04F58F034}"/>
                  </a:ext>
                </a:extLst>
              </p14:cNvPr>
              <p14:cNvContentPartPr/>
              <p14:nvPr/>
            </p14:nvContentPartPr>
            <p14:xfrm>
              <a:off x="7585874" y="2977442"/>
              <a:ext cx="240120" cy="30528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C71C69B-BDB3-4529-B5CF-16B04F58F03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67154" y="2958722"/>
                <a:ext cx="277920" cy="3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ED307F1-1AE9-429B-B2DE-6075F7B58AFF}"/>
                  </a:ext>
                </a:extLst>
              </p14:cNvPr>
              <p14:cNvContentPartPr/>
              <p14:nvPr/>
            </p14:nvContentPartPr>
            <p14:xfrm>
              <a:off x="8845417" y="3107582"/>
              <a:ext cx="853200" cy="4500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ED307F1-1AE9-429B-B2DE-6075F7B58AF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826697" y="3088502"/>
                <a:ext cx="890640" cy="8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765BA663-8827-4CA1-9936-C028A11A2C5C}"/>
                  </a:ext>
                </a:extLst>
              </p14:cNvPr>
              <p14:cNvContentPartPr/>
              <p14:nvPr/>
            </p14:nvContentPartPr>
            <p14:xfrm>
              <a:off x="10817516" y="2985002"/>
              <a:ext cx="295920" cy="29772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765BA663-8827-4CA1-9936-C028A11A2C5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798796" y="2966282"/>
                <a:ext cx="333720" cy="33552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AA65D6AF-3394-417A-A599-2AF4D0BECCC0}"/>
              </a:ext>
            </a:extLst>
          </p:cNvPr>
          <p:cNvSpPr txBox="1"/>
          <p:nvPr/>
        </p:nvSpPr>
        <p:spPr>
          <a:xfrm>
            <a:off x="7084258" y="3429000"/>
            <a:ext cx="1381998" cy="369332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New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D2B272-2E45-41EB-B8B6-273176B76C18}"/>
              </a:ext>
            </a:extLst>
          </p:cNvPr>
          <p:cNvSpPr txBox="1"/>
          <p:nvPr/>
        </p:nvSpPr>
        <p:spPr>
          <a:xfrm>
            <a:off x="8662768" y="3429000"/>
            <a:ext cx="1381998" cy="369332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Cross out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87FFBD-FEDD-4526-A4B1-02C2C635ECBB}"/>
              </a:ext>
            </a:extLst>
          </p:cNvPr>
          <p:cNvSpPr txBox="1"/>
          <p:nvPr/>
        </p:nvSpPr>
        <p:spPr>
          <a:xfrm>
            <a:off x="10207510" y="3426746"/>
            <a:ext cx="1726162" cy="369332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Insert space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4454529D-1B5D-41B6-9DC7-77175711AE62}"/>
                  </a:ext>
                </a:extLst>
              </p14:cNvPr>
              <p14:cNvContentPartPr/>
              <p14:nvPr/>
            </p14:nvContentPartPr>
            <p14:xfrm>
              <a:off x="7268490" y="4429300"/>
              <a:ext cx="869400" cy="38556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4454529D-1B5D-41B6-9DC7-77175711AE6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254450" y="4414900"/>
                <a:ext cx="897480" cy="41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CA78504B-6450-47B5-8FB2-E57C07DDF9A2}"/>
                  </a:ext>
                </a:extLst>
              </p14:cNvPr>
              <p14:cNvContentPartPr/>
              <p14:nvPr/>
            </p14:nvContentPartPr>
            <p14:xfrm>
              <a:off x="10728236" y="4429300"/>
              <a:ext cx="474480" cy="348120"/>
            </p14:xfrm>
          </p:contentPart>
        </mc:Choice>
        <mc:Fallback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CA78504B-6450-47B5-8FB2-E57C07DDF9A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714196" y="4415260"/>
                <a:ext cx="502920" cy="37656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45A80B2E-7B14-4D81-9FFB-749A45EA29A8}"/>
              </a:ext>
            </a:extLst>
          </p:cNvPr>
          <p:cNvSpPr txBox="1"/>
          <p:nvPr/>
        </p:nvSpPr>
        <p:spPr>
          <a:xfrm>
            <a:off x="7012191" y="4900305"/>
            <a:ext cx="1381998" cy="369332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Scratch out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BFAF4C-D797-4775-AC75-EB79CDF730A9}"/>
              </a:ext>
            </a:extLst>
          </p:cNvPr>
          <p:cNvSpPr txBox="1"/>
          <p:nvPr/>
        </p:nvSpPr>
        <p:spPr>
          <a:xfrm>
            <a:off x="8662768" y="4900305"/>
            <a:ext cx="1381998" cy="369332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Join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26E172-DBCF-43B8-AB13-E619959CBC9E}"/>
              </a:ext>
            </a:extLst>
          </p:cNvPr>
          <p:cNvSpPr txBox="1"/>
          <p:nvPr/>
        </p:nvSpPr>
        <p:spPr>
          <a:xfrm>
            <a:off x="10274477" y="4900305"/>
            <a:ext cx="1381998" cy="369332"/>
          </a:xfrm>
          <a:prstGeom prst="rect">
            <a:avLst/>
          </a:prstGeom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Overwrite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1740F755-472B-4D06-987C-B24E4A4CDD55}"/>
                  </a:ext>
                </a:extLst>
              </p14:cNvPr>
              <p14:cNvContentPartPr/>
              <p14:nvPr/>
            </p14:nvContentPartPr>
            <p14:xfrm>
              <a:off x="9009650" y="4404202"/>
              <a:ext cx="778320" cy="33264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1740F755-472B-4D06-987C-B24E4A4CDD55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995250" y="4390162"/>
                <a:ext cx="806400" cy="36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24094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1BC209-80BF-4F1D-BBE5-A52536740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2534625"/>
            <a:ext cx="6912864" cy="997196"/>
          </a:xfrm>
        </p:spPr>
        <p:txBody>
          <a:bodyPr/>
          <a:lstStyle/>
          <a:p>
            <a:r>
              <a:rPr lang="en-US" dirty="0"/>
              <a:t>Demo: Fluent Controls Quick Hits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8104CE-3703-480A-BB19-B70E58E1E5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61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E9225-7216-407F-ADC1-FAA823A33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/>
              <a:t>Rapidly Construct LOB Applications with UWP and Visual Studio 2017</a:t>
            </a:r>
            <a:br>
              <a:rPr lang="en-US" sz="2400" dirty="0"/>
            </a:br>
            <a:r>
              <a:rPr lang="en-US" sz="2000" dirty="0"/>
              <a:t>Ryan Demopoulos &amp; Daniel Jacobson</a:t>
            </a:r>
            <a:br>
              <a:rPr lang="en-US" sz="2000" dirty="0"/>
            </a:br>
            <a:r>
              <a:rPr lang="en-US" sz="2000" dirty="0"/>
              <a:t>Wednesday @ 2:45, Sheraton Metropolitan Ballroom B</a:t>
            </a:r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B0A8AE-524C-4462-8306-9F7A001B9E76}"/>
              </a:ext>
            </a:extLst>
          </p:cNvPr>
          <p:cNvSpPr/>
          <p:nvPr/>
        </p:nvSpPr>
        <p:spPr>
          <a:xfrm>
            <a:off x="743329" y="4545230"/>
            <a:ext cx="2646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VanArsdel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Sample App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1E5091-92F8-48A7-B1BC-9B17349BB1D1}"/>
              </a:ext>
            </a:extLst>
          </p:cNvPr>
          <p:cNvSpPr/>
          <p:nvPr/>
        </p:nvSpPr>
        <p:spPr>
          <a:xfrm>
            <a:off x="5120928" y="4542313"/>
            <a:ext cx="1950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WinUI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Overview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392EC2-8888-47C3-9F81-AC254400D070}"/>
              </a:ext>
            </a:extLst>
          </p:cNvPr>
          <p:cNvSpPr/>
          <p:nvPr/>
        </p:nvSpPr>
        <p:spPr>
          <a:xfrm>
            <a:off x="9073784" y="4542313"/>
            <a:ext cx="21870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.NET Standard 2.0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Porting Strategies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DD16F5D-AA2F-46C2-99B6-434D259F8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7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72471C9-DE50-4ECA-AC32-3603075D2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152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3ABD619-8680-4E23-9A87-C0C8C1E6A8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6854" y="2112877"/>
            <a:ext cx="3860853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3749874"/>
      </p:ext>
    </p:extLst>
  </p:cSld>
  <p:clrMapOvr>
    <a:masterClrMapping/>
  </p:clrMapOvr>
  <p:transition>
    <p:fade/>
  </p:transition>
</p:sld>
</file>

<file path=ppt/slides/slide4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>
                <a:latin typeface="jerrykoh handwritting font - fe" pitchFamily="2" charset="0"/>
              </a:rPr>
              <a:t>Harnessing The Power of AI With Windows Ink</a:t>
            </a:r>
            <a:br>
              <a:rPr lang="en-US" sz="2400" dirty="0">
                <a:latin typeface="jerrykoh handwritting font - fe" pitchFamily="2" charset="0"/>
              </a:rPr>
            </a:br>
            <a:r>
              <a:rPr lang="en-US" sz="2000" dirty="0"/>
              <a:t>Avani Reddy &amp; </a:t>
            </a:r>
            <a:r>
              <a:rPr lang="en-US" sz="2000" dirty="0" err="1"/>
              <a:t>Yibo</a:t>
            </a:r>
            <a:r>
              <a:rPr lang="en-US" sz="2000" dirty="0"/>
              <a:t> Sun</a:t>
            </a:r>
            <a:br>
              <a:rPr lang="en-US" sz="2000" dirty="0"/>
            </a:br>
            <a:r>
              <a:rPr lang="en-US" sz="2000" dirty="0"/>
              <a:t>Wednesday @ 10:15, WSCC Room 615</a:t>
            </a:r>
            <a:endParaRPr lang="en-US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739765" y="4545230"/>
            <a:ext cx="2653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Ecosystem Momentum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779934" y="4542313"/>
            <a:ext cx="2632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Ink Platform Overview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893246" y="4542313"/>
            <a:ext cx="2548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Ink Service Deep Dive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3CC338-3C4E-4DD2-A375-F5756E640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7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9F942B-B050-4B87-865E-38203A120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152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B1342D-EB81-43F9-9F12-38324EF871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6855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4117573"/>
      </p:ext>
    </p:extLst>
  </p:cSld>
  <p:clrMapOvr>
    <a:masterClrMapping/>
  </p:clrMapOvr>
  <p:transition>
    <p:fade/>
  </p:transition>
</p:sld>
</file>

<file path=ppt/slides/slide45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50E15-452C-4833-8605-4D68BBAF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0098290" cy="632129"/>
          </a:xfrm>
        </p:spPr>
        <p:txBody>
          <a:bodyPr/>
          <a:lstStyle/>
          <a:p>
            <a:r>
              <a:rPr lang="en-US" dirty="0"/>
              <a:t>Modern Windowing APIs – The challenge</a:t>
            </a:r>
          </a:p>
        </p:txBody>
      </p:sp>
      <p:pic>
        <p:nvPicPr>
          <p:cNvPr id="1026" name="Picture 2" descr="http://geeklift.com/wp-content/uploads/2013/10/windows-desktop-many-apps-open1.png">
            <a:extLst>
              <a:ext uri="{FF2B5EF4-FFF2-40B4-BE49-F238E27FC236}">
                <a16:creationId xmlns:a16="http://schemas.microsoft.com/office/drawing/2014/main" id="{726DC63B-AEB0-4E8F-A4CF-2DBDE3A77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878" y="1650538"/>
            <a:ext cx="6845166" cy="4565672"/>
          </a:xfrm>
          <a:prstGeom prst="rect">
            <a:avLst/>
          </a:prstGeom>
          <a:noFill/>
          <a:effectLst>
            <a:outerShdw blurRad="469900" dist="114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512B67-4DAB-48F2-8FE7-8E2113FA865C}"/>
              </a:ext>
            </a:extLst>
          </p:cNvPr>
          <p:cNvSpPr txBox="1"/>
          <p:nvPr/>
        </p:nvSpPr>
        <p:spPr>
          <a:xfrm>
            <a:off x="3243268" y="3037398"/>
            <a:ext cx="1971923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1A1A1A"/>
                    </a:gs>
                    <a:gs pos="30000">
                      <a:srgbClr val="1A1A1A"/>
                    </a:gs>
                  </a:gsLst>
                  <a:lin ang="5400000" scaled="0"/>
                </a:gradFill>
                <a:effectLst>
                  <a:outerShdw blurRad="381000" dist="1143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onsolas" panose="020B0609020204030204" pitchFamily="49" charset="0"/>
                <a:ea typeface="+mn-ea"/>
                <a:cs typeface="Courier New" panose="02070309020205020404" pitchFamily="49" charset="0"/>
              </a:rPr>
              <a:t>!=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B9DF51-F559-4EC4-B47A-5059DDF124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D1C24"/>
              </a:clrFrom>
              <a:clrTo>
                <a:srgbClr val="ED1C2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888" y="1632610"/>
            <a:ext cx="2386198" cy="473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91884"/>
      </p:ext>
    </p:extLst>
  </p:cSld>
  <p:clrMapOvr>
    <a:masterClrMapping/>
  </p:clrMapOvr>
  <p:transition>
    <p:fade/>
  </p:transition>
</p:sld>
</file>

<file path=ppt/slides/slide4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50E15-452C-4833-8605-4D68BBAF0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Windowing APIs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1899A1-2F6B-4EFC-9529-F557C88EFC6B}"/>
              </a:ext>
            </a:extLst>
          </p:cNvPr>
          <p:cNvSpPr txBox="1"/>
          <p:nvPr/>
        </p:nvSpPr>
        <p:spPr>
          <a:xfrm>
            <a:off x="955576" y="1679973"/>
            <a:ext cx="4372074" cy="4066776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Tool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Light dismiss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Multiple windows on the same thread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Grouping for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alt+tab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and minimize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Size &amp; position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Constrain sizing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Maximize programmatically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Respond to multi-mon changes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CF6A03-D46F-4242-A1EC-5E394BE2C4D7}"/>
              </a:ext>
            </a:extLst>
          </p:cNvPr>
          <p:cNvSpPr/>
          <p:nvPr/>
        </p:nvSpPr>
        <p:spPr>
          <a:xfrm>
            <a:off x="955576" y="1212684"/>
            <a:ext cx="1970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 Half 2018</a:t>
            </a:r>
          </a:p>
        </p:txBody>
      </p:sp>
    </p:spTree>
    <p:extLst>
      <p:ext uri="{BB962C8B-B14F-4D97-AF65-F5344CB8AC3E}">
        <p14:creationId xmlns:p14="http://schemas.microsoft.com/office/powerpoint/2010/main" val="910433451"/>
      </p:ext>
    </p:extLst>
  </p:cSld>
  <p:clrMapOvr>
    <a:masterClrMapping/>
  </p:clrMapOvr>
  <p:transition>
    <p:fade/>
  </p:transition>
</p:sld>
</file>

<file path=ppt/slides/slide4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50E15-452C-4833-8605-4D68BBAF0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Windowing APIs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1899A1-2F6B-4EFC-9529-F557C88EFC6B}"/>
              </a:ext>
            </a:extLst>
          </p:cNvPr>
          <p:cNvSpPr txBox="1"/>
          <p:nvPr/>
        </p:nvSpPr>
        <p:spPr>
          <a:xfrm>
            <a:off x="955576" y="1679973"/>
            <a:ext cx="4372074" cy="4066776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Tool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Light dismiss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Multiple windows on the same thread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Grouping for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alt+tab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and minimize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Size &amp; position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Constrain sizing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Maximize programmatically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Respond to multi-mon changes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352F43-301A-4AEB-A92D-62BE344389B2}"/>
              </a:ext>
            </a:extLst>
          </p:cNvPr>
          <p:cNvSpPr txBox="1"/>
          <p:nvPr/>
        </p:nvSpPr>
        <p:spPr>
          <a:xfrm>
            <a:off x="6457950" y="1679972"/>
            <a:ext cx="4370832" cy="4066777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rm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Respond to feedback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Multiple top level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Fine grained control for title bar buttons, border style, title bar style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Topmost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Synchronous modal windows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3D space positioning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Custom title bar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Transparency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MDI Investigation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CF6A03-D46F-4242-A1EC-5E394BE2C4D7}"/>
              </a:ext>
            </a:extLst>
          </p:cNvPr>
          <p:cNvSpPr/>
          <p:nvPr/>
        </p:nvSpPr>
        <p:spPr>
          <a:xfrm>
            <a:off x="955576" y="1212684"/>
            <a:ext cx="1970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 Half 2018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5054EF-E473-4566-97B2-EFBB8E44CFAD}"/>
              </a:ext>
            </a:extLst>
          </p:cNvPr>
          <p:cNvSpPr/>
          <p:nvPr/>
        </p:nvSpPr>
        <p:spPr>
          <a:xfrm>
            <a:off x="6457488" y="1212684"/>
            <a:ext cx="2145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Future Updates</a:t>
            </a:r>
          </a:p>
        </p:txBody>
      </p:sp>
    </p:spTree>
    <p:extLst>
      <p:ext uri="{BB962C8B-B14F-4D97-AF65-F5344CB8AC3E}">
        <p14:creationId xmlns:p14="http://schemas.microsoft.com/office/powerpoint/2010/main" val="710394341"/>
      </p:ext>
    </p:extLst>
  </p:cSld>
  <p:clrMapOvr>
    <a:masterClrMapping/>
  </p:clrMapOvr>
  <p:transition>
    <p:fade/>
  </p:transition>
</p:sld>
</file>

<file path=ppt/slides/slide4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/>
              <a:t>Building powerful desktop and MR applications with new windowing APIs</a:t>
            </a:r>
            <a:br>
              <a:rPr lang="en-US" sz="2400" dirty="0"/>
            </a:br>
            <a:r>
              <a:rPr lang="en-US" sz="2000" dirty="0"/>
              <a:t>Roberth Karman</a:t>
            </a:r>
            <a:br>
              <a:rPr lang="en-US" sz="2000" dirty="0"/>
            </a:br>
            <a:r>
              <a:rPr lang="en-US" sz="2000" dirty="0"/>
              <a:t>Wednesday @ 8:00, Sheraton Metropolitan Ballroom B</a:t>
            </a:r>
            <a:endParaRPr lang="en-US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680453" y="4542313"/>
            <a:ext cx="2772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Evolution of windowing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668391" y="4542313"/>
            <a:ext cx="2906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Modern windowing intro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758498" y="4542313"/>
            <a:ext cx="29697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Modern Windowing APIs 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and scenarios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3CC338-3C4E-4DD2-A375-F5756E640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7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9F942B-B050-4B87-865E-38203A120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152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B1342D-EB81-43F9-9F12-38324EF871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6855" y="2112877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AB0F71-5738-4F6D-86FD-C3061213AC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152" y="2112877"/>
            <a:ext cx="3860852" cy="21717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307E84-1F76-471A-A07D-D2E82C8457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6855" y="2112877"/>
            <a:ext cx="3860852" cy="21717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079C6-2BFE-4D0C-B3F3-E721FA32E8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337" y="2112877"/>
            <a:ext cx="3860850" cy="21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77230"/>
      </p:ext>
    </p:extLst>
  </p:cSld>
  <p:clrMapOvr>
    <a:masterClrMapping/>
  </p:clrMapOvr>
  <p:transition>
    <p:fade/>
  </p:transition>
</p:sld>
</file>

<file path=ppt/slides/slide4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1316A-2F4C-492B-9662-17722B858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UWP XAML Islands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F901F3-CE99-4758-A411-BA679EDF9C12}"/>
              </a:ext>
            </a:extLst>
          </p:cNvPr>
          <p:cNvSpPr/>
          <p:nvPr/>
        </p:nvSpPr>
        <p:spPr>
          <a:xfrm>
            <a:off x="1174370" y="1440328"/>
            <a:ext cx="4754880" cy="4522322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Bridge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Feedback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1936CB-60BF-4243-9B88-BF64817D96CA}"/>
              </a:ext>
            </a:extLst>
          </p:cNvPr>
          <p:cNvSpPr/>
          <p:nvPr/>
        </p:nvSpPr>
        <p:spPr>
          <a:xfrm>
            <a:off x="6419470" y="1440328"/>
            <a:ext cx="4754880" cy="4522322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Office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21045944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23330"/>
          </a:xfrm>
        </p:spPr>
        <p:txBody>
          <a:bodyPr/>
          <a:lstStyle/>
          <a:p>
            <a:r>
              <a:rPr lang="en-US" dirty="0"/>
              <a:t>The challenge of modernizing the desktop ecosystem</a:t>
            </a:r>
            <a:br>
              <a:rPr lang="en-US" dirty="0"/>
            </a:br>
            <a:r>
              <a:rPr lang="en-US" sz="2400" b="0" dirty="0"/>
              <a:t>Rationalizing two distinct scenarios</a:t>
            </a:r>
            <a:endParaRPr lang="en-US" b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832219" y="2172821"/>
            <a:ext cx="4941048" cy="4183529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Application Attributes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38B74B-8A54-4E50-8285-2DAA8F5639BB}"/>
              </a:ext>
            </a:extLst>
          </p:cNvPr>
          <p:cNvSpPr/>
          <p:nvPr/>
        </p:nvSpPr>
        <p:spPr>
          <a:xfrm>
            <a:off x="6406773" y="2172821"/>
            <a:ext cx="4941047" cy="4183529"/>
          </a:xfrm>
          <a:prstGeom prst="rect">
            <a:avLst/>
          </a:prstGeom>
          <a:solidFill>
            <a:srgbClr val="5C005C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Desktop Application Attributes</a:t>
            </a:r>
          </a:p>
        </p:txBody>
      </p:sp>
    </p:spTree>
    <p:extLst>
      <p:ext uri="{BB962C8B-B14F-4D97-AF65-F5344CB8AC3E}">
        <p14:creationId xmlns:p14="http://schemas.microsoft.com/office/powerpoint/2010/main" val="150769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CCD55F1-2A06-4A8B-90CA-A29519BB3386}"/>
              </a:ext>
            </a:extLst>
          </p:cNvPr>
          <p:cNvSpPr/>
          <p:nvPr/>
        </p:nvSpPr>
        <p:spPr>
          <a:xfrm>
            <a:off x="1305053" y="1173963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969515-35D3-43EF-8038-495ADC1BE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UWP XAML Island Architecture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964636-AE00-40E4-9B69-2976A52D2033}"/>
              </a:ext>
            </a:extLst>
          </p:cNvPr>
          <p:cNvSpPr/>
          <p:nvPr/>
        </p:nvSpPr>
        <p:spPr>
          <a:xfrm>
            <a:off x="1305054" y="2596780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66F7BB-1E5F-4F5F-A274-49A9B1CDD1E8}"/>
              </a:ext>
            </a:extLst>
          </p:cNvPr>
          <p:cNvSpPr/>
          <p:nvPr/>
        </p:nvSpPr>
        <p:spPr>
          <a:xfrm>
            <a:off x="1901257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WPF XAML Host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54558E-F506-4B04-8DD7-F0B74239FCE1}"/>
              </a:ext>
            </a:extLst>
          </p:cNvPr>
          <p:cNvSpPr/>
          <p:nvPr/>
        </p:nvSpPr>
        <p:spPr>
          <a:xfrm>
            <a:off x="5046378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WinForms XAML Host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85DB7A-18A2-4090-9E5B-1482348AE55A}"/>
              </a:ext>
            </a:extLst>
          </p:cNvPr>
          <p:cNvSpPr/>
          <p:nvPr/>
        </p:nvSpPr>
        <p:spPr>
          <a:xfrm>
            <a:off x="8191499" y="2814777"/>
            <a:ext cx="2834640" cy="854356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B457A1-5153-4E29-A3A6-7C8774CCBFA0}"/>
              </a:ext>
            </a:extLst>
          </p:cNvPr>
          <p:cNvSpPr/>
          <p:nvPr/>
        </p:nvSpPr>
        <p:spPr>
          <a:xfrm>
            <a:off x="1901257" y="1360020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Control Wrappers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4E7D95-9193-4AB7-A8AD-13FC7DBA1A34}"/>
              </a:ext>
            </a:extLst>
          </p:cNvPr>
          <p:cNvSpPr/>
          <p:nvPr/>
        </p:nvSpPr>
        <p:spPr>
          <a:xfrm>
            <a:off x="5046378" y="1360020"/>
            <a:ext cx="2854894" cy="914400"/>
          </a:xfrm>
          <a:prstGeom prst="rect">
            <a:avLst/>
          </a:prstGeom>
          <a:solidFill>
            <a:srgbClr val="008272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Custom Controls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EB2B2A-EDB1-4D73-917D-601571BA35F4}"/>
              </a:ext>
            </a:extLst>
          </p:cNvPr>
          <p:cNvSpPr/>
          <p:nvPr/>
        </p:nvSpPr>
        <p:spPr>
          <a:xfrm>
            <a:off x="1305054" y="4019597"/>
            <a:ext cx="10298683" cy="259710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A3C117-4686-43E5-8920-208C30016F22}"/>
              </a:ext>
            </a:extLst>
          </p:cNvPr>
          <p:cNvSpPr/>
          <p:nvPr/>
        </p:nvSpPr>
        <p:spPr>
          <a:xfrm>
            <a:off x="4000310" y="5480050"/>
            <a:ext cx="4191379" cy="9144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UWP XAML Control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F74E34-C85C-4E6A-AB59-4F30409DEBA6}"/>
              </a:ext>
            </a:extLst>
          </p:cNvPr>
          <p:cNvSpPr/>
          <p:nvPr/>
        </p:nvSpPr>
        <p:spPr>
          <a:xfrm>
            <a:off x="4000310" y="4235450"/>
            <a:ext cx="4191379" cy="9144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XAML Bridge Source WinRT API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FCD40F-56BE-4DE5-B8EA-860711967C78}"/>
              </a:ext>
            </a:extLst>
          </p:cNvPr>
          <p:cNvSpPr/>
          <p:nvPr/>
        </p:nvSpPr>
        <p:spPr>
          <a:xfrm>
            <a:off x="8070470" y="4457139"/>
            <a:ext cx="1314830" cy="4710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5E2E9-E674-43A9-B14E-D5A25B380919}"/>
              </a:ext>
            </a:extLst>
          </p:cNvPr>
          <p:cNvSpPr/>
          <p:nvPr/>
        </p:nvSpPr>
        <p:spPr>
          <a:xfrm rot="16200000">
            <a:off x="-273198" y="4889913"/>
            <a:ext cx="2167419" cy="854356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31E5FA-CA57-41D3-97FD-B24FA40D2D4D}"/>
              </a:ext>
            </a:extLst>
          </p:cNvPr>
          <p:cNvSpPr/>
          <p:nvPr/>
        </p:nvSpPr>
        <p:spPr>
          <a:xfrm rot="16200000">
            <a:off x="-273200" y="2207317"/>
            <a:ext cx="2167419" cy="854356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 Code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D69D35-2623-4F1F-8475-CFCC83E0AAB1}"/>
              </a:ext>
            </a:extLst>
          </p:cNvPr>
          <p:cNvSpPr/>
          <p:nvPr/>
        </p:nvSpPr>
        <p:spPr>
          <a:xfrm flipH="1">
            <a:off x="8330445" y="1366387"/>
            <a:ext cx="397440" cy="396017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F9A8DA-C678-47AB-A482-631487B8659A}"/>
              </a:ext>
            </a:extLst>
          </p:cNvPr>
          <p:cNvSpPr/>
          <p:nvPr/>
        </p:nvSpPr>
        <p:spPr>
          <a:xfrm flipH="1">
            <a:off x="8330445" y="1873249"/>
            <a:ext cx="397440" cy="396017"/>
          </a:xfrm>
          <a:prstGeom prst="rect">
            <a:avLst/>
          </a:prstGeom>
          <a:solidFill>
            <a:srgbClr val="008272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BC3487-3777-44D5-9A89-8292B710152C}"/>
              </a:ext>
            </a:extLst>
          </p:cNvPr>
          <p:cNvSpPr/>
          <p:nvPr/>
        </p:nvSpPr>
        <p:spPr>
          <a:xfrm>
            <a:off x="8771489" y="1332909"/>
            <a:ext cx="1782211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OSS Projects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A1B26A-E58F-42B9-8E26-0DA065668CD8}"/>
              </a:ext>
            </a:extLst>
          </p:cNvPr>
          <p:cNvSpPr/>
          <p:nvPr/>
        </p:nvSpPr>
        <p:spPr>
          <a:xfrm>
            <a:off x="8771489" y="1833393"/>
            <a:ext cx="1782211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Your Code</a:t>
            </a:r>
          </a:p>
        </p:txBody>
      </p:sp>
    </p:spTree>
    <p:extLst>
      <p:ext uri="{BB962C8B-B14F-4D97-AF65-F5344CB8AC3E}">
        <p14:creationId xmlns:p14="http://schemas.microsoft.com/office/powerpoint/2010/main" val="27853889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5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CCD55F1-2A06-4A8B-90CA-A29519BB3386}"/>
              </a:ext>
            </a:extLst>
          </p:cNvPr>
          <p:cNvSpPr/>
          <p:nvPr/>
        </p:nvSpPr>
        <p:spPr>
          <a:xfrm>
            <a:off x="1305053" y="1173963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969515-35D3-43EF-8038-495ADC1BE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UWP XAML Island Architecture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964636-AE00-40E4-9B69-2976A52D2033}"/>
              </a:ext>
            </a:extLst>
          </p:cNvPr>
          <p:cNvSpPr/>
          <p:nvPr/>
        </p:nvSpPr>
        <p:spPr>
          <a:xfrm>
            <a:off x="1305054" y="2596780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66F7BB-1E5F-4F5F-A274-49A9B1CDD1E8}"/>
              </a:ext>
            </a:extLst>
          </p:cNvPr>
          <p:cNvSpPr/>
          <p:nvPr/>
        </p:nvSpPr>
        <p:spPr>
          <a:xfrm>
            <a:off x="1901257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WPF XAML Host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54558E-F506-4B04-8DD7-F0B74239FCE1}"/>
              </a:ext>
            </a:extLst>
          </p:cNvPr>
          <p:cNvSpPr/>
          <p:nvPr/>
        </p:nvSpPr>
        <p:spPr>
          <a:xfrm>
            <a:off x="5046378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WinForms XAML Host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85DB7A-18A2-4090-9E5B-1482348AE55A}"/>
              </a:ext>
            </a:extLst>
          </p:cNvPr>
          <p:cNvSpPr/>
          <p:nvPr/>
        </p:nvSpPr>
        <p:spPr>
          <a:xfrm>
            <a:off x="8191499" y="2814777"/>
            <a:ext cx="2834640" cy="854356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B457A1-5153-4E29-A3A6-7C8774CCBFA0}"/>
              </a:ext>
            </a:extLst>
          </p:cNvPr>
          <p:cNvSpPr/>
          <p:nvPr/>
        </p:nvSpPr>
        <p:spPr>
          <a:xfrm>
            <a:off x="1901257" y="1360020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Control Wrappers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4E7D95-9193-4AB7-A8AD-13FC7DBA1A34}"/>
              </a:ext>
            </a:extLst>
          </p:cNvPr>
          <p:cNvSpPr/>
          <p:nvPr/>
        </p:nvSpPr>
        <p:spPr>
          <a:xfrm>
            <a:off x="5046378" y="1360020"/>
            <a:ext cx="2854894" cy="914400"/>
          </a:xfrm>
          <a:prstGeom prst="rect">
            <a:avLst/>
          </a:prstGeom>
          <a:solidFill>
            <a:srgbClr val="008272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Custom Controls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EB2B2A-EDB1-4D73-917D-601571BA35F4}"/>
              </a:ext>
            </a:extLst>
          </p:cNvPr>
          <p:cNvSpPr/>
          <p:nvPr/>
        </p:nvSpPr>
        <p:spPr>
          <a:xfrm>
            <a:off x="1305054" y="4019597"/>
            <a:ext cx="10298683" cy="259710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A3C117-4686-43E5-8920-208C30016F22}"/>
              </a:ext>
            </a:extLst>
          </p:cNvPr>
          <p:cNvSpPr/>
          <p:nvPr/>
        </p:nvSpPr>
        <p:spPr>
          <a:xfrm>
            <a:off x="4000310" y="5480050"/>
            <a:ext cx="4191379" cy="9144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UWP XAML Control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F74E34-C85C-4E6A-AB59-4F30409DEBA6}"/>
              </a:ext>
            </a:extLst>
          </p:cNvPr>
          <p:cNvSpPr/>
          <p:nvPr/>
        </p:nvSpPr>
        <p:spPr>
          <a:xfrm>
            <a:off x="4000310" y="4235450"/>
            <a:ext cx="4191379" cy="9144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XAML Bridge Source WinRT API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FCD40F-56BE-4DE5-B8EA-860711967C78}"/>
              </a:ext>
            </a:extLst>
          </p:cNvPr>
          <p:cNvSpPr/>
          <p:nvPr/>
        </p:nvSpPr>
        <p:spPr>
          <a:xfrm>
            <a:off x="8070470" y="4457139"/>
            <a:ext cx="1314830" cy="4710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5E2E9-E674-43A9-B14E-D5A25B380919}"/>
              </a:ext>
            </a:extLst>
          </p:cNvPr>
          <p:cNvSpPr/>
          <p:nvPr/>
        </p:nvSpPr>
        <p:spPr>
          <a:xfrm rot="16200000">
            <a:off x="-273198" y="4889913"/>
            <a:ext cx="2167419" cy="854356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31E5FA-CA57-41D3-97FD-B24FA40D2D4D}"/>
              </a:ext>
            </a:extLst>
          </p:cNvPr>
          <p:cNvSpPr/>
          <p:nvPr/>
        </p:nvSpPr>
        <p:spPr>
          <a:xfrm rot="16200000">
            <a:off x="-273200" y="2207317"/>
            <a:ext cx="2167419" cy="854356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 Code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D69D35-2623-4F1F-8475-CFCC83E0AAB1}"/>
              </a:ext>
            </a:extLst>
          </p:cNvPr>
          <p:cNvSpPr/>
          <p:nvPr/>
        </p:nvSpPr>
        <p:spPr>
          <a:xfrm flipH="1">
            <a:off x="8330445" y="1366387"/>
            <a:ext cx="397440" cy="396017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F9A8DA-C678-47AB-A482-631487B8659A}"/>
              </a:ext>
            </a:extLst>
          </p:cNvPr>
          <p:cNvSpPr/>
          <p:nvPr/>
        </p:nvSpPr>
        <p:spPr>
          <a:xfrm flipH="1">
            <a:off x="8330445" y="1873249"/>
            <a:ext cx="397440" cy="396017"/>
          </a:xfrm>
          <a:prstGeom prst="rect">
            <a:avLst/>
          </a:prstGeom>
          <a:solidFill>
            <a:srgbClr val="008272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BC3487-3777-44D5-9A89-8292B710152C}"/>
              </a:ext>
            </a:extLst>
          </p:cNvPr>
          <p:cNvSpPr/>
          <p:nvPr/>
        </p:nvSpPr>
        <p:spPr>
          <a:xfrm>
            <a:off x="8771489" y="1332909"/>
            <a:ext cx="1782211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OSS Projects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A1B26A-E58F-42B9-8E26-0DA065668CD8}"/>
              </a:ext>
            </a:extLst>
          </p:cNvPr>
          <p:cNvSpPr/>
          <p:nvPr/>
        </p:nvSpPr>
        <p:spPr>
          <a:xfrm>
            <a:off x="8771489" y="1833393"/>
            <a:ext cx="1782211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Your Code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FA8DAC-D54D-406B-A7B8-0220CA16BA79}"/>
              </a:ext>
            </a:extLst>
          </p:cNvPr>
          <p:cNvSpPr/>
          <p:nvPr/>
        </p:nvSpPr>
        <p:spPr>
          <a:xfrm>
            <a:off x="1165861" y="1011198"/>
            <a:ext cx="10642805" cy="5770602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742F05-4A87-4072-9BE8-0EE14AA4E0AF}"/>
              </a:ext>
            </a:extLst>
          </p:cNvPr>
          <p:cNvSpPr/>
          <p:nvPr/>
        </p:nvSpPr>
        <p:spPr>
          <a:xfrm>
            <a:off x="8502650" y="516277"/>
            <a:ext cx="3412055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Process Boundary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FCC701-1B53-4545-BEF9-3EFDFF0D5A6A}"/>
              </a:ext>
            </a:extLst>
          </p:cNvPr>
          <p:cNvSpPr/>
          <p:nvPr/>
        </p:nvSpPr>
        <p:spPr>
          <a:xfrm>
            <a:off x="3925301" y="4158576"/>
            <a:ext cx="5536751" cy="109922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Preview in 2018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F6FB2B-8C46-4D2F-BEEA-FEB0601A6261}"/>
              </a:ext>
            </a:extLst>
          </p:cNvPr>
          <p:cNvSpPr/>
          <p:nvPr/>
        </p:nvSpPr>
        <p:spPr>
          <a:xfrm>
            <a:off x="1828853" y="1262246"/>
            <a:ext cx="3012596" cy="109922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          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for 2018</a:t>
            </a:r>
          </a:p>
        </p:txBody>
      </p:sp>
      <p:pic>
        <p:nvPicPr>
          <p:cNvPr id="26" name="Picture 2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1D5F6FB-FAE4-4908-9934-192CE9B0A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432" y="1308598"/>
            <a:ext cx="1083488" cy="10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711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</p:bldLst>
  </p:timing>
</p:sld>
</file>

<file path=ppt/slides/slide5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90C2B0-453F-4571-832E-3A940FECAE8E}"/>
              </a:ext>
            </a:extLst>
          </p:cNvPr>
          <p:cNvSpPr/>
          <p:nvPr/>
        </p:nvSpPr>
        <p:spPr>
          <a:xfrm>
            <a:off x="1305053" y="1173963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48350-FA7B-49CF-93B8-3395CF646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UWP XAML Island Wrappers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881AC-F29B-4D69-A72F-0F10042DC0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8884" y="4443073"/>
            <a:ext cx="10803109" cy="1938992"/>
          </a:xfrm>
        </p:spPr>
        <p:txBody>
          <a:bodyPr/>
          <a:lstStyle/>
          <a:p>
            <a:r>
              <a:rPr lang="en-US" sz="2400" dirty="0"/>
              <a:t>Control wrappers are the “easy button” in 2018</a:t>
            </a:r>
          </a:p>
          <a:p>
            <a:r>
              <a:rPr lang="en-US" sz="2400" dirty="0"/>
              <a:t>Windows Forms &amp; WPF tuned wrappers for the most requested controls</a:t>
            </a:r>
          </a:p>
          <a:p>
            <a:r>
              <a:rPr lang="en-US" sz="2400" dirty="0"/>
              <a:t>Designing fallback support so apps can use one binary on Win10 and Win7</a:t>
            </a:r>
          </a:p>
          <a:p>
            <a:r>
              <a:rPr lang="en-US" sz="2400" dirty="0"/>
              <a:t>Participate on GitHub: </a:t>
            </a:r>
            <a:r>
              <a:rPr lang="en-US" sz="2400" dirty="0">
                <a:hlinkClick r:id="rId3"/>
              </a:rPr>
              <a:t>https://aka.ms/UWP-ControlWrappers</a:t>
            </a:r>
            <a:r>
              <a:rPr lang="en-US" sz="2400" dirty="0"/>
              <a:t>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4713F7-9741-4AAA-B82C-5F68CB74D427}"/>
              </a:ext>
            </a:extLst>
          </p:cNvPr>
          <p:cNvSpPr/>
          <p:nvPr/>
        </p:nvSpPr>
        <p:spPr>
          <a:xfrm>
            <a:off x="1305054" y="2596780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292C38-E7FE-4640-85F4-7D1B5FC0C5A4}"/>
              </a:ext>
            </a:extLst>
          </p:cNvPr>
          <p:cNvSpPr/>
          <p:nvPr/>
        </p:nvSpPr>
        <p:spPr>
          <a:xfrm>
            <a:off x="1901257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WPF XAML Host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D5B80B-F190-43B1-BA17-ABC90F1B6903}"/>
              </a:ext>
            </a:extLst>
          </p:cNvPr>
          <p:cNvSpPr/>
          <p:nvPr/>
        </p:nvSpPr>
        <p:spPr>
          <a:xfrm>
            <a:off x="5046378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WinForms XAML Host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992FE2-2E16-4FF9-8447-245A46E9DA45}"/>
              </a:ext>
            </a:extLst>
          </p:cNvPr>
          <p:cNvSpPr/>
          <p:nvPr/>
        </p:nvSpPr>
        <p:spPr>
          <a:xfrm>
            <a:off x="1901257" y="1360020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Control Wrappers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FCC2BA-4399-4372-80A0-6962F798F611}"/>
              </a:ext>
            </a:extLst>
          </p:cNvPr>
          <p:cNvSpPr/>
          <p:nvPr/>
        </p:nvSpPr>
        <p:spPr>
          <a:xfrm flipH="1">
            <a:off x="8330445" y="1366387"/>
            <a:ext cx="397440" cy="396017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18B606-45EF-4B8D-8AD3-6332BB734C05}"/>
              </a:ext>
            </a:extLst>
          </p:cNvPr>
          <p:cNvSpPr/>
          <p:nvPr/>
        </p:nvSpPr>
        <p:spPr>
          <a:xfrm>
            <a:off x="8771489" y="1332909"/>
            <a:ext cx="1782211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OSS Projects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DD7A49-20C6-43F6-85BC-903EE3FC2F0A}"/>
              </a:ext>
            </a:extLst>
          </p:cNvPr>
          <p:cNvSpPr/>
          <p:nvPr/>
        </p:nvSpPr>
        <p:spPr>
          <a:xfrm rot="16200000">
            <a:off x="-273200" y="2207317"/>
            <a:ext cx="2167419" cy="854356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 Code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A1728A-76A0-400C-BBB9-B7A97B9D6808}"/>
              </a:ext>
            </a:extLst>
          </p:cNvPr>
          <p:cNvSpPr/>
          <p:nvPr/>
        </p:nvSpPr>
        <p:spPr>
          <a:xfrm>
            <a:off x="8863004" y="160172"/>
            <a:ext cx="3012596" cy="109922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          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for 2018</a:t>
            </a:r>
          </a:p>
        </p:txBody>
      </p:sp>
      <p:pic>
        <p:nvPicPr>
          <p:cNvPr id="18" name="Picture 1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694F002D-8B51-457A-AD8C-C006B4F19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9583" y="206524"/>
            <a:ext cx="1083488" cy="10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30064"/>
      </p:ext>
    </p:extLst>
  </p:cSld>
  <p:clrMapOvr>
    <a:masterClrMapping/>
  </p:clrMapOvr>
  <p:transition>
    <p:fade/>
  </p:transition>
</p:sld>
</file>

<file path=ppt/slides/slide5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90C2B0-453F-4571-832E-3A940FECAE8E}"/>
              </a:ext>
            </a:extLst>
          </p:cNvPr>
          <p:cNvSpPr/>
          <p:nvPr/>
        </p:nvSpPr>
        <p:spPr>
          <a:xfrm>
            <a:off x="1305053" y="1173963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48350-FA7B-49CF-93B8-3395CF646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UWP XAML Island Wrappers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F6AC8E4-1750-4494-9ECC-7FF195F622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3474" y="4216433"/>
            <a:ext cx="11018520" cy="2462213"/>
          </a:xfrm>
        </p:spPr>
        <p:txBody>
          <a:bodyPr/>
          <a:lstStyle/>
          <a:p>
            <a:pPr marL="0" indent="0">
              <a:buNone/>
            </a:pPr>
            <a:r>
              <a:rPr lang="en-US" sz="2400" u="sng" dirty="0"/>
              <a:t>Wrapped UWP Controls</a:t>
            </a:r>
          </a:p>
          <a:p>
            <a:pPr marL="0" indent="0">
              <a:buNone/>
            </a:pPr>
            <a:r>
              <a:rPr lang="en-US" sz="2400" dirty="0"/>
              <a:t>WebView, </a:t>
            </a:r>
            <a:r>
              <a:rPr lang="en-US" sz="2400" dirty="0" err="1"/>
              <a:t>MediaPlayer</a:t>
            </a:r>
            <a:r>
              <a:rPr lang="en-US" sz="2400" dirty="0"/>
              <a:t>, </a:t>
            </a:r>
            <a:r>
              <a:rPr lang="en-US" sz="2400" dirty="0" err="1"/>
              <a:t>InkCanvas</a:t>
            </a:r>
            <a:r>
              <a:rPr lang="en-US" sz="2400" dirty="0"/>
              <a:t> &amp; </a:t>
            </a:r>
            <a:r>
              <a:rPr lang="en-US" sz="2400" dirty="0" err="1"/>
              <a:t>InkToolBar</a:t>
            </a:r>
            <a:r>
              <a:rPr lang="en-US" sz="2400" dirty="0"/>
              <a:t>, Map, </a:t>
            </a:r>
            <a:r>
              <a:rPr lang="en-US" sz="2400" dirty="0" err="1"/>
              <a:t>SwapChainPanel</a:t>
            </a:r>
            <a:r>
              <a:rPr lang="en-US" sz="2400" dirty="0"/>
              <a:t>, Others?</a:t>
            </a:r>
          </a:p>
          <a:p>
            <a:pPr marL="0" indent="0">
              <a:buNone/>
            </a:pPr>
            <a:r>
              <a:rPr lang="en-US" sz="2400" dirty="0"/>
              <a:t>WebView is based on the April 2018 update and is available now</a:t>
            </a:r>
          </a:p>
          <a:p>
            <a:pPr marL="0" indent="0">
              <a:buNone/>
            </a:pPr>
            <a:r>
              <a:rPr lang="en-US" sz="2400" dirty="0"/>
              <a:t>We will begin adding others between now and the next Windows update</a:t>
            </a:r>
          </a:p>
          <a:p>
            <a:pPr marL="0" indent="0">
              <a:buNone/>
            </a:pPr>
            <a:r>
              <a:rPr lang="en-US" sz="2400" dirty="0"/>
              <a:t>Participate on GitHub: </a:t>
            </a:r>
            <a:r>
              <a:rPr lang="en-US" sz="2400" dirty="0">
                <a:hlinkClick r:id="rId3"/>
              </a:rPr>
              <a:t>https://aka.ms/UWP-ControlWrappers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4713F7-9741-4AAA-B82C-5F68CB74D427}"/>
              </a:ext>
            </a:extLst>
          </p:cNvPr>
          <p:cNvSpPr/>
          <p:nvPr/>
        </p:nvSpPr>
        <p:spPr>
          <a:xfrm>
            <a:off x="1305054" y="2596780"/>
            <a:ext cx="10298683" cy="127579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292C38-E7FE-4640-85F4-7D1B5FC0C5A4}"/>
              </a:ext>
            </a:extLst>
          </p:cNvPr>
          <p:cNvSpPr/>
          <p:nvPr/>
        </p:nvSpPr>
        <p:spPr>
          <a:xfrm>
            <a:off x="1901257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WPF XAML Host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D5B80B-F190-43B1-BA17-ABC90F1B6903}"/>
              </a:ext>
            </a:extLst>
          </p:cNvPr>
          <p:cNvSpPr/>
          <p:nvPr/>
        </p:nvSpPr>
        <p:spPr>
          <a:xfrm>
            <a:off x="5046378" y="2784755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WinForms XAML Host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992FE2-2E16-4FF9-8447-245A46E9DA45}"/>
              </a:ext>
            </a:extLst>
          </p:cNvPr>
          <p:cNvSpPr/>
          <p:nvPr/>
        </p:nvSpPr>
        <p:spPr>
          <a:xfrm>
            <a:off x="1901257" y="1360020"/>
            <a:ext cx="2854894" cy="914400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Control Wrappers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FCC2BA-4399-4372-80A0-6962F798F611}"/>
              </a:ext>
            </a:extLst>
          </p:cNvPr>
          <p:cNvSpPr/>
          <p:nvPr/>
        </p:nvSpPr>
        <p:spPr>
          <a:xfrm flipH="1">
            <a:off x="8330445" y="1366387"/>
            <a:ext cx="397440" cy="396017"/>
          </a:xfrm>
          <a:prstGeom prst="rect">
            <a:avLst/>
          </a:prstGeom>
          <a:solidFill>
            <a:srgbClr val="0078D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18B606-45EF-4B8D-8AD3-6332BB734C05}"/>
              </a:ext>
            </a:extLst>
          </p:cNvPr>
          <p:cNvSpPr/>
          <p:nvPr/>
        </p:nvSpPr>
        <p:spPr>
          <a:xfrm>
            <a:off x="8771489" y="1332909"/>
            <a:ext cx="1782211" cy="435845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OSS Projects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DD7A49-20C6-43F6-85BC-903EE3FC2F0A}"/>
              </a:ext>
            </a:extLst>
          </p:cNvPr>
          <p:cNvSpPr/>
          <p:nvPr/>
        </p:nvSpPr>
        <p:spPr>
          <a:xfrm rot="16200000">
            <a:off x="-273200" y="2207317"/>
            <a:ext cx="2167419" cy="854356"/>
          </a:xfrm>
          <a:prstGeom prst="rect">
            <a:avLst/>
          </a:prstGeom>
          <a:noFill/>
          <a:ln w="2540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 Code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AA1728A-76A0-400C-BBB9-B7A97B9D6808}"/>
              </a:ext>
            </a:extLst>
          </p:cNvPr>
          <p:cNvSpPr/>
          <p:nvPr/>
        </p:nvSpPr>
        <p:spPr>
          <a:xfrm>
            <a:off x="8863004" y="160172"/>
            <a:ext cx="3012596" cy="109922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          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0000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for 2018</a:t>
            </a:r>
          </a:p>
        </p:txBody>
      </p:sp>
      <p:pic>
        <p:nvPicPr>
          <p:cNvPr id="18" name="Picture 1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694F002D-8B51-457A-AD8C-C006B4F19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9583" y="206524"/>
            <a:ext cx="1083488" cy="10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120516"/>
      </p:ext>
    </p:extLst>
  </p:cSld>
  <p:clrMapOvr>
    <a:masterClrMapping/>
  </p:clrMapOvr>
  <p:transition>
    <p:fade/>
  </p:transition>
</p:sld>
</file>

<file path=ppt/slides/slide54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5216" y="3033223"/>
            <a:ext cx="9144000" cy="498598"/>
          </a:xfrm>
        </p:spPr>
        <p:txBody>
          <a:bodyPr/>
          <a:lstStyle/>
          <a:p>
            <a:r>
              <a:rPr lang="en-US" dirty="0"/>
              <a:t>Demo - XAML Islands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5216" y="3977319"/>
            <a:ext cx="9144000" cy="30777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97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XAML Island feature limitations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29065-A84F-4265-AB30-50477A9355F5}"/>
              </a:ext>
            </a:extLst>
          </p:cNvPr>
          <p:cNvSpPr txBox="1"/>
          <p:nvPr/>
        </p:nvSpPr>
        <p:spPr>
          <a:xfrm>
            <a:off x="772703" y="1679972"/>
            <a:ext cx="3346959" cy="4720827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 Airspace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FF7233-6D99-40E3-8684-108C5F8B70C8}"/>
              </a:ext>
            </a:extLst>
          </p:cNvPr>
          <p:cNvSpPr/>
          <p:nvPr/>
        </p:nvSpPr>
        <p:spPr>
          <a:xfrm>
            <a:off x="772703" y="1212684"/>
            <a:ext cx="4174610" cy="363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Architectural limitations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54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6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XAML Island feature limitations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29065-A84F-4265-AB30-50477A9355F5}"/>
              </a:ext>
            </a:extLst>
          </p:cNvPr>
          <p:cNvSpPr txBox="1"/>
          <p:nvPr/>
        </p:nvSpPr>
        <p:spPr>
          <a:xfrm>
            <a:off x="772703" y="1679972"/>
            <a:ext cx="3346959" cy="4720827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 Airspace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8F65A4-AA6F-46FB-8CC3-712ACFEE6AC3}"/>
              </a:ext>
            </a:extLst>
          </p:cNvPr>
          <p:cNvSpPr txBox="1"/>
          <p:nvPr/>
        </p:nvSpPr>
        <p:spPr>
          <a:xfrm>
            <a:off x="4493985" y="1679972"/>
            <a:ext cx="3346008" cy="4720828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rmAutofit lnSpcReduction="10000"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 Airspace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Streamlined tooling for custom controls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Controls without source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Multiple top level windows on one thread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Localization &amp; resource loading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@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TextBox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support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Inline inking textboxes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WebView in an Island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FF7233-6D99-40E3-8684-108C5F8B70C8}"/>
              </a:ext>
            </a:extLst>
          </p:cNvPr>
          <p:cNvSpPr/>
          <p:nvPr/>
        </p:nvSpPr>
        <p:spPr>
          <a:xfrm>
            <a:off x="772703" y="1212684"/>
            <a:ext cx="4174610" cy="363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Architectural limitations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1B5CE6-1A0A-40B3-A8CE-9203ACF2DF88}"/>
              </a:ext>
            </a:extLst>
          </p:cNvPr>
          <p:cNvSpPr/>
          <p:nvPr/>
        </p:nvSpPr>
        <p:spPr>
          <a:xfrm>
            <a:off x="4493523" y="1212684"/>
            <a:ext cx="24941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Late 2018 Release</a:t>
            </a:r>
          </a:p>
        </p:txBody>
      </p:sp>
    </p:spTree>
    <p:extLst>
      <p:ext uri="{BB962C8B-B14F-4D97-AF65-F5344CB8AC3E}">
        <p14:creationId xmlns:p14="http://schemas.microsoft.com/office/powerpoint/2010/main" val="174733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7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XAML Island feature limitations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29065-A84F-4265-AB30-50477A9355F5}"/>
              </a:ext>
            </a:extLst>
          </p:cNvPr>
          <p:cNvSpPr txBox="1"/>
          <p:nvPr/>
        </p:nvSpPr>
        <p:spPr>
          <a:xfrm>
            <a:off x="772703" y="1679972"/>
            <a:ext cx="3346959" cy="4720827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 Airspace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8F65A4-AA6F-46FB-8CC3-712ACFEE6AC3}"/>
              </a:ext>
            </a:extLst>
          </p:cNvPr>
          <p:cNvSpPr txBox="1"/>
          <p:nvPr/>
        </p:nvSpPr>
        <p:spPr>
          <a:xfrm>
            <a:off x="4493985" y="1679972"/>
            <a:ext cx="3346008" cy="4720828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rmAutofit lnSpcReduction="10000"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 Airspace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Streamlined tooling for custom controls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Controls without source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Multiple top level windows on one thread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Localization &amp; resource loading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@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TextBox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support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Inline inking textboxes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WebView in an Island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FF7233-6D99-40E3-8684-108C5F8B70C8}"/>
              </a:ext>
            </a:extLst>
          </p:cNvPr>
          <p:cNvSpPr/>
          <p:nvPr/>
        </p:nvSpPr>
        <p:spPr>
          <a:xfrm>
            <a:off x="772703" y="1212684"/>
            <a:ext cx="4174610" cy="363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Architectural limitations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1B5CE6-1A0A-40B3-A8CE-9203ACF2DF88}"/>
              </a:ext>
            </a:extLst>
          </p:cNvPr>
          <p:cNvSpPr/>
          <p:nvPr/>
        </p:nvSpPr>
        <p:spPr>
          <a:xfrm>
            <a:off x="4493523" y="1212684"/>
            <a:ext cx="24941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Late 2018 Release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AFC47E-81E9-4BA9-AC3F-4DEB1D51C35C}"/>
              </a:ext>
            </a:extLst>
          </p:cNvPr>
          <p:cNvSpPr txBox="1"/>
          <p:nvPr/>
        </p:nvSpPr>
        <p:spPr>
          <a:xfrm>
            <a:off x="8214316" y="1679972"/>
            <a:ext cx="3346008" cy="4720828"/>
          </a:xfrm>
          <a:prstGeom prst="rect">
            <a:avLst/>
          </a:prstGeom>
          <a:solidFill>
            <a:srgbClr val="FFFFFF">
              <a:alpha val="91000"/>
            </a:srgbClr>
          </a:solidFill>
          <a:ln>
            <a:solidFill>
              <a:schemeClr val="tx1"/>
            </a:solidFill>
          </a:ln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rmAutofit lnSpcReduction="10000"/>
          </a:bodyPr>
          <a:lstStyle/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HWND Airspace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Streamlined tooling for custom controls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3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party controls w/o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appid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3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party native controls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Multiple top level windows on one thread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Localization &amp; resource loading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@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TextBox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 support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Inline inking textboxes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WebView in an Island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Accessibility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Reveal brush is white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251C57-7E0A-47B8-91B9-C659E3111CCC}"/>
              </a:ext>
            </a:extLst>
          </p:cNvPr>
          <p:cNvSpPr/>
          <p:nvPr/>
        </p:nvSpPr>
        <p:spPr>
          <a:xfrm>
            <a:off x="8213854" y="1212684"/>
            <a:ext cx="18524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Insider Builds</a:t>
            </a:r>
          </a:p>
        </p:txBody>
      </p:sp>
    </p:spTree>
    <p:extLst>
      <p:ext uri="{BB962C8B-B14F-4D97-AF65-F5344CB8AC3E}">
        <p14:creationId xmlns:p14="http://schemas.microsoft.com/office/powerpoint/2010/main" val="190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8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E04425-F5A9-4AB4-8117-8B8D1CF0D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2537210"/>
            <a:ext cx="7872984" cy="997196"/>
          </a:xfrm>
        </p:spPr>
        <p:txBody>
          <a:bodyPr/>
          <a:lstStyle/>
          <a:p>
            <a:r>
              <a:rPr lang="en-US" sz="7200" dirty="0"/>
              <a:t>Containerization</a:t>
            </a:r>
          </a:p>
        </p:txBody>
      </p:sp>
    </p:spTree>
    <p:extLst>
      <p:ext uri="{BB962C8B-B14F-4D97-AF65-F5344CB8AC3E}">
        <p14:creationId xmlns:p14="http://schemas.microsoft.com/office/powerpoint/2010/main" val="136048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1316A-2F4C-492B-9662-17722B858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Containerization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F901F3-CE99-4758-A411-BA679EDF9C12}"/>
              </a:ext>
            </a:extLst>
          </p:cNvPr>
          <p:cNvSpPr/>
          <p:nvPr/>
        </p:nvSpPr>
        <p:spPr>
          <a:xfrm>
            <a:off x="1174370" y="1440328"/>
            <a:ext cx="4754880" cy="4522322"/>
          </a:xfrm>
          <a:prstGeom prst="rect">
            <a:avLst/>
          </a:prstGeom>
          <a:solidFill>
            <a:srgbClr val="FF8C00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.NET Core 3.0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1936CB-60BF-4243-9B88-BF64817D96CA}"/>
              </a:ext>
            </a:extLst>
          </p:cNvPr>
          <p:cNvSpPr/>
          <p:nvPr/>
        </p:nvSpPr>
        <p:spPr>
          <a:xfrm>
            <a:off x="6419470" y="1440328"/>
            <a:ext cx="4754880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</p:spTree>
    <p:extLst>
      <p:ext uri="{BB962C8B-B14F-4D97-AF65-F5344CB8AC3E}">
        <p14:creationId xmlns:p14="http://schemas.microsoft.com/office/powerpoint/2010/main" val="11956048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6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Modern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</p:spTree>
    <p:extLst>
      <p:ext uri="{BB962C8B-B14F-4D97-AF65-F5344CB8AC3E}">
        <p14:creationId xmlns:p14="http://schemas.microsoft.com/office/powerpoint/2010/main" val="11365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E6DCDA-791B-4E0C-A9EE-6F7D6C9A21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745206"/>
            <a:ext cx="10515600" cy="2852738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Announcing .NET Core 3.0 Roadmap</a:t>
            </a:r>
            <a:br>
              <a:rPr lang="en-US" sz="4900" dirty="0">
                <a:solidFill>
                  <a:schemeClr val="bg1"/>
                </a:solidFill>
              </a:rPr>
            </a:br>
            <a:br>
              <a:rPr lang="en-US" sz="4900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07008"/>
      </p:ext>
    </p:extLst>
  </p:cSld>
  <p:clrMapOvr>
    <a:masterClrMapping/>
  </p:clrMapOvr>
  <p:transition>
    <p:fade/>
  </p:transition>
</p:sld>
</file>

<file path=ppt/slides/slide61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/>
          <p:cNvSpPr txBox="1">
            <a:spLocks/>
          </p:cNvSpPr>
          <p:nvPr/>
        </p:nvSpPr>
        <p:spPr>
          <a:xfrm>
            <a:off x="459030" y="56350"/>
            <a:ext cx="10551559" cy="1097205"/>
          </a:xfrm>
          <a:prstGeom prst="rect">
            <a:avLst/>
          </a:prstGeom>
        </p:spPr>
        <p:txBody>
          <a:bodyPr lIns="146095" tIns="9131" rIns="146095" bIns="9131" anchor="b" anchorCtr="0"/>
          <a:lstStyle>
            <a:lvl1pPr marL="0" indent="0" algn="l" defTabSz="914367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60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130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00" b="0" i="0" u="none" strike="noStrike" kern="1200" cap="none" spc="-100" normalizeH="0" baseline="0" noProof="0" dirty="0">
                <a:ln w="3175"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.NET Core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4F4E84C-B245-45CD-B9D5-79D7F62F5ACF}"/>
              </a:ext>
            </a:extLst>
          </p:cNvPr>
          <p:cNvGrpSpPr/>
          <p:nvPr/>
        </p:nvGrpSpPr>
        <p:grpSpPr>
          <a:xfrm>
            <a:off x="8009616" y="1710871"/>
            <a:ext cx="1250398" cy="2075963"/>
            <a:chOff x="524899" y="1683299"/>
            <a:chExt cx="1250398" cy="2075963"/>
          </a:xfrm>
          <a:solidFill>
            <a:srgbClr val="002060"/>
          </a:solidFill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9127A41-E757-41D2-AC23-C49A4429BD0C}"/>
                </a:ext>
              </a:extLst>
            </p:cNvPr>
            <p:cNvSpPr/>
            <p:nvPr/>
          </p:nvSpPr>
          <p:spPr bwMode="auto">
            <a:xfrm>
              <a:off x="524899" y="1683299"/>
              <a:ext cx="1250398" cy="207596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6B3D685-3D37-4F7B-9D28-1BFD3FD20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497" y="1756122"/>
              <a:ext cx="779562" cy="849589"/>
            </a:xfrm>
            <a:prstGeom prst="rect">
              <a:avLst/>
            </a:prstGeom>
            <a:grpFill/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FDEB3EB-E995-4786-9E17-EC1290892340}"/>
                </a:ext>
              </a:extLst>
            </p:cNvPr>
            <p:cNvSpPr txBox="1"/>
            <p:nvPr/>
          </p:nvSpPr>
          <p:spPr>
            <a:xfrm>
              <a:off x="529712" y="2677499"/>
              <a:ext cx="1208517" cy="18004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DESKTOP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C2421A3-7ECA-4C10-A9B5-8D45C8FB3114}"/>
              </a:ext>
            </a:extLst>
          </p:cNvPr>
          <p:cNvGrpSpPr/>
          <p:nvPr/>
        </p:nvGrpSpPr>
        <p:grpSpPr>
          <a:xfrm>
            <a:off x="532527" y="1682702"/>
            <a:ext cx="2504119" cy="2075963"/>
            <a:chOff x="1771192" y="1683299"/>
            <a:chExt cx="2504119" cy="207596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E0F1726-3D94-49FB-A854-78E7F7B85312}"/>
                </a:ext>
              </a:extLst>
            </p:cNvPr>
            <p:cNvGrpSpPr/>
            <p:nvPr/>
          </p:nvGrpSpPr>
          <p:grpSpPr>
            <a:xfrm>
              <a:off x="1771192" y="1683300"/>
              <a:ext cx="1252060" cy="2075962"/>
              <a:chOff x="1771192" y="1683300"/>
              <a:chExt cx="1252060" cy="2075962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72424025-AB22-4920-AB51-90D9719CBBEF}"/>
                  </a:ext>
                </a:extLst>
              </p:cNvPr>
              <p:cNvSpPr/>
              <p:nvPr/>
            </p:nvSpPr>
            <p:spPr bwMode="auto">
              <a:xfrm>
                <a:off x="1772854" y="1683300"/>
                <a:ext cx="1250398" cy="2075962"/>
              </a:xfrm>
              <a:prstGeom prst="rect">
                <a:avLst/>
              </a:prstGeom>
              <a:solidFill>
                <a:srgbClr val="FFB90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95C7F725-8B32-4B07-B1B0-690B0B8B3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28189" y="1748888"/>
                <a:ext cx="728049" cy="849589"/>
              </a:xfrm>
              <a:prstGeom prst="rect">
                <a:avLst/>
              </a:prstGeom>
            </p:spPr>
          </p:pic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C0F005B-7C18-4BC0-95DF-7EA9D78FAB6A}"/>
                  </a:ext>
                </a:extLst>
              </p:cNvPr>
              <p:cNvSpPr txBox="1"/>
              <p:nvPr/>
            </p:nvSpPr>
            <p:spPr>
              <a:xfrm>
                <a:off x="1771192" y="2677499"/>
                <a:ext cx="1251270" cy="1439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+mn-cs"/>
                  </a:rPr>
                  <a:t>WEB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B128606-EBDB-4826-864D-6690636AC489}"/>
                </a:ext>
              </a:extLst>
            </p:cNvPr>
            <p:cNvGrpSpPr/>
            <p:nvPr/>
          </p:nvGrpSpPr>
          <p:grpSpPr>
            <a:xfrm>
              <a:off x="3016777" y="1683299"/>
              <a:ext cx="1258534" cy="2075961"/>
              <a:chOff x="3654584" y="1899136"/>
              <a:chExt cx="1675508" cy="259740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351FA05-F073-42A3-9597-3ED7276ACA1B}"/>
                  </a:ext>
                </a:extLst>
              </p:cNvPr>
              <p:cNvSpPr/>
              <p:nvPr/>
            </p:nvSpPr>
            <p:spPr bwMode="auto">
              <a:xfrm>
                <a:off x="3665416" y="1899136"/>
                <a:ext cx="1664676" cy="2597404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31ABE907-3006-43DA-A252-A6B6DB8791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4590" y="1990253"/>
                <a:ext cx="1003554" cy="1062990"/>
              </a:xfrm>
              <a:prstGeom prst="rect">
                <a:avLst/>
              </a:prstGeom>
            </p:spPr>
          </p:pic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52D608E-26F1-4E68-AF04-ACE288F34F7F}"/>
                  </a:ext>
                </a:extLst>
              </p:cNvPr>
              <p:cNvSpPr txBox="1"/>
              <p:nvPr/>
            </p:nvSpPr>
            <p:spPr>
              <a:xfrm>
                <a:off x="3654584" y="3143061"/>
                <a:ext cx="1665837" cy="1800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+mn-cs"/>
                  </a:rPr>
                  <a:t>CLOUD</a:t>
                </a: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EFC3F82-E26C-48C7-8424-60B49E82C087}"/>
              </a:ext>
            </a:extLst>
          </p:cNvPr>
          <p:cNvGrpSpPr/>
          <p:nvPr/>
        </p:nvGrpSpPr>
        <p:grpSpPr>
          <a:xfrm>
            <a:off x="9237670" y="1683299"/>
            <a:ext cx="1277956" cy="2075960"/>
            <a:chOff x="8620412" y="1899137"/>
            <a:chExt cx="1701365" cy="2580344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2134DFA-2275-4AB9-9C7C-F265698D5843}"/>
                </a:ext>
              </a:extLst>
            </p:cNvPr>
            <p:cNvSpPr/>
            <p:nvPr/>
          </p:nvSpPr>
          <p:spPr bwMode="auto">
            <a:xfrm>
              <a:off x="8657100" y="1899137"/>
              <a:ext cx="1664677" cy="2580344"/>
            </a:xfrm>
            <a:prstGeom prst="rect">
              <a:avLst/>
            </a:prstGeom>
            <a:solidFill>
              <a:srgbClr val="00829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7FFBA21D-5326-44A7-9597-182A4A482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6689" y="1981200"/>
              <a:ext cx="907542" cy="1062990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FFF4118-D3AD-4CCA-8319-59F3301D83C4}"/>
                </a:ext>
              </a:extLst>
            </p:cNvPr>
            <p:cNvSpPr txBox="1"/>
            <p:nvPr/>
          </p:nvSpPr>
          <p:spPr>
            <a:xfrm>
              <a:off x="8620412" y="3143061"/>
              <a:ext cx="1665837" cy="180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IoT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3BB3713-1207-47CB-A30D-53D0C0CF436D}"/>
              </a:ext>
            </a:extLst>
          </p:cNvPr>
          <p:cNvGrpSpPr/>
          <p:nvPr/>
        </p:nvGrpSpPr>
        <p:grpSpPr>
          <a:xfrm>
            <a:off x="10520087" y="1683299"/>
            <a:ext cx="1250398" cy="2075960"/>
            <a:chOff x="10320997" y="1899137"/>
            <a:chExt cx="1664677" cy="2597403"/>
          </a:xfrm>
          <a:solidFill>
            <a:srgbClr val="FF0000"/>
          </a:solidFill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90206C7-D520-496A-963B-AB65988E8E97}"/>
                </a:ext>
              </a:extLst>
            </p:cNvPr>
            <p:cNvSpPr/>
            <p:nvPr/>
          </p:nvSpPr>
          <p:spPr bwMode="auto">
            <a:xfrm>
              <a:off x="10320997" y="1899137"/>
              <a:ext cx="1664677" cy="259740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629F6F8-5019-4069-B04C-848BE1F86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0773" y="1981200"/>
              <a:ext cx="934974" cy="1062990"/>
            </a:xfrm>
            <a:prstGeom prst="rect">
              <a:avLst/>
            </a:prstGeom>
            <a:grpFill/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80846B0-655B-44B6-8B0B-150F1193F8A9}"/>
                </a:ext>
              </a:extLst>
            </p:cNvPr>
            <p:cNvSpPr txBox="1"/>
            <p:nvPr/>
          </p:nvSpPr>
          <p:spPr>
            <a:xfrm>
              <a:off x="10349321" y="3143062"/>
              <a:ext cx="1592204" cy="22527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AI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EE0F69E-D392-46E2-A9D5-2C92CEA26469}"/>
              </a:ext>
            </a:extLst>
          </p:cNvPr>
          <p:cNvGrpSpPr/>
          <p:nvPr/>
        </p:nvGrpSpPr>
        <p:grpSpPr>
          <a:xfrm>
            <a:off x="524899" y="3759259"/>
            <a:ext cx="8734361" cy="2495656"/>
            <a:chOff x="474923" y="2957811"/>
            <a:chExt cx="9253607" cy="3077297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2768E2C-7B19-4972-B24F-376D4C496B77}"/>
                </a:ext>
              </a:extLst>
            </p:cNvPr>
            <p:cNvSpPr txBox="1"/>
            <p:nvPr/>
          </p:nvSpPr>
          <p:spPr>
            <a:xfrm>
              <a:off x="474923" y="2957811"/>
              <a:ext cx="9253607" cy="30772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lIns="239012" tIns="191209" rIns="239012" bIns="191209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2000" kern="0">
                  <a:gradFill>
                    <a:gsLst>
                      <a:gs pos="125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defRPr>
              </a:lvl1pPr>
            </a:lstStyle>
            <a:p>
              <a:pPr marL="0" marR="0" lvl="0" indent="0" algn="ctr" defTabSz="91402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938539F-DDDA-4183-87BF-0526D5D21645}"/>
                </a:ext>
              </a:extLst>
            </p:cNvPr>
            <p:cNvSpPr txBox="1"/>
            <p:nvPr/>
          </p:nvSpPr>
          <p:spPr>
            <a:xfrm>
              <a:off x="3762304" y="5408884"/>
              <a:ext cx="2688627" cy="382081"/>
            </a:xfrm>
            <a:prstGeom prst="rect">
              <a:avLst/>
            </a:prstGeom>
            <a:solidFill>
              <a:srgbClr val="D2D2D2"/>
            </a:solidFill>
          </p:spPr>
          <p:txBody>
            <a:bodyPr wrap="square" lIns="239012" tIns="191209" rIns="239012" bIns="191209" rtlCol="0" anchor="ctr">
              <a:noAutofit/>
            </a:bodyPr>
            <a:lstStyle/>
            <a:p>
              <a:pPr marL="0" marR="0" lvl="0" indent="0" algn="ctr" defTabSz="89602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COMPILERS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ECBC503-3A76-45BA-9A6D-A333E382EF0C}"/>
                </a:ext>
              </a:extLst>
            </p:cNvPr>
            <p:cNvSpPr txBox="1"/>
            <p:nvPr/>
          </p:nvSpPr>
          <p:spPr>
            <a:xfrm>
              <a:off x="6759530" y="5408884"/>
              <a:ext cx="2626177" cy="382081"/>
            </a:xfrm>
            <a:prstGeom prst="rect">
              <a:avLst/>
            </a:prstGeom>
            <a:solidFill>
              <a:srgbClr val="D2D2D2"/>
            </a:solidFill>
          </p:spPr>
          <p:txBody>
            <a:bodyPr wrap="square" lIns="239012" tIns="191209" rIns="239012" bIns="191209" rtlCol="0" anchor="ctr">
              <a:noAutofit/>
            </a:bodyPr>
            <a:lstStyle/>
            <a:p>
              <a:pPr marL="0" marR="0" lvl="0" indent="0" algn="ctr" defTabSz="89602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LANGUAGES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A3561CBE-8A8A-4CF2-9004-41871D7D0E6F}"/>
                </a:ext>
              </a:extLst>
            </p:cNvPr>
            <p:cNvSpPr txBox="1"/>
            <p:nvPr/>
          </p:nvSpPr>
          <p:spPr>
            <a:xfrm>
              <a:off x="819096" y="5408885"/>
              <a:ext cx="2634609" cy="394116"/>
            </a:xfrm>
            <a:prstGeom prst="rect">
              <a:avLst/>
            </a:prstGeom>
            <a:solidFill>
              <a:srgbClr val="D2D2D2"/>
            </a:solidFill>
          </p:spPr>
          <p:txBody>
            <a:bodyPr wrap="square" lIns="239012" tIns="191209" rIns="239012" bIns="191209" rtlCol="0" anchor="ctr">
              <a:noAutofit/>
            </a:bodyPr>
            <a:lstStyle/>
            <a:p>
              <a:pPr marL="0" marR="0" lvl="0" indent="0" algn="ctr" defTabSz="89602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RUNTIME COMPONENTS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277CB0A4-0F05-466C-A74E-540890CB27D3}"/>
                </a:ext>
              </a:extLst>
            </p:cNvPr>
            <p:cNvSpPr txBox="1"/>
            <p:nvPr/>
          </p:nvSpPr>
          <p:spPr>
            <a:xfrm>
              <a:off x="525249" y="3561539"/>
              <a:ext cx="9162736" cy="1149498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239012" tIns="191209" rIns="239012" bIns="191209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ctr" defTabSz="91402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LIBRARIES</a:t>
              </a:r>
              <a:endParaRPr kumimoji="0" lang="en-US" sz="10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5A69D42-C769-429F-833C-FEBE0B0A9C6C}"/>
                </a:ext>
              </a:extLst>
            </p:cNvPr>
            <p:cNvSpPr/>
            <p:nvPr/>
          </p:nvSpPr>
          <p:spPr>
            <a:xfrm>
              <a:off x="549899" y="4949462"/>
              <a:ext cx="9162736" cy="395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8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INFRASTRUCTURE</a:t>
              </a:r>
              <a:endParaRPr kumimoji="0" lang="en-US" sz="1733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endParaRPr>
            </a:p>
          </p:txBody>
        </p: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A59CCAF3-D916-40E9-9076-09DC5F61C3F4}"/>
              </a:ext>
            </a:extLst>
          </p:cNvPr>
          <p:cNvSpPr/>
          <p:nvPr/>
        </p:nvSpPr>
        <p:spPr>
          <a:xfrm>
            <a:off x="592516" y="3844449"/>
            <a:ext cx="8679822" cy="35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02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3E88C77-00DC-495A-87CC-40B91FB9F006}"/>
              </a:ext>
            </a:extLst>
          </p:cNvPr>
          <p:cNvSpPr txBox="1"/>
          <p:nvPr/>
        </p:nvSpPr>
        <p:spPr>
          <a:xfrm>
            <a:off x="563168" y="5246578"/>
            <a:ext cx="8657823" cy="898895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239012" tIns="191209" rIns="239012" bIns="191209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02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67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77A195-84C3-465C-8340-5634BF1EEE55}"/>
              </a:ext>
            </a:extLst>
          </p:cNvPr>
          <p:cNvSpPr txBox="1"/>
          <p:nvPr/>
        </p:nvSpPr>
        <p:spPr>
          <a:xfrm>
            <a:off x="3336533" y="287273"/>
            <a:ext cx="2174146" cy="10433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5C7ED1A-6941-4155-ADD9-06D71EDCBC71}"/>
              </a:ext>
            </a:extLst>
          </p:cNvPr>
          <p:cNvSpPr/>
          <p:nvPr/>
        </p:nvSpPr>
        <p:spPr>
          <a:xfrm>
            <a:off x="535611" y="3848299"/>
            <a:ext cx="8679822" cy="35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02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1484CA-2EEA-490D-A82D-D4F2D2970661}"/>
              </a:ext>
            </a:extLst>
          </p:cNvPr>
          <p:cNvSpPr txBox="1"/>
          <p:nvPr/>
        </p:nvSpPr>
        <p:spPr>
          <a:xfrm>
            <a:off x="6887053" y="1966961"/>
            <a:ext cx="4123536" cy="1218795"/>
          </a:xfrm>
          <a:prstGeom prst="rect">
            <a:avLst/>
          </a:prstGeom>
          <a:noFill/>
          <a:ln>
            <a:noFill/>
          </a:ln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.NET Core 3 expands supported workloads to include Windows Desktop, IoT &amp; AI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33D9E61-6F8E-4DCE-A51A-C3C13CC7E6F3}"/>
              </a:ext>
            </a:extLst>
          </p:cNvPr>
          <p:cNvSpPr txBox="1"/>
          <p:nvPr/>
        </p:nvSpPr>
        <p:spPr>
          <a:xfrm>
            <a:off x="3339686" y="291123"/>
            <a:ext cx="2174146" cy="10433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EEE1F2-2706-4691-B7AA-F268766670E0}"/>
              </a:ext>
            </a:extLst>
          </p:cNvPr>
          <p:cNvSpPr txBox="1"/>
          <p:nvPr/>
        </p:nvSpPr>
        <p:spPr>
          <a:xfrm>
            <a:off x="3359033" y="2096695"/>
            <a:ext cx="5868373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Core is perfectly suited for the requirements of cloud-native, cross-platform workloads</a:t>
            </a:r>
          </a:p>
        </p:txBody>
      </p:sp>
    </p:spTree>
    <p:extLst>
      <p:ext uri="{BB962C8B-B14F-4D97-AF65-F5344CB8AC3E}">
        <p14:creationId xmlns:p14="http://schemas.microsoft.com/office/powerpoint/2010/main" val="21736327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3 -0.00162 L -0.40885 -0.00254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3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6 -0.00324 L -0.41068 -0.00023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486 L -0.41601 7.40741E-7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5" grpId="0"/>
      <p:bldP spid="71" grpId="0"/>
      <p:bldP spid="6" grpId="0"/>
      <p:bldP spid="38" grpId="0"/>
      <p:bldP spid="39" grpId="0" animBg="1"/>
    </p:bldLst>
  </p:timing>
</p:sld>
</file>

<file path=ppt/slides/slide6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2CDECC-ACED-4BFA-A8DE-4580F60D9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 3 Desktop Improvements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91E139-349E-4782-99B7-5835C9247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41" y="1189178"/>
            <a:ext cx="11653521" cy="5749266"/>
          </a:xfrm>
        </p:spPr>
        <p:txBody>
          <a:bodyPr/>
          <a:lstStyle/>
          <a:p>
            <a:r>
              <a:rPr lang="en-US" dirty="0"/>
              <a:t>.NET Core 3 supports WinForms and WPF frameworks</a:t>
            </a:r>
          </a:p>
          <a:p>
            <a:pPr lvl="1"/>
            <a:r>
              <a:rPr lang="en-US" dirty="0"/>
              <a:t>XAML Islands - WinForms &amp; WPF can host UWP</a:t>
            </a:r>
          </a:p>
          <a:p>
            <a:pPr lvl="1"/>
            <a:r>
              <a:rPr lang="en-US" dirty="0"/>
              <a:t>XAML Controls – WinForms &amp; WPF browser and media UWP controls</a:t>
            </a:r>
          </a:p>
          <a:p>
            <a:pPr lvl="1"/>
            <a:r>
              <a:rPr lang="en-US" dirty="0"/>
              <a:t>High DPI fixes for WinForms</a:t>
            </a:r>
          </a:p>
          <a:p>
            <a:r>
              <a:rPr lang="en-US" dirty="0"/>
              <a:t>Access to all the Windows 10 API’s</a:t>
            </a:r>
          </a:p>
          <a:p>
            <a:r>
              <a:rPr lang="en-US" dirty="0"/>
              <a:t>NET Core App Bundler</a:t>
            </a:r>
          </a:p>
          <a:p>
            <a:pPr lvl="1"/>
            <a:r>
              <a:rPr lang="en-US" dirty="0"/>
              <a:t>Precompiled, fast startup</a:t>
            </a:r>
          </a:p>
          <a:p>
            <a:pPr lvl="1"/>
            <a:r>
              <a:rPr lang="en-US" dirty="0"/>
              <a:t>Small apps by removing unused dependencies, link away unused IL</a:t>
            </a:r>
          </a:p>
          <a:p>
            <a:pPr lvl="1"/>
            <a:r>
              <a:rPr lang="en-US" dirty="0"/>
              <a:t>Single self-contained .EXE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035379"/>
      </p:ext>
    </p:extLst>
  </p:cSld>
  <p:clrMapOvr>
    <a:masterClrMapping/>
  </p:clrMapOvr>
</p:sld>
</file>

<file path=ppt/slides/slide6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EDBCA-AB26-4303-B614-5F8B773D3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</a:t>
            </a:r>
            <a:r>
              <a:rPr lang="en-US"/>
              <a:t>Windows Desktop </a:t>
            </a:r>
            <a:r>
              <a:rPr lang="en-US" dirty="0"/>
              <a:t>on .NET Core?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14629-C364-480F-8E7F-83A49E6DA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41" y="1189178"/>
            <a:ext cx="11653521" cy="1982081"/>
          </a:xfrm>
        </p:spPr>
        <p:txBody>
          <a:bodyPr/>
          <a:lstStyle/>
          <a:p>
            <a:r>
              <a:rPr lang="en-US" dirty="0"/>
              <a:t>Side by side</a:t>
            </a:r>
          </a:p>
          <a:p>
            <a:r>
              <a:rPr lang="en-US" dirty="0"/>
              <a:t>Machine global or app local framework</a:t>
            </a:r>
          </a:p>
          <a:p>
            <a:r>
              <a:rPr lang="en-US" dirty="0"/>
              <a:t>Core runtime and API improvements</a:t>
            </a:r>
          </a:p>
          <a:p>
            <a:r>
              <a:rPr lang="en-US" dirty="0"/>
              <a:t>New .</a:t>
            </a:r>
            <a:r>
              <a:rPr lang="en-US" dirty="0" err="1"/>
              <a:t>csproj</a:t>
            </a:r>
            <a:r>
              <a:rPr lang="en-US" dirty="0"/>
              <a:t> project system</a:t>
            </a:r>
          </a:p>
        </p:txBody>
      </p:sp>
    </p:spTree>
    <p:extLst>
      <p:ext uri="{BB962C8B-B14F-4D97-AF65-F5344CB8AC3E}">
        <p14:creationId xmlns:p14="http://schemas.microsoft.com/office/powerpoint/2010/main" val="3732866193"/>
      </p:ext>
    </p:extLst>
  </p:cSld>
  <p:clrMapOvr>
    <a:masterClrMapping/>
  </p:clrMapOvr>
</p:sld>
</file>

<file path=ppt/slides/slide64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FB2419-3ED1-400A-8F83-8D96A2717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.NET Core 3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AB6D9E-4FA2-46FD-9F79-A1F3B08363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5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E6DCDA-791B-4E0C-A9EE-6F7D6C9A21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745206"/>
            <a:ext cx="10515600" cy="2852738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Announcing .NET Core 3.0 Roadmap</a:t>
            </a:r>
            <a:br>
              <a:rPr lang="en-US" sz="4900" dirty="0">
                <a:solidFill>
                  <a:schemeClr val="bg1"/>
                </a:solidFill>
              </a:rPr>
            </a:br>
            <a:br>
              <a:rPr lang="en-US" sz="4900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52221"/>
      </p:ext>
    </p:extLst>
  </p:cSld>
  <p:clrMapOvr>
    <a:masterClrMapping/>
  </p:clrMapOvr>
  <p:transition>
    <p:fade/>
  </p:transition>
</p:sld>
</file>

<file path=ppt/slides/slide66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/>
          <p:cNvSpPr txBox="1">
            <a:spLocks/>
          </p:cNvSpPr>
          <p:nvPr/>
        </p:nvSpPr>
        <p:spPr>
          <a:xfrm>
            <a:off x="459030" y="56350"/>
            <a:ext cx="10551559" cy="1097205"/>
          </a:xfrm>
          <a:prstGeom prst="rect">
            <a:avLst/>
          </a:prstGeom>
        </p:spPr>
        <p:txBody>
          <a:bodyPr lIns="146095" tIns="9131" rIns="146095" bIns="9131" anchor="b" anchorCtr="0"/>
          <a:lstStyle>
            <a:lvl1pPr marL="0" indent="0" algn="l" defTabSz="914367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60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1305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00" b="0" i="0" u="none" strike="noStrike" kern="1200" cap="none" spc="-100" normalizeH="0" baseline="0" noProof="0" dirty="0">
                <a:ln w="3175"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.NET Core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4F4E84C-B245-45CD-B9D5-79D7F62F5ACF}"/>
              </a:ext>
            </a:extLst>
          </p:cNvPr>
          <p:cNvGrpSpPr/>
          <p:nvPr/>
        </p:nvGrpSpPr>
        <p:grpSpPr>
          <a:xfrm>
            <a:off x="8009616" y="1710871"/>
            <a:ext cx="1250398" cy="2075963"/>
            <a:chOff x="524899" y="1683299"/>
            <a:chExt cx="1250398" cy="2075963"/>
          </a:xfrm>
          <a:solidFill>
            <a:srgbClr val="002060"/>
          </a:solidFill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9127A41-E757-41D2-AC23-C49A4429BD0C}"/>
                </a:ext>
              </a:extLst>
            </p:cNvPr>
            <p:cNvSpPr/>
            <p:nvPr/>
          </p:nvSpPr>
          <p:spPr bwMode="auto">
            <a:xfrm>
              <a:off x="524899" y="1683299"/>
              <a:ext cx="1250398" cy="207596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6B3D685-3D37-4F7B-9D28-1BFD3FD20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497" y="1756122"/>
              <a:ext cx="779562" cy="849589"/>
            </a:xfrm>
            <a:prstGeom prst="rect">
              <a:avLst/>
            </a:prstGeom>
            <a:grpFill/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FDEB3EB-E995-4786-9E17-EC1290892340}"/>
                </a:ext>
              </a:extLst>
            </p:cNvPr>
            <p:cNvSpPr txBox="1"/>
            <p:nvPr/>
          </p:nvSpPr>
          <p:spPr>
            <a:xfrm>
              <a:off x="529712" y="2677499"/>
              <a:ext cx="1208517" cy="18004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DESKTOP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C2421A3-7ECA-4C10-A9B5-8D45C8FB3114}"/>
              </a:ext>
            </a:extLst>
          </p:cNvPr>
          <p:cNvGrpSpPr/>
          <p:nvPr/>
        </p:nvGrpSpPr>
        <p:grpSpPr>
          <a:xfrm>
            <a:off x="532527" y="1682702"/>
            <a:ext cx="2504119" cy="2075963"/>
            <a:chOff x="1771192" y="1683299"/>
            <a:chExt cx="2504119" cy="207596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E0F1726-3D94-49FB-A854-78E7F7B85312}"/>
                </a:ext>
              </a:extLst>
            </p:cNvPr>
            <p:cNvGrpSpPr/>
            <p:nvPr/>
          </p:nvGrpSpPr>
          <p:grpSpPr>
            <a:xfrm>
              <a:off x="1771192" y="1683300"/>
              <a:ext cx="1252060" cy="2075962"/>
              <a:chOff x="1771192" y="1683300"/>
              <a:chExt cx="1252060" cy="2075962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72424025-AB22-4920-AB51-90D9719CBBEF}"/>
                  </a:ext>
                </a:extLst>
              </p:cNvPr>
              <p:cNvSpPr/>
              <p:nvPr/>
            </p:nvSpPr>
            <p:spPr bwMode="auto">
              <a:xfrm>
                <a:off x="1772854" y="1683300"/>
                <a:ext cx="1250398" cy="2075962"/>
              </a:xfrm>
              <a:prstGeom prst="rect">
                <a:avLst/>
              </a:prstGeom>
              <a:solidFill>
                <a:srgbClr val="FFB90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95C7F725-8B32-4B07-B1B0-690B0B8B33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28189" y="1748888"/>
                <a:ext cx="728049" cy="849589"/>
              </a:xfrm>
              <a:prstGeom prst="rect">
                <a:avLst/>
              </a:prstGeom>
            </p:spPr>
          </p:pic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C0F005B-7C18-4BC0-95DF-7EA9D78FAB6A}"/>
                  </a:ext>
                </a:extLst>
              </p:cNvPr>
              <p:cNvSpPr txBox="1"/>
              <p:nvPr/>
            </p:nvSpPr>
            <p:spPr>
              <a:xfrm>
                <a:off x="1771192" y="2677499"/>
                <a:ext cx="1251270" cy="1439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+mn-cs"/>
                  </a:rPr>
                  <a:t>WEB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B128606-EBDB-4826-864D-6690636AC489}"/>
                </a:ext>
              </a:extLst>
            </p:cNvPr>
            <p:cNvGrpSpPr/>
            <p:nvPr/>
          </p:nvGrpSpPr>
          <p:grpSpPr>
            <a:xfrm>
              <a:off x="3016777" y="1683299"/>
              <a:ext cx="1258534" cy="2075961"/>
              <a:chOff x="3654584" y="1899136"/>
              <a:chExt cx="1675508" cy="259740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351FA05-F073-42A3-9597-3ED7276ACA1B}"/>
                  </a:ext>
                </a:extLst>
              </p:cNvPr>
              <p:cNvSpPr/>
              <p:nvPr/>
            </p:nvSpPr>
            <p:spPr bwMode="auto">
              <a:xfrm>
                <a:off x="3665416" y="1899136"/>
                <a:ext cx="1664676" cy="2597404"/>
              </a:xfrm>
              <a:prstGeom prst="rect">
                <a:avLst/>
              </a:prstGeom>
              <a:solidFill>
                <a:srgbClr val="00BC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31ABE907-3006-43DA-A252-A6B6DB8791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4590" y="1990253"/>
                <a:ext cx="1003554" cy="1062990"/>
              </a:xfrm>
              <a:prstGeom prst="rect">
                <a:avLst/>
              </a:prstGeom>
            </p:spPr>
          </p:pic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52D608E-26F1-4E68-AF04-ACE288F34F7F}"/>
                  </a:ext>
                </a:extLst>
              </p:cNvPr>
              <p:cNvSpPr txBox="1"/>
              <p:nvPr/>
            </p:nvSpPr>
            <p:spPr>
              <a:xfrm>
                <a:off x="3654584" y="3143061"/>
                <a:ext cx="1665837" cy="1800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+mn-cs"/>
                  </a:rPr>
                  <a:t>CLOUD</a:t>
                </a: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EFC3F82-E26C-48C7-8424-60B49E82C087}"/>
              </a:ext>
            </a:extLst>
          </p:cNvPr>
          <p:cNvGrpSpPr/>
          <p:nvPr/>
        </p:nvGrpSpPr>
        <p:grpSpPr>
          <a:xfrm>
            <a:off x="9237670" y="1683299"/>
            <a:ext cx="1277956" cy="2075960"/>
            <a:chOff x="8620412" y="1899137"/>
            <a:chExt cx="1701365" cy="2580344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2134DFA-2275-4AB9-9C7C-F265698D5843}"/>
                </a:ext>
              </a:extLst>
            </p:cNvPr>
            <p:cNvSpPr/>
            <p:nvPr/>
          </p:nvSpPr>
          <p:spPr bwMode="auto">
            <a:xfrm>
              <a:off x="8657100" y="1899137"/>
              <a:ext cx="1664677" cy="2580344"/>
            </a:xfrm>
            <a:prstGeom prst="rect">
              <a:avLst/>
            </a:prstGeom>
            <a:solidFill>
              <a:srgbClr val="00829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7FFBA21D-5326-44A7-9597-182A4A482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6689" y="1981200"/>
              <a:ext cx="907542" cy="1062990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FFF4118-D3AD-4CCA-8319-59F3301D83C4}"/>
                </a:ext>
              </a:extLst>
            </p:cNvPr>
            <p:cNvSpPr txBox="1"/>
            <p:nvPr/>
          </p:nvSpPr>
          <p:spPr>
            <a:xfrm>
              <a:off x="8620412" y="3143061"/>
              <a:ext cx="1665837" cy="180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IoT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3BB3713-1207-47CB-A30D-53D0C0CF436D}"/>
              </a:ext>
            </a:extLst>
          </p:cNvPr>
          <p:cNvGrpSpPr/>
          <p:nvPr/>
        </p:nvGrpSpPr>
        <p:grpSpPr>
          <a:xfrm>
            <a:off x="10520087" y="1683299"/>
            <a:ext cx="1250398" cy="2075960"/>
            <a:chOff x="10320997" y="1899137"/>
            <a:chExt cx="1664677" cy="2597403"/>
          </a:xfrm>
          <a:solidFill>
            <a:srgbClr val="FF0000"/>
          </a:solidFill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90206C7-D520-496A-963B-AB65988E8E97}"/>
                </a:ext>
              </a:extLst>
            </p:cNvPr>
            <p:cNvSpPr/>
            <p:nvPr/>
          </p:nvSpPr>
          <p:spPr bwMode="auto">
            <a:xfrm>
              <a:off x="10320997" y="1899137"/>
              <a:ext cx="1664677" cy="259740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629F6F8-5019-4069-B04C-848BE1F86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0773" y="1981200"/>
              <a:ext cx="934974" cy="1062990"/>
            </a:xfrm>
            <a:prstGeom prst="rect">
              <a:avLst/>
            </a:prstGeom>
            <a:grpFill/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80846B0-655B-44B6-8B0B-150F1193F8A9}"/>
                </a:ext>
              </a:extLst>
            </p:cNvPr>
            <p:cNvSpPr txBox="1"/>
            <p:nvPr/>
          </p:nvSpPr>
          <p:spPr>
            <a:xfrm>
              <a:off x="10349321" y="3143062"/>
              <a:ext cx="1592204" cy="22527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+mn-cs"/>
                </a:rPr>
                <a:t>AI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EE0F69E-D392-46E2-A9D5-2C92CEA26469}"/>
              </a:ext>
            </a:extLst>
          </p:cNvPr>
          <p:cNvGrpSpPr/>
          <p:nvPr/>
        </p:nvGrpSpPr>
        <p:grpSpPr>
          <a:xfrm>
            <a:off x="524899" y="3759259"/>
            <a:ext cx="8734361" cy="2495656"/>
            <a:chOff x="474923" y="2957811"/>
            <a:chExt cx="9253607" cy="3077297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2768E2C-7B19-4972-B24F-376D4C496B77}"/>
                </a:ext>
              </a:extLst>
            </p:cNvPr>
            <p:cNvSpPr txBox="1"/>
            <p:nvPr/>
          </p:nvSpPr>
          <p:spPr>
            <a:xfrm>
              <a:off x="474923" y="2957811"/>
              <a:ext cx="9253607" cy="30772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lIns="239012" tIns="191209" rIns="239012" bIns="191209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2000" kern="0">
                  <a:gradFill>
                    <a:gsLst>
                      <a:gs pos="125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defRPr>
              </a:lvl1pPr>
            </a:lstStyle>
            <a:p>
              <a:pPr marL="0" marR="0" lvl="0" indent="0" algn="ctr" defTabSz="91402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938539F-DDDA-4183-87BF-0526D5D21645}"/>
                </a:ext>
              </a:extLst>
            </p:cNvPr>
            <p:cNvSpPr txBox="1"/>
            <p:nvPr/>
          </p:nvSpPr>
          <p:spPr>
            <a:xfrm>
              <a:off x="3762304" y="5408884"/>
              <a:ext cx="2688627" cy="382081"/>
            </a:xfrm>
            <a:prstGeom prst="rect">
              <a:avLst/>
            </a:prstGeom>
            <a:solidFill>
              <a:srgbClr val="D2D2D2"/>
            </a:solidFill>
          </p:spPr>
          <p:txBody>
            <a:bodyPr wrap="square" lIns="239012" tIns="191209" rIns="239012" bIns="191209" rtlCol="0" anchor="ctr">
              <a:noAutofit/>
            </a:bodyPr>
            <a:lstStyle/>
            <a:p>
              <a:pPr marL="0" marR="0" lvl="0" indent="0" algn="ctr" defTabSz="89602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COMPILERS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ECBC503-3A76-45BA-9A6D-A333E382EF0C}"/>
                </a:ext>
              </a:extLst>
            </p:cNvPr>
            <p:cNvSpPr txBox="1"/>
            <p:nvPr/>
          </p:nvSpPr>
          <p:spPr>
            <a:xfrm>
              <a:off x="6759530" y="5408884"/>
              <a:ext cx="2626177" cy="382081"/>
            </a:xfrm>
            <a:prstGeom prst="rect">
              <a:avLst/>
            </a:prstGeom>
            <a:solidFill>
              <a:srgbClr val="D2D2D2"/>
            </a:solidFill>
          </p:spPr>
          <p:txBody>
            <a:bodyPr wrap="square" lIns="239012" tIns="191209" rIns="239012" bIns="191209" rtlCol="0" anchor="ctr">
              <a:noAutofit/>
            </a:bodyPr>
            <a:lstStyle/>
            <a:p>
              <a:pPr marL="0" marR="0" lvl="0" indent="0" algn="ctr" defTabSz="89602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LANGUAGES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A3561CBE-8A8A-4CF2-9004-41871D7D0E6F}"/>
                </a:ext>
              </a:extLst>
            </p:cNvPr>
            <p:cNvSpPr txBox="1"/>
            <p:nvPr/>
          </p:nvSpPr>
          <p:spPr>
            <a:xfrm>
              <a:off x="819096" y="5408885"/>
              <a:ext cx="2634609" cy="394116"/>
            </a:xfrm>
            <a:prstGeom prst="rect">
              <a:avLst/>
            </a:prstGeom>
            <a:solidFill>
              <a:srgbClr val="D2D2D2"/>
            </a:solidFill>
          </p:spPr>
          <p:txBody>
            <a:bodyPr wrap="square" lIns="239012" tIns="191209" rIns="239012" bIns="191209" rtlCol="0" anchor="ctr">
              <a:noAutofit/>
            </a:bodyPr>
            <a:lstStyle/>
            <a:p>
              <a:pPr marL="0" marR="0" lvl="0" indent="0" algn="ctr" defTabSz="89602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RUNTIME COMPONENTS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277CB0A4-0F05-466C-A74E-540890CB27D3}"/>
                </a:ext>
              </a:extLst>
            </p:cNvPr>
            <p:cNvSpPr txBox="1"/>
            <p:nvPr/>
          </p:nvSpPr>
          <p:spPr>
            <a:xfrm>
              <a:off x="525249" y="3561539"/>
              <a:ext cx="9162736" cy="1149498"/>
            </a:xfrm>
            <a:prstGeom prst="rect">
              <a:avLst/>
            </a:prstGeom>
            <a:solidFill>
              <a:srgbClr val="000000">
                <a:alpha val="10196"/>
              </a:srgbClr>
            </a:solidFill>
          </p:spPr>
          <p:txBody>
            <a:bodyPr wrap="square" lIns="239012" tIns="191209" rIns="239012" bIns="191209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pPr marL="0" marR="0" lvl="0" indent="0" algn="ctr" defTabSz="914025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LIBRARIES</a:t>
              </a:r>
              <a:endParaRPr kumimoji="0" lang="en-US" sz="10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5A69D42-C769-429F-833C-FEBE0B0A9C6C}"/>
                </a:ext>
              </a:extLst>
            </p:cNvPr>
            <p:cNvSpPr/>
            <p:nvPr/>
          </p:nvSpPr>
          <p:spPr>
            <a:xfrm>
              <a:off x="549899" y="4949462"/>
              <a:ext cx="9162736" cy="395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8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INFRASTRUCTURE</a:t>
              </a:r>
              <a:endParaRPr kumimoji="0" lang="en-US" sz="1733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endParaRPr>
            </a:p>
          </p:txBody>
        </p: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A59CCAF3-D916-40E9-9076-09DC5F61C3F4}"/>
              </a:ext>
            </a:extLst>
          </p:cNvPr>
          <p:cNvSpPr/>
          <p:nvPr/>
        </p:nvSpPr>
        <p:spPr>
          <a:xfrm>
            <a:off x="592516" y="3844449"/>
            <a:ext cx="8679822" cy="35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02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3E88C77-00DC-495A-87CC-40B91FB9F006}"/>
              </a:ext>
            </a:extLst>
          </p:cNvPr>
          <p:cNvSpPr txBox="1"/>
          <p:nvPr/>
        </p:nvSpPr>
        <p:spPr>
          <a:xfrm>
            <a:off x="563168" y="5246578"/>
            <a:ext cx="8657823" cy="898895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239012" tIns="191209" rIns="239012" bIns="191209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1402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67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77A195-84C3-465C-8340-5634BF1EEE55}"/>
              </a:ext>
            </a:extLst>
          </p:cNvPr>
          <p:cNvSpPr txBox="1"/>
          <p:nvPr/>
        </p:nvSpPr>
        <p:spPr>
          <a:xfrm>
            <a:off x="3336533" y="287273"/>
            <a:ext cx="2174146" cy="10433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5C7ED1A-6941-4155-ADD9-06D71EDCBC71}"/>
              </a:ext>
            </a:extLst>
          </p:cNvPr>
          <p:cNvSpPr/>
          <p:nvPr/>
        </p:nvSpPr>
        <p:spPr>
          <a:xfrm>
            <a:off x="535611" y="3848299"/>
            <a:ext cx="8679822" cy="35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02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1484CA-2EEA-490D-A82D-D4F2D2970661}"/>
              </a:ext>
            </a:extLst>
          </p:cNvPr>
          <p:cNvSpPr txBox="1"/>
          <p:nvPr/>
        </p:nvSpPr>
        <p:spPr>
          <a:xfrm>
            <a:off x="6887053" y="1966961"/>
            <a:ext cx="4123536" cy="1218795"/>
          </a:xfrm>
          <a:prstGeom prst="rect">
            <a:avLst/>
          </a:prstGeom>
          <a:noFill/>
          <a:ln>
            <a:noFill/>
          </a:ln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.NET Core 3 expands supported workloads to include Windows Desktop, IoT &amp; AI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33D9E61-6F8E-4DCE-A51A-C3C13CC7E6F3}"/>
              </a:ext>
            </a:extLst>
          </p:cNvPr>
          <p:cNvSpPr txBox="1"/>
          <p:nvPr/>
        </p:nvSpPr>
        <p:spPr>
          <a:xfrm>
            <a:off x="3339686" y="291123"/>
            <a:ext cx="2174146" cy="10433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EEE1F2-2706-4691-B7AA-F268766670E0}"/>
              </a:ext>
            </a:extLst>
          </p:cNvPr>
          <p:cNvSpPr txBox="1"/>
          <p:nvPr/>
        </p:nvSpPr>
        <p:spPr>
          <a:xfrm>
            <a:off x="3359033" y="2096695"/>
            <a:ext cx="5868373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.NET Core is perfectly suited for the requirements of cloud-native, cross-platform workloads</a:t>
            </a:r>
          </a:p>
        </p:txBody>
      </p:sp>
    </p:spTree>
    <p:extLst>
      <p:ext uri="{BB962C8B-B14F-4D97-AF65-F5344CB8AC3E}">
        <p14:creationId xmlns:p14="http://schemas.microsoft.com/office/powerpoint/2010/main" val="3877613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3 -0.00162 L -0.40885 -0.00254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3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6 -0.00324 L -0.41068 -0.00023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486 L -0.41601 7.40741E-7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5" grpId="0"/>
      <p:bldP spid="71" grpId="0"/>
      <p:bldP spid="6" grpId="0"/>
      <p:bldP spid="38" grpId="0"/>
      <p:bldP spid="39" grpId="0" animBg="1"/>
    </p:bldLst>
  </p:timing>
</p:sld>
</file>

<file path=ppt/slides/slide6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2CDECC-ACED-4BFA-A8DE-4580F60D9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 3 Desktop Improvements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91E139-349E-4782-99B7-5835C9247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41" y="1189178"/>
            <a:ext cx="11653521" cy="6266331"/>
          </a:xfrm>
        </p:spPr>
        <p:txBody>
          <a:bodyPr/>
          <a:lstStyle/>
          <a:p>
            <a:r>
              <a:rPr lang="en-US" dirty="0"/>
              <a:t>.NET Core 3 supports WinForms and WPF </a:t>
            </a:r>
            <a:r>
              <a:rPr lang="en-US"/>
              <a:t>frameworks</a:t>
            </a:r>
            <a:endParaRPr lang="en-US" dirty="0"/>
          </a:p>
          <a:p>
            <a:pPr lvl="1"/>
            <a:r>
              <a:rPr lang="en-US" dirty="0"/>
              <a:t>XAML Islands - WinForms </a:t>
            </a:r>
            <a:r>
              <a:rPr lang="en-US"/>
              <a:t>&amp; </a:t>
            </a:r>
            <a:r>
              <a:rPr lang="en-US" dirty="0"/>
              <a:t>WPF can host UWP</a:t>
            </a:r>
          </a:p>
          <a:p>
            <a:pPr lvl="1"/>
            <a:r>
              <a:rPr lang="en-US" dirty="0"/>
              <a:t>XAML Controls – WinForms &amp; WPF browser and media UWP controls</a:t>
            </a:r>
          </a:p>
          <a:p>
            <a:pPr lvl="1"/>
            <a:r>
              <a:rPr lang="en-US" dirty="0"/>
              <a:t>High DPI fixes for WinForms</a:t>
            </a:r>
          </a:p>
          <a:p>
            <a:r>
              <a:rPr lang="en-US" dirty="0"/>
              <a:t>Access to all the Windows 10 API’s</a:t>
            </a:r>
          </a:p>
          <a:p>
            <a:r>
              <a:rPr lang="en-US" dirty="0"/>
              <a:t>NET Core App Bundler</a:t>
            </a:r>
          </a:p>
          <a:p>
            <a:pPr lvl="1"/>
            <a:r>
              <a:rPr lang="en-US" dirty="0"/>
              <a:t>Precompiled, </a:t>
            </a:r>
            <a:r>
              <a:rPr lang="en-US"/>
              <a:t>fast startup</a:t>
            </a:r>
            <a:endParaRPr lang="en-US" dirty="0"/>
          </a:p>
          <a:p>
            <a:pPr lvl="1"/>
            <a:r>
              <a:rPr lang="en-US" dirty="0"/>
              <a:t>Small apps by removing unused dependencies, link away unused IL</a:t>
            </a:r>
          </a:p>
          <a:p>
            <a:pPr lvl="1"/>
            <a:r>
              <a:rPr lang="en-US"/>
              <a:t>Single self-contained .exe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680597"/>
      </p:ext>
    </p:extLst>
  </p:cSld>
  <p:clrMapOvr>
    <a:masterClrMapping/>
  </p:clrMapOvr>
</p:sld>
</file>

<file path=ppt/slides/slide6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EDBCA-AB26-4303-B614-5F8B773D3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</a:t>
            </a:r>
            <a:r>
              <a:rPr lang="en-US"/>
              <a:t>Windows Desktop </a:t>
            </a:r>
            <a:r>
              <a:rPr lang="en-US" dirty="0"/>
              <a:t>on .NET Core?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14629-C364-480F-8E7F-83A49E6DA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41" y="1189178"/>
            <a:ext cx="11653521" cy="2499146"/>
          </a:xfrm>
        </p:spPr>
        <p:txBody>
          <a:bodyPr/>
          <a:lstStyle/>
          <a:p>
            <a:r>
              <a:rPr lang="en-US" dirty="0"/>
              <a:t>Side by side</a:t>
            </a:r>
          </a:p>
          <a:p>
            <a:r>
              <a:rPr lang="en-US" dirty="0"/>
              <a:t>Machine global or app local </a:t>
            </a:r>
            <a:r>
              <a:rPr lang="en-US"/>
              <a:t>framework</a:t>
            </a:r>
            <a:endParaRPr lang="en-US" dirty="0"/>
          </a:p>
          <a:p>
            <a:r>
              <a:rPr lang="en-US" dirty="0"/>
              <a:t>Core runtime and API improvements</a:t>
            </a:r>
          </a:p>
          <a:p>
            <a:r>
              <a:rPr lang="en-US"/>
              <a:t>SDK </a:t>
            </a:r>
            <a:r>
              <a:rPr lang="en-US" dirty="0"/>
              <a:t>based .</a:t>
            </a:r>
            <a:r>
              <a:rPr lang="en-US" dirty="0" err="1"/>
              <a:t>csproj</a:t>
            </a:r>
            <a:r>
              <a:rPr lang="en-US" dirty="0"/>
              <a:t> project system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620169"/>
      </p:ext>
    </p:extLst>
  </p:cSld>
  <p:clrMapOvr>
    <a:masterClrMapping/>
  </p:clrMapOvr>
</p:sld>
</file>

<file path=ppt/slides/slide6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C22E-DB43-4450-8A96-D2F98C79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MSIX - Next generation of deployment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BDEB3-485B-41F6-8075-BC091D7841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0356" y="1451401"/>
            <a:ext cx="5782364" cy="4308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E5036-4401-4698-BDB5-FFF04003A903}"/>
              </a:ext>
            </a:extLst>
          </p:cNvPr>
          <p:cNvSpPr/>
          <p:nvPr/>
        </p:nvSpPr>
        <p:spPr>
          <a:xfrm>
            <a:off x="588263" y="1435497"/>
            <a:ext cx="2618487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DA901F-EE34-4287-A3D5-B3AF6CC89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435497"/>
            <a:ext cx="8039684" cy="4522322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8257246"/>
      </p:ext>
    </p:extLst>
  </p:cSld>
  <p:clrMapOvr>
    <a:masterClrMapping/>
  </p:clrMapOvr>
  <p:transition>
    <p:fade/>
  </p:transition>
</p:sld>
</file>

<file path=ppt/slides/slide7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Modern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</p:spTree>
    <p:extLst>
      <p:ext uri="{BB962C8B-B14F-4D97-AF65-F5344CB8AC3E}">
        <p14:creationId xmlns:p14="http://schemas.microsoft.com/office/powerpoint/2010/main" val="331668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C22E-DB43-4450-8A96-D2F98C79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MSIX - Works for your entire app catalog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BDEB3-485B-41F6-8075-BC091D7841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0356" y="1451401"/>
            <a:ext cx="5782364" cy="4308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E5036-4401-4698-BDB5-FFF04003A903}"/>
              </a:ext>
            </a:extLst>
          </p:cNvPr>
          <p:cNvSpPr/>
          <p:nvPr/>
        </p:nvSpPr>
        <p:spPr>
          <a:xfrm>
            <a:off x="588263" y="1435497"/>
            <a:ext cx="2615184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700BA2-F06C-4CCF-BDAB-5A1BBDB5B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435497"/>
            <a:ext cx="8039684" cy="4522322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9990598"/>
      </p:ext>
    </p:extLst>
  </p:cSld>
  <p:clrMapOvr>
    <a:masterClrMapping/>
  </p:clrMapOvr>
  <p:transition>
    <p:fade/>
  </p:transition>
</p:sld>
</file>

<file path=ppt/slides/slide7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C22E-DB43-4450-8A96-D2F98C79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MSIX - Tooling for developers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BDEB3-485B-41F6-8075-BC091D7841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0356" y="1451401"/>
            <a:ext cx="5782364" cy="4308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E5036-4401-4698-BDB5-FFF04003A903}"/>
              </a:ext>
            </a:extLst>
          </p:cNvPr>
          <p:cNvSpPr/>
          <p:nvPr/>
        </p:nvSpPr>
        <p:spPr>
          <a:xfrm>
            <a:off x="588263" y="1435497"/>
            <a:ext cx="2615184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E50699-5368-40A7-97DD-13E7AA82B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86810"/>
            <a:ext cx="8039684" cy="4522322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7446024"/>
      </p:ext>
    </p:extLst>
  </p:cSld>
  <p:clrMapOvr>
    <a:masterClrMapping/>
  </p:clrMapOvr>
  <p:transition>
    <p:fade/>
  </p:transition>
</p:sld>
</file>

<file path=ppt/slides/slide7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C22E-DB43-4450-8A96-D2F98C79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MSIX - IT Pro tooling for existing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BDEB3-485B-41F6-8075-BC091D7841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0356" y="1451401"/>
            <a:ext cx="5782364" cy="4308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E5036-4401-4698-BDB5-FFF04003A903}"/>
              </a:ext>
            </a:extLst>
          </p:cNvPr>
          <p:cNvSpPr/>
          <p:nvPr/>
        </p:nvSpPr>
        <p:spPr>
          <a:xfrm>
            <a:off x="588263" y="1435497"/>
            <a:ext cx="2615184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FB0CA4-07FC-4648-A5E6-51633EF80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435497"/>
            <a:ext cx="8039684" cy="4522322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5916838"/>
      </p:ext>
    </p:extLst>
  </p:cSld>
  <p:clrMapOvr>
    <a:masterClrMapping/>
  </p:clrMapOvr>
  <p:transition>
    <p:fade/>
  </p:transition>
</p:sld>
</file>

<file path=ppt/slides/slide7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C22E-DB43-4450-8A96-D2F98C79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MSIX - Enables IT Pro-Dev workflow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BDEB3-485B-41F6-8075-BC091D7841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0356" y="1451401"/>
            <a:ext cx="5782364" cy="4308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E5036-4401-4698-BDB5-FFF04003A903}"/>
              </a:ext>
            </a:extLst>
          </p:cNvPr>
          <p:cNvSpPr/>
          <p:nvPr/>
        </p:nvSpPr>
        <p:spPr>
          <a:xfrm>
            <a:off x="588263" y="1435497"/>
            <a:ext cx="2615184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9069DD-7B70-4E62-AD6D-EBE8BC295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435497"/>
            <a:ext cx="8039684" cy="4522322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7913357"/>
      </p:ext>
    </p:extLst>
  </p:cSld>
  <p:clrMapOvr>
    <a:masterClrMapping/>
  </p:clrMapOvr>
  <p:transition>
    <p:fade/>
  </p:transition>
</p:sld>
</file>

<file path=ppt/slides/slide7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C22E-DB43-4450-8A96-D2F98C79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MSIX - Runs in a container on Windows 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BDEB3-485B-41F6-8075-BC091D7841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0356" y="1451401"/>
            <a:ext cx="5782364" cy="4308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6E5036-4401-4698-BDB5-FFF04003A903}"/>
              </a:ext>
            </a:extLst>
          </p:cNvPr>
          <p:cNvSpPr/>
          <p:nvPr/>
        </p:nvSpPr>
        <p:spPr>
          <a:xfrm>
            <a:off x="588263" y="1435497"/>
            <a:ext cx="2615184" cy="4522322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368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MSIX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780F24-6AF4-405A-8005-1752C2F68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435497"/>
            <a:ext cx="8039684" cy="4522322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4212060"/>
      </p:ext>
    </p:extLst>
  </p:cSld>
  <p:clrMapOvr>
    <a:masterClrMapping/>
  </p:clrMapOvr>
  <p:transition>
    <p:fade/>
  </p:transition>
</p:sld>
</file>

<file path=ppt/slides/slide7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/>
              <a:t>MSIX: A simpler, easier app installer</a:t>
            </a:r>
            <a:br>
              <a:rPr lang="en-US" sz="2400" dirty="0"/>
            </a:br>
            <a:r>
              <a:rPr lang="en-US" sz="2000" dirty="0"/>
              <a:t>Nona Sirakova &amp; John Vintzel</a:t>
            </a:r>
            <a:br>
              <a:rPr lang="en-US" sz="2000" dirty="0"/>
            </a:br>
            <a:r>
              <a:rPr lang="en-US" sz="2000" dirty="0"/>
              <a:t>Monday @ 4:30, WSCC Room 612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8411F-7FE2-481E-8059-F411BEB17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88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F014E5-F50B-429B-85DF-B6F47C775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03" y="2118002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956FB2-9D91-4A2F-859B-60A44E942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17" y="2118002"/>
            <a:ext cx="3860851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845529" y="4545230"/>
            <a:ext cx="1847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MSIX Overview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751721" y="4545230"/>
            <a:ext cx="2688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MSIX Container Details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9314551" y="4545230"/>
            <a:ext cx="1739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MSIX on Win7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5203AF-AE8B-4818-947E-9C5ABAE7FB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288" y="2118002"/>
            <a:ext cx="3860852" cy="21717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A599E9-A752-4BCF-9237-AB3A3FC4A0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9102" y="2118002"/>
            <a:ext cx="3860852" cy="21717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2111DD-8198-4328-A514-4C814DBA23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3916" y="2118002"/>
            <a:ext cx="3860850" cy="217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84474"/>
      </p:ext>
    </p:extLst>
  </p:cSld>
  <p:clrMapOvr>
    <a:masterClrMapping/>
  </p:clrMapOvr>
  <p:transition>
    <p:fade/>
  </p:transition>
</p:sld>
</file>

<file path=ppt/slides/slide7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4885"/>
          </a:xfrm>
        </p:spPr>
        <p:txBody>
          <a:bodyPr/>
          <a:lstStyle/>
          <a:p>
            <a:r>
              <a:rPr lang="en-US" sz="2400" dirty="0"/>
              <a:t>Accelerating Windows 10 enterprise app deployment with MSIX</a:t>
            </a:r>
            <a:br>
              <a:rPr lang="en-US" sz="2400" dirty="0"/>
            </a:br>
            <a:r>
              <a:rPr lang="en-US" sz="2000" dirty="0"/>
              <a:t>Stefan Wick &amp; Dian Hartono</a:t>
            </a:r>
            <a:br>
              <a:rPr lang="en-US" sz="2000" dirty="0"/>
            </a:br>
            <a:r>
              <a:rPr lang="en-US" sz="2000" dirty="0"/>
              <a:t>Wednesday @ 1:00, Sheraton Grand Ballroom 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8411F-7FE2-481E-8059-F411BEB17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88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F014E5-F50B-429B-85DF-B6F47C775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03" y="2118002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956FB2-9D91-4A2F-859B-60A44E942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17" y="2118002"/>
            <a:ext cx="3860851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345137" y="4531611"/>
            <a:ext cx="3459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IT Pro, Dev and 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Party Tools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477597" y="4534761"/>
            <a:ext cx="3303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Package Support Framework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968905" y="4547748"/>
            <a:ext cx="2430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Packaging Workflow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6F9733-0982-4B88-A9D9-9B7C676A33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288" y="2118003"/>
            <a:ext cx="3860850" cy="2171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56375A-4459-4A61-ADE9-80DFF72CF3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9099" y="2118002"/>
            <a:ext cx="3860851" cy="21717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7BC2BA-79C9-4671-8329-15A770CC92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3909" y="2118001"/>
            <a:ext cx="3860851" cy="217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805600"/>
      </p:ext>
    </p:extLst>
  </p:cSld>
  <p:clrMapOvr>
    <a:masterClrMapping/>
  </p:clrMapOvr>
  <p:transition>
    <p:fade/>
  </p:transition>
</p:sld>
</file>

<file path=ppt/slides/slide77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90494F-50C3-453B-834A-4DA06093B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2315611"/>
            <a:ext cx="6675120" cy="1218795"/>
          </a:xfrm>
        </p:spPr>
        <p:txBody>
          <a:bodyPr/>
          <a:lstStyle/>
          <a:p>
            <a:r>
              <a:rPr lang="en-US" sz="8800" dirty="0"/>
              <a:t>Graph</a:t>
            </a:r>
          </a:p>
        </p:txBody>
      </p:sp>
    </p:spTree>
    <p:extLst>
      <p:ext uri="{BB962C8B-B14F-4D97-AF65-F5344CB8AC3E}">
        <p14:creationId xmlns:p14="http://schemas.microsoft.com/office/powerpoint/2010/main" val="68420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8.xml><?xml version="1.0" encoding="utf-8"?>
<p:sld xmlns:a16="http://schemas.microsoft.com/office/drawing/2014/main" xmlns:dgm="http://schemas.openxmlformats.org/drawingml/2006/diagram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18AC-6EDD-4D15-B6DA-6BCEDE7F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Microsoft Graph?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9F28E6-4897-4C45-8FF2-11854DEA3E54}"/>
              </a:ext>
            </a:extLst>
          </p:cNvPr>
          <p:cNvGraphicFramePr/>
          <p:nvPr>
            <p:extLst/>
          </p:nvPr>
        </p:nvGraphicFramePr>
        <p:xfrm>
          <a:off x="2032000" y="1289715"/>
          <a:ext cx="8647373" cy="5182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2592292"/>
      </p:ext>
    </p:extLst>
  </p:cSld>
  <p:clrMapOvr>
    <a:masterClrMapping/>
  </p:clrMapOvr>
  <p:transition>
    <p:fade/>
  </p:transition>
</p:sld>
</file>

<file path=ppt/slides/slide79.xml><?xml version="1.0" encoding="utf-8"?>
<p:sld xmlns:a16="http://schemas.microsoft.com/office/drawing/2014/main" xmlns:dgm="http://schemas.openxmlformats.org/drawingml/2006/diagram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18AC-6EDD-4D15-B6DA-6BCEDE7F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Microsoft Graph?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9F28E6-4897-4C45-8FF2-11854DEA3E54}"/>
              </a:ext>
            </a:extLst>
          </p:cNvPr>
          <p:cNvGraphicFramePr/>
          <p:nvPr>
            <p:extLst/>
          </p:nvPr>
        </p:nvGraphicFramePr>
        <p:xfrm>
          <a:off x="2032000" y="1289715"/>
          <a:ext cx="8647373" cy="5182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6844290"/>
      </p:ext>
    </p:extLst>
  </p:cSld>
  <p:clrMapOvr>
    <a:masterClrMapping/>
  </p:clrMapOvr>
  <p:transition>
    <p:fade/>
  </p:transition>
</p:sld>
</file>

<file path=ppt/slides/slide8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Modern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Trusted Distribution &amp; Signed Packages</a:t>
            </a:r>
          </a:p>
        </p:txBody>
      </p:sp>
    </p:spTree>
    <p:extLst>
      <p:ext uri="{BB962C8B-B14F-4D97-AF65-F5344CB8AC3E}">
        <p14:creationId xmlns:p14="http://schemas.microsoft.com/office/powerpoint/2010/main" val="210395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0.xml><?xml version="1.0" encoding="utf-8"?>
<p:sld xmlns:a16="http://schemas.microsoft.com/office/drawing/2014/main" xmlns:dgm="http://schemas.openxmlformats.org/drawingml/2006/diagram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18AC-6EDD-4D15-B6DA-6BCEDE7F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Microsoft Graph?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9F28E6-4897-4C45-8FF2-11854DEA3E54}"/>
              </a:ext>
            </a:extLst>
          </p:cNvPr>
          <p:cNvGraphicFramePr/>
          <p:nvPr>
            <p:extLst/>
          </p:nvPr>
        </p:nvGraphicFramePr>
        <p:xfrm>
          <a:off x="2032000" y="1289715"/>
          <a:ext cx="8647373" cy="5182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73480648"/>
      </p:ext>
    </p:extLst>
  </p:cSld>
  <p:clrMapOvr>
    <a:masterClrMapping/>
  </p:clrMapOvr>
  <p:transition>
    <p:fade/>
  </p:transition>
</p:sld>
</file>

<file path=ppt/slides/slide81.xml><?xml version="1.0" encoding="utf-8"?>
<p:sld xmlns:a16="http://schemas.microsoft.com/office/drawing/2014/main" xmlns:dgm="http://schemas.openxmlformats.org/drawingml/2006/diagram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18AC-6EDD-4D15-B6DA-6BCEDE7F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Microsoft Graph?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9F28E6-4897-4C45-8FF2-11854DEA3E54}"/>
              </a:ext>
            </a:extLst>
          </p:cNvPr>
          <p:cNvGraphicFramePr/>
          <p:nvPr>
            <p:extLst/>
          </p:nvPr>
        </p:nvGraphicFramePr>
        <p:xfrm>
          <a:off x="2032000" y="1289715"/>
          <a:ext cx="8647373" cy="5182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97881593"/>
      </p:ext>
    </p:extLst>
  </p:cSld>
  <p:clrMapOvr>
    <a:masterClrMapping/>
  </p:clrMapOvr>
  <p:transition>
    <p:fade/>
  </p:transition>
</p:sld>
</file>

<file path=ppt/slides/slide82.xml><?xml version="1.0" encoding="utf-8"?>
<p:sld xmlns:a16="http://schemas.microsoft.com/office/drawing/2014/main" xmlns:dgm="http://schemas.openxmlformats.org/drawingml/2006/diagram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18AC-6EDD-4D15-B6DA-6BCEDE7F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Microsoft Graph?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9F28E6-4897-4C45-8FF2-11854DEA3E54}"/>
              </a:ext>
            </a:extLst>
          </p:cNvPr>
          <p:cNvGraphicFramePr/>
          <p:nvPr>
            <p:extLst/>
          </p:nvPr>
        </p:nvGraphicFramePr>
        <p:xfrm>
          <a:off x="2032000" y="1289715"/>
          <a:ext cx="8647373" cy="5182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9365179"/>
      </p:ext>
    </p:extLst>
  </p:cSld>
  <p:clrMapOvr>
    <a:masterClrMapping/>
  </p:clrMapOvr>
  <p:transition>
    <p:fade/>
  </p:transition>
</p:sld>
</file>

<file path=ppt/slides/slide8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23330"/>
          </a:xfrm>
        </p:spPr>
        <p:txBody>
          <a:bodyPr/>
          <a:lstStyle/>
          <a:p>
            <a:r>
              <a:rPr lang="en-US" sz="2400" dirty="0"/>
              <a:t>Behind the Scenes: Sets on Windows 10 and Your Phone</a:t>
            </a:r>
            <a:br>
              <a:rPr lang="en-US" sz="2400" dirty="0"/>
            </a:br>
            <a:r>
              <a:rPr lang="en-US" sz="1800" dirty="0"/>
              <a:t>Shawn Henry &amp; Megan Brown</a:t>
            </a:r>
            <a:br>
              <a:rPr lang="en-US" sz="1800" dirty="0"/>
            </a:br>
            <a:r>
              <a:rPr lang="en-US" sz="1800" dirty="0"/>
              <a:t>Tuesday @ 3PM, WSCC Room 620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665514" y="4534761"/>
            <a:ext cx="2722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Project Rome Overview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853288" y="4545230"/>
            <a:ext cx="248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Feature Walkthrough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633268" y="4534761"/>
            <a:ext cx="3102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Project Rome SDK Updates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48A5EA-D4E4-4EEA-9D10-AD7EDA611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88" y="2118002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B79CA8-57C5-4F8F-8109-7569477A9E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00" y="2118002"/>
            <a:ext cx="3860849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BE0DE92-967B-4342-8A4A-19521CDDE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09" y="2118002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0538540"/>
      </p:ext>
    </p:extLst>
  </p:cSld>
  <p:clrMapOvr>
    <a:masterClrMapping/>
  </p:clrMapOvr>
  <p:transition>
    <p:fade/>
  </p:transition>
</p:sld>
</file>

<file path=ppt/slides/slide84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274177-05FA-4A65-A72B-A844C4DB1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3035808"/>
            <a:ext cx="6675120" cy="498598"/>
          </a:xfrm>
        </p:spPr>
        <p:txBody>
          <a:bodyPr/>
          <a:lstStyle/>
          <a:p>
            <a:r>
              <a:rPr lang="en-US" dirty="0"/>
              <a:t>Sets &amp; Timeline</a:t>
            </a:r>
          </a:p>
        </p:txBody>
      </p:sp>
    </p:spTree>
    <p:extLst>
      <p:ext uri="{BB962C8B-B14F-4D97-AF65-F5344CB8AC3E}">
        <p14:creationId xmlns:p14="http://schemas.microsoft.com/office/powerpoint/2010/main" val="127844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2817474"/>
            <a:ext cx="4745737" cy="1015663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What Is Sets?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spcBef>
                <a:spcPts val="3600"/>
              </a:spcBef>
              <a:buNone/>
            </a:pPr>
            <a:r>
              <a:rPr lang="en-US" sz="2600" dirty="0"/>
              <a:t>Sets is a new way to be productive </a:t>
            </a:r>
            <a:br>
              <a:rPr lang="en-US" sz="2600" dirty="0"/>
            </a:br>
            <a:r>
              <a:rPr lang="en-US" sz="2600" dirty="0"/>
              <a:t>on Windows by letting you </a:t>
            </a:r>
            <a:r>
              <a:rPr lang="en-US" sz="2600" dirty="0">
                <a:solidFill>
                  <a:schemeClr val="accent3"/>
                </a:solidFill>
              </a:rPr>
              <a:t>group apps and web content </a:t>
            </a:r>
            <a:r>
              <a:rPr lang="en-US" sz="2600" dirty="0"/>
              <a:t>together… 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sz="2600" dirty="0">
                <a:solidFill>
                  <a:schemeClr val="bg1"/>
                </a:solidFill>
              </a:rPr>
              <a:t>…and helping you to get back to this content on any of your devices.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EB9C821-9FE8-4952-A57F-D248D7F91FE5}"/>
              </a:ext>
            </a:extLst>
          </p:cNvPr>
          <p:cNvSpPr txBox="1">
            <a:spLocks/>
          </p:cNvSpPr>
          <p:nvPr/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457200" tIns="0" rIns="274320" bIns="0" rtlCol="0" anchor="ctr" anchorCtr="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Sets is a new way to be productive </a:t>
            </a:r>
            <a:b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 Windows by letting you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group apps and web content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together… 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…and helping you to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get back to this content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any of your devices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65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2817474"/>
            <a:ext cx="4745737" cy="1015663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What Is Sets?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spcBef>
                <a:spcPts val="3600"/>
              </a:spcBef>
              <a:buNone/>
            </a:pPr>
            <a:r>
              <a:rPr lang="en-US" sz="2600" dirty="0"/>
              <a:t>Sets is a new way to be productive </a:t>
            </a:r>
            <a:br>
              <a:rPr lang="en-US" sz="2600" dirty="0"/>
            </a:br>
            <a:r>
              <a:rPr lang="en-US" sz="2600" dirty="0"/>
              <a:t>on Windows by letting you </a:t>
            </a:r>
            <a:r>
              <a:rPr lang="en-US" sz="2600" dirty="0">
                <a:solidFill>
                  <a:schemeClr val="accent3"/>
                </a:solidFill>
              </a:rPr>
              <a:t>group apps and web content </a:t>
            </a:r>
            <a:r>
              <a:rPr lang="en-US" sz="2600" dirty="0"/>
              <a:t>together… 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sz="2600" dirty="0">
                <a:solidFill>
                  <a:schemeClr val="bg1"/>
                </a:solidFill>
              </a:rPr>
              <a:t>…and helping you to get back to this content on any of your devices.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EB9C821-9FE8-4952-A57F-D248D7F91FE5}"/>
              </a:ext>
            </a:extLst>
          </p:cNvPr>
          <p:cNvSpPr txBox="1">
            <a:spLocks/>
          </p:cNvSpPr>
          <p:nvPr/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457200" tIns="0" rIns="274320" bIns="0" rtlCol="0" anchor="ctr" anchorCtr="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Sets is a new way to be productive </a:t>
            </a:r>
            <a:b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</a:b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 Windows by letting you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group apps and web content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together… 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…and helping you to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get back to this content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on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any of your devices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300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2401976"/>
            <a:ext cx="4745737" cy="1846659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Why Should You Care?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spcBef>
                <a:spcPts val="3600"/>
              </a:spcBef>
              <a:buNone/>
            </a:pPr>
            <a:r>
              <a:rPr lang="en-US" sz="2600" dirty="0"/>
              <a:t>New </a:t>
            </a:r>
            <a:r>
              <a:rPr lang="en-US" sz="2600" dirty="0">
                <a:solidFill>
                  <a:schemeClr val="accent3"/>
                </a:solidFill>
              </a:rPr>
              <a:t>re-engagement </a:t>
            </a:r>
            <a:r>
              <a:rPr lang="en-US" sz="2600" dirty="0"/>
              <a:t>opportunities: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Opening documents can </a:t>
            </a:r>
            <a:r>
              <a:rPr lang="en-US" sz="2600" dirty="0">
                <a:solidFill>
                  <a:schemeClr val="bg1"/>
                </a:solidFill>
              </a:rPr>
              <a:t>lead users to resume activities in your apps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Users can </a:t>
            </a:r>
            <a:r>
              <a:rPr lang="en-US" sz="2600" dirty="0">
                <a:solidFill>
                  <a:schemeClr val="bg1"/>
                </a:solidFill>
              </a:rPr>
              <a:t>find and launch your apps </a:t>
            </a:r>
            <a:r>
              <a:rPr lang="en-US" sz="2400" dirty="0">
                <a:solidFill>
                  <a:schemeClr val="bg1"/>
                </a:solidFill>
              </a:rPr>
              <a:t>from the New Tab Page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313569C-28BD-4F98-9858-912866AB547C}"/>
              </a:ext>
            </a:extLst>
          </p:cNvPr>
          <p:cNvSpPr txBox="1">
            <a:spLocks/>
          </p:cNvSpPr>
          <p:nvPr/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457200" tIns="0" rIns="274320" bIns="0" rtlCol="0" anchor="ctr" anchorCtr="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New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re-engagement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opportunities: </a:t>
            </a:r>
          </a:p>
          <a:p>
            <a:pPr marL="457200" marR="0" lvl="0" indent="-4572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Opening documents can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lead users to resume activities in your apps</a:t>
            </a:r>
          </a:p>
          <a:p>
            <a:pPr marL="457200" marR="0" lvl="0" indent="-4572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Users can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find and launch your apps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from the New Tab Page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4DD6695C-0B11-41DB-B6E1-9D1FB094C59A}"/>
              </a:ext>
            </a:extLst>
          </p:cNvPr>
          <p:cNvSpPr txBox="1">
            <a:spLocks/>
          </p:cNvSpPr>
          <p:nvPr/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457200" tIns="0" rIns="274320" bIns="0" rtlCol="0" anchor="ctr" anchorCtr="0">
            <a:no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New </a:t>
            </a: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re-engagement </a:t>
            </a: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opportunities: </a:t>
            </a:r>
          </a:p>
          <a:p>
            <a:pPr marL="457200" marR="0" lvl="0" indent="-4572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Opening documents can </a:t>
            </a: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lead users to resume activities in your apps</a:t>
            </a:r>
          </a:p>
          <a:p>
            <a:pPr marL="457200" marR="0" lvl="0" indent="-4572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Users can </a:t>
            </a: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srgbClr val="E3008C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find and launch your apps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from the New Tab Page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7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8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Examples of Sets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5601533"/>
          </a:xfrm>
        </p:spPr>
        <p:txBody>
          <a:bodyPr/>
          <a:lstStyle/>
          <a:p>
            <a:r>
              <a:rPr lang="en-US"/>
              <a:t>Trip itinerary document, Travel app, Maps app, supporting web pages</a:t>
            </a:r>
          </a:p>
          <a:p>
            <a:endParaRPr lang="en-US"/>
          </a:p>
          <a:p>
            <a:r>
              <a:rPr lang="en-US"/>
              <a:t>Expense receipt photos, Expense report app</a:t>
            </a:r>
          </a:p>
          <a:p>
            <a:endParaRPr lang="en-US"/>
          </a:p>
          <a:p>
            <a:r>
              <a:rPr lang="en-US"/>
              <a:t>Functional spec document, 3D modeling app, supporting web pages</a:t>
            </a:r>
          </a:p>
          <a:p>
            <a:endParaRPr lang="en-US"/>
          </a:p>
          <a:p>
            <a:r>
              <a:rPr lang="en-US"/>
              <a:t>Medical report, Medical app, supporting SharePoint pages</a:t>
            </a:r>
          </a:p>
          <a:p>
            <a:endParaRPr lang="en-US"/>
          </a:p>
          <a:p>
            <a:r>
              <a:rPr lang="en-US"/>
              <a:t>Finance spreadsheet, Finance app, supporting SharePoint pages</a:t>
            </a:r>
          </a:p>
          <a:p>
            <a:endParaRPr lang="en-US" b="1"/>
          </a:p>
          <a:p>
            <a:endParaRPr lang="en-US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82F8929-63A5-4D6C-BED8-29C44364CAB0}"/>
              </a:ext>
            </a:extLst>
          </p:cNvPr>
          <p:cNvSpPr txBox="1">
            <a:spLocks/>
          </p:cNvSpPr>
          <p:nvPr/>
        </p:nvSpPr>
        <p:spPr>
          <a:xfrm>
            <a:off x="586390" y="1434369"/>
            <a:ext cx="11018520" cy="5601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72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Trip itinerary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document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Travel app, Maps app, supporting web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Expense receipt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photos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Expense report app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Functional spec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document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3D modeling app, supporting web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Medical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report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Medical app, supporting SharePoint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Finance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spreadsheet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Finance app, supporting SharePoint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7070F1B-5AC3-46A5-99D5-19A237E43D99}"/>
              </a:ext>
            </a:extLst>
          </p:cNvPr>
          <p:cNvSpPr txBox="1">
            <a:spLocks/>
          </p:cNvSpPr>
          <p:nvPr/>
        </p:nvSpPr>
        <p:spPr>
          <a:xfrm>
            <a:off x="586390" y="1434369"/>
            <a:ext cx="11018520" cy="5601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72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Trip itinerary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document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Travel app, Maps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web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Expense receipt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photos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Expense report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Functional spec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document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3D modeling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web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Medical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report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Medical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SharePoint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Finance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spreadsheet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Finance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SharePoint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93DA482-F497-4649-9208-AE3C1D955AE1}"/>
              </a:ext>
            </a:extLst>
          </p:cNvPr>
          <p:cNvSpPr txBox="1">
            <a:spLocks/>
          </p:cNvSpPr>
          <p:nvPr/>
        </p:nvSpPr>
        <p:spPr>
          <a:xfrm>
            <a:off x="586390" y="1434369"/>
            <a:ext cx="11018520" cy="5601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72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Trip itinerary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document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Travel app, Maps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Expense receipt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photos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Expense report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Functional spec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document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3D modeling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web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Medical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report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Medical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SharePoint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Finance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00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spreadsheet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Finance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app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, supporting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highlight>
                  <a:srgbClr val="00FFFF"/>
                </a:highlight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SharePoint pages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7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89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Your Apps Great With Sets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5A043BB-6AF3-44D6-A463-ED7A58D930B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8263" y="2405966"/>
          <a:ext cx="11018520" cy="304404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72840">
                  <a:extLst>
                    <a:ext uri="{9D8B030D-6E8A-4147-A177-3AD203B41FA5}">
                      <a16:colId xmlns:a16="http://schemas.microsoft.com/office/drawing/2014/main" val="1301690299"/>
                    </a:ext>
                  </a:extLst>
                </a:gridCol>
                <a:gridCol w="3672840">
                  <a:extLst>
                    <a:ext uri="{9D8B030D-6E8A-4147-A177-3AD203B41FA5}">
                      <a16:colId xmlns:a16="http://schemas.microsoft.com/office/drawing/2014/main" val="3262026523"/>
                    </a:ext>
                  </a:extLst>
                </a:gridCol>
                <a:gridCol w="3672840">
                  <a:extLst>
                    <a:ext uri="{9D8B030D-6E8A-4147-A177-3AD203B41FA5}">
                      <a16:colId xmlns:a16="http://schemas.microsoft.com/office/drawing/2014/main" val="429821851"/>
                    </a:ext>
                  </a:extLst>
                </a:gridCol>
              </a:tblGrid>
              <a:tr h="923337"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Basic </a:t>
                      </a:r>
                      <a:br>
                        <a:rPr lang="en-US" sz="32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</a:br>
                      <a:r>
                        <a:rPr lang="en-US" sz="32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User Experience</a:t>
                      </a:r>
                      <a:endParaRPr lang="en-US" sz="32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B="182880"/>
                </a:tc>
                <a:tc>
                  <a:txBody>
                    <a:bodyPr/>
                    <a:lstStyle/>
                    <a:p>
                      <a:r>
                        <a:rPr lang="en-US" sz="3200" b="0" i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Good </a:t>
                      </a:r>
                      <a:br>
                        <a:rPr lang="en-US" sz="3200" b="0" i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3200" b="0" i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User Experience</a:t>
                      </a:r>
                    </a:p>
                  </a:txBody>
                  <a:tcPr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accent3"/>
                          </a:solidFill>
                          <a:latin typeface="+mj-lt"/>
                        </a:rPr>
                        <a:t>Great </a:t>
                      </a:r>
                      <a:br>
                        <a:rPr lang="en-US" sz="3200" dirty="0">
                          <a:solidFill>
                            <a:schemeClr val="accent3"/>
                          </a:solidFill>
                          <a:latin typeface="+mj-lt"/>
                        </a:rPr>
                      </a:br>
                      <a:r>
                        <a:rPr lang="en-US" sz="3200" dirty="0">
                          <a:solidFill>
                            <a:schemeClr val="accent3"/>
                          </a:solidFill>
                          <a:latin typeface="+mj-lt"/>
                        </a:rPr>
                        <a:t>User Experience</a:t>
                      </a:r>
                      <a:endParaRPr lang="en-US" sz="3200" b="0" dirty="0">
                        <a:solidFill>
                          <a:schemeClr val="accent3"/>
                        </a:solidFill>
                        <a:latin typeface="+mj-lt"/>
                      </a:endParaRPr>
                    </a:p>
                  </a:txBody>
                  <a:tcPr marB="182880"/>
                </a:tc>
                <a:extLst>
                  <a:ext uri="{0D108BD9-81ED-4DB2-BD59-A6C34878D82A}">
                    <a16:rowId xmlns:a16="http://schemas.microsoft.com/office/drawing/2014/main" val="3049403104"/>
                  </a:ext>
                </a:extLst>
              </a:tr>
              <a:tr h="1840089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Don’t customize title bar</a:t>
                      </a:r>
                      <a:endParaRPr lang="en-US" sz="2000" u="none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Take advantage of </a:t>
                      </a:r>
                      <a:br>
                        <a:rPr lang="en-US" sz="2000" b="0" i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multi-instancing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solidFill>
                            <a:schemeClr val="accent3"/>
                          </a:solidFill>
                        </a:rPr>
                        <a:t>Integrate user activities</a:t>
                      </a:r>
                    </a:p>
                    <a:p>
                      <a:pPr marL="285750" marR="0" lvl="0" indent="-28575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accent3"/>
                          </a:solidFill>
                        </a:rPr>
                        <a:t>Control window grouping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solidFill>
                            <a:schemeClr val="accent3"/>
                          </a:solidFill>
                        </a:rPr>
                        <a:t>Brand tab visuals</a:t>
                      </a:r>
                      <a:endParaRPr lang="en-US" sz="2000" b="1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943456"/>
                  </a:ext>
                </a:extLst>
              </a:tr>
            </a:tbl>
          </a:graphicData>
        </a:graphic>
      </p:graphicFrame>
      <p:sp>
        <p:nvSpPr>
          <p:cNvPr id="5" name="Star rating" title="Icon of three stars">
            <a:extLst>
              <a:ext uri="{FF2B5EF4-FFF2-40B4-BE49-F238E27FC236}">
                <a16:creationId xmlns:a16="http://schemas.microsoft.com/office/drawing/2014/main" id="{E2E83C82-4D41-9B41-9BFA-E1C4524DAD0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920635" y="1595402"/>
            <a:ext cx="2610639" cy="697414"/>
          </a:xfrm>
          <a:custGeom>
            <a:avLst/>
            <a:gdLst>
              <a:gd name="T0" fmla="*/ 67 w 700"/>
              <a:gd name="T1" fmla="*/ 75 h 187"/>
              <a:gd name="T2" fmla="*/ 88 w 700"/>
              <a:gd name="T3" fmla="*/ 0 h 187"/>
              <a:gd name="T4" fmla="*/ 111 w 700"/>
              <a:gd name="T5" fmla="*/ 75 h 187"/>
              <a:gd name="T6" fmla="*/ 180 w 700"/>
              <a:gd name="T7" fmla="*/ 75 h 187"/>
              <a:gd name="T8" fmla="*/ 124 w 700"/>
              <a:gd name="T9" fmla="*/ 120 h 187"/>
              <a:gd name="T10" fmla="*/ 147 w 700"/>
              <a:gd name="T11" fmla="*/ 187 h 187"/>
              <a:gd name="T12" fmla="*/ 90 w 700"/>
              <a:gd name="T13" fmla="*/ 151 h 187"/>
              <a:gd name="T14" fmla="*/ 33 w 700"/>
              <a:gd name="T15" fmla="*/ 187 h 187"/>
              <a:gd name="T16" fmla="*/ 53 w 700"/>
              <a:gd name="T17" fmla="*/ 120 h 187"/>
              <a:gd name="T18" fmla="*/ 0 w 700"/>
              <a:gd name="T19" fmla="*/ 75 h 187"/>
              <a:gd name="T20" fmla="*/ 67 w 700"/>
              <a:gd name="T21" fmla="*/ 75 h 187"/>
              <a:gd name="T22" fmla="*/ 327 w 700"/>
              <a:gd name="T23" fmla="*/ 75 h 187"/>
              <a:gd name="T24" fmla="*/ 350 w 700"/>
              <a:gd name="T25" fmla="*/ 0 h 187"/>
              <a:gd name="T26" fmla="*/ 371 w 700"/>
              <a:gd name="T27" fmla="*/ 75 h 187"/>
              <a:gd name="T28" fmla="*/ 440 w 700"/>
              <a:gd name="T29" fmla="*/ 75 h 187"/>
              <a:gd name="T30" fmla="*/ 384 w 700"/>
              <a:gd name="T31" fmla="*/ 120 h 187"/>
              <a:gd name="T32" fmla="*/ 408 w 700"/>
              <a:gd name="T33" fmla="*/ 187 h 187"/>
              <a:gd name="T34" fmla="*/ 350 w 700"/>
              <a:gd name="T35" fmla="*/ 151 h 187"/>
              <a:gd name="T36" fmla="*/ 293 w 700"/>
              <a:gd name="T37" fmla="*/ 187 h 187"/>
              <a:gd name="T38" fmla="*/ 313 w 700"/>
              <a:gd name="T39" fmla="*/ 120 h 187"/>
              <a:gd name="T40" fmla="*/ 260 w 700"/>
              <a:gd name="T41" fmla="*/ 75 h 187"/>
              <a:gd name="T42" fmla="*/ 327 w 700"/>
              <a:gd name="T43" fmla="*/ 75 h 187"/>
              <a:gd name="T44" fmla="*/ 587 w 700"/>
              <a:gd name="T45" fmla="*/ 75 h 187"/>
              <a:gd name="T46" fmla="*/ 610 w 700"/>
              <a:gd name="T47" fmla="*/ 0 h 187"/>
              <a:gd name="T48" fmla="*/ 631 w 700"/>
              <a:gd name="T49" fmla="*/ 75 h 187"/>
              <a:gd name="T50" fmla="*/ 700 w 700"/>
              <a:gd name="T51" fmla="*/ 75 h 187"/>
              <a:gd name="T52" fmla="*/ 644 w 700"/>
              <a:gd name="T53" fmla="*/ 120 h 187"/>
              <a:gd name="T54" fmla="*/ 668 w 700"/>
              <a:gd name="T55" fmla="*/ 187 h 187"/>
              <a:gd name="T56" fmla="*/ 610 w 700"/>
              <a:gd name="T57" fmla="*/ 151 h 187"/>
              <a:gd name="T58" fmla="*/ 553 w 700"/>
              <a:gd name="T59" fmla="*/ 187 h 187"/>
              <a:gd name="T60" fmla="*/ 573 w 700"/>
              <a:gd name="T61" fmla="*/ 120 h 187"/>
              <a:gd name="T62" fmla="*/ 520 w 700"/>
              <a:gd name="T63" fmla="*/ 75 h 187"/>
              <a:gd name="T64" fmla="*/ 587 w 700"/>
              <a:gd name="T65" fmla="*/ 7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0" h="187">
                <a:moveTo>
                  <a:pt x="67" y="75"/>
                </a:moveTo>
                <a:lnTo>
                  <a:pt x="88" y="0"/>
                </a:lnTo>
                <a:lnTo>
                  <a:pt x="111" y="75"/>
                </a:lnTo>
                <a:lnTo>
                  <a:pt x="180" y="75"/>
                </a:lnTo>
                <a:lnTo>
                  <a:pt x="124" y="120"/>
                </a:lnTo>
                <a:lnTo>
                  <a:pt x="147" y="187"/>
                </a:lnTo>
                <a:lnTo>
                  <a:pt x="90" y="151"/>
                </a:lnTo>
                <a:lnTo>
                  <a:pt x="33" y="187"/>
                </a:lnTo>
                <a:lnTo>
                  <a:pt x="53" y="120"/>
                </a:lnTo>
                <a:lnTo>
                  <a:pt x="0" y="75"/>
                </a:lnTo>
                <a:lnTo>
                  <a:pt x="67" y="75"/>
                </a:lnTo>
                <a:close/>
                <a:moveTo>
                  <a:pt x="327" y="75"/>
                </a:moveTo>
                <a:lnTo>
                  <a:pt x="350" y="0"/>
                </a:lnTo>
                <a:lnTo>
                  <a:pt x="371" y="75"/>
                </a:lnTo>
                <a:lnTo>
                  <a:pt x="440" y="75"/>
                </a:lnTo>
                <a:lnTo>
                  <a:pt x="384" y="120"/>
                </a:lnTo>
                <a:lnTo>
                  <a:pt x="408" y="187"/>
                </a:lnTo>
                <a:lnTo>
                  <a:pt x="350" y="151"/>
                </a:lnTo>
                <a:lnTo>
                  <a:pt x="293" y="187"/>
                </a:lnTo>
                <a:lnTo>
                  <a:pt x="313" y="120"/>
                </a:lnTo>
                <a:lnTo>
                  <a:pt x="260" y="75"/>
                </a:lnTo>
                <a:lnTo>
                  <a:pt x="327" y="75"/>
                </a:lnTo>
                <a:close/>
                <a:moveTo>
                  <a:pt x="587" y="75"/>
                </a:moveTo>
                <a:lnTo>
                  <a:pt x="610" y="0"/>
                </a:lnTo>
                <a:lnTo>
                  <a:pt x="631" y="75"/>
                </a:lnTo>
                <a:lnTo>
                  <a:pt x="700" y="75"/>
                </a:lnTo>
                <a:lnTo>
                  <a:pt x="644" y="120"/>
                </a:lnTo>
                <a:lnTo>
                  <a:pt x="668" y="187"/>
                </a:lnTo>
                <a:lnTo>
                  <a:pt x="610" y="151"/>
                </a:lnTo>
                <a:lnTo>
                  <a:pt x="553" y="187"/>
                </a:lnTo>
                <a:lnTo>
                  <a:pt x="573" y="120"/>
                </a:lnTo>
                <a:lnTo>
                  <a:pt x="520" y="75"/>
                </a:lnTo>
                <a:lnTo>
                  <a:pt x="587" y="75"/>
                </a:lnTo>
                <a:close/>
              </a:path>
            </a:pathLst>
          </a:custGeom>
          <a:noFill/>
          <a:ln w="22225" cap="sq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Star rating" title="Icon of three stars">
            <a:extLst>
              <a:ext uri="{FF2B5EF4-FFF2-40B4-BE49-F238E27FC236}">
                <a16:creationId xmlns:a16="http://schemas.microsoft.com/office/drawing/2014/main" id="{F161227F-B33A-5D43-8AF2-12E5404BD62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54449" y="1595402"/>
            <a:ext cx="2610639" cy="697414"/>
          </a:xfrm>
          <a:custGeom>
            <a:avLst/>
            <a:gdLst>
              <a:gd name="T0" fmla="*/ 67 w 700"/>
              <a:gd name="T1" fmla="*/ 75 h 187"/>
              <a:gd name="T2" fmla="*/ 88 w 700"/>
              <a:gd name="T3" fmla="*/ 0 h 187"/>
              <a:gd name="T4" fmla="*/ 111 w 700"/>
              <a:gd name="T5" fmla="*/ 75 h 187"/>
              <a:gd name="T6" fmla="*/ 180 w 700"/>
              <a:gd name="T7" fmla="*/ 75 h 187"/>
              <a:gd name="T8" fmla="*/ 124 w 700"/>
              <a:gd name="T9" fmla="*/ 120 h 187"/>
              <a:gd name="T10" fmla="*/ 147 w 700"/>
              <a:gd name="T11" fmla="*/ 187 h 187"/>
              <a:gd name="T12" fmla="*/ 90 w 700"/>
              <a:gd name="T13" fmla="*/ 151 h 187"/>
              <a:gd name="T14" fmla="*/ 33 w 700"/>
              <a:gd name="T15" fmla="*/ 187 h 187"/>
              <a:gd name="T16" fmla="*/ 53 w 700"/>
              <a:gd name="T17" fmla="*/ 120 h 187"/>
              <a:gd name="T18" fmla="*/ 0 w 700"/>
              <a:gd name="T19" fmla="*/ 75 h 187"/>
              <a:gd name="T20" fmla="*/ 67 w 700"/>
              <a:gd name="T21" fmla="*/ 75 h 187"/>
              <a:gd name="T22" fmla="*/ 327 w 700"/>
              <a:gd name="T23" fmla="*/ 75 h 187"/>
              <a:gd name="T24" fmla="*/ 350 w 700"/>
              <a:gd name="T25" fmla="*/ 0 h 187"/>
              <a:gd name="T26" fmla="*/ 371 w 700"/>
              <a:gd name="T27" fmla="*/ 75 h 187"/>
              <a:gd name="T28" fmla="*/ 440 w 700"/>
              <a:gd name="T29" fmla="*/ 75 h 187"/>
              <a:gd name="T30" fmla="*/ 384 w 700"/>
              <a:gd name="T31" fmla="*/ 120 h 187"/>
              <a:gd name="T32" fmla="*/ 408 w 700"/>
              <a:gd name="T33" fmla="*/ 187 h 187"/>
              <a:gd name="T34" fmla="*/ 350 w 700"/>
              <a:gd name="T35" fmla="*/ 151 h 187"/>
              <a:gd name="T36" fmla="*/ 293 w 700"/>
              <a:gd name="T37" fmla="*/ 187 h 187"/>
              <a:gd name="T38" fmla="*/ 313 w 700"/>
              <a:gd name="T39" fmla="*/ 120 h 187"/>
              <a:gd name="T40" fmla="*/ 260 w 700"/>
              <a:gd name="T41" fmla="*/ 75 h 187"/>
              <a:gd name="T42" fmla="*/ 327 w 700"/>
              <a:gd name="T43" fmla="*/ 75 h 187"/>
              <a:gd name="T44" fmla="*/ 587 w 700"/>
              <a:gd name="T45" fmla="*/ 75 h 187"/>
              <a:gd name="T46" fmla="*/ 610 w 700"/>
              <a:gd name="T47" fmla="*/ 0 h 187"/>
              <a:gd name="T48" fmla="*/ 631 w 700"/>
              <a:gd name="T49" fmla="*/ 75 h 187"/>
              <a:gd name="T50" fmla="*/ 700 w 700"/>
              <a:gd name="T51" fmla="*/ 75 h 187"/>
              <a:gd name="T52" fmla="*/ 644 w 700"/>
              <a:gd name="T53" fmla="*/ 120 h 187"/>
              <a:gd name="T54" fmla="*/ 668 w 700"/>
              <a:gd name="T55" fmla="*/ 187 h 187"/>
              <a:gd name="T56" fmla="*/ 610 w 700"/>
              <a:gd name="T57" fmla="*/ 151 h 187"/>
              <a:gd name="T58" fmla="*/ 553 w 700"/>
              <a:gd name="T59" fmla="*/ 187 h 187"/>
              <a:gd name="T60" fmla="*/ 573 w 700"/>
              <a:gd name="T61" fmla="*/ 120 h 187"/>
              <a:gd name="T62" fmla="*/ 520 w 700"/>
              <a:gd name="T63" fmla="*/ 75 h 187"/>
              <a:gd name="T64" fmla="*/ 587 w 700"/>
              <a:gd name="T65" fmla="*/ 7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0" h="187">
                <a:moveTo>
                  <a:pt x="67" y="75"/>
                </a:moveTo>
                <a:lnTo>
                  <a:pt x="88" y="0"/>
                </a:lnTo>
                <a:lnTo>
                  <a:pt x="111" y="75"/>
                </a:lnTo>
                <a:lnTo>
                  <a:pt x="180" y="75"/>
                </a:lnTo>
                <a:lnTo>
                  <a:pt x="124" y="120"/>
                </a:lnTo>
                <a:lnTo>
                  <a:pt x="147" y="187"/>
                </a:lnTo>
                <a:lnTo>
                  <a:pt x="90" y="151"/>
                </a:lnTo>
                <a:lnTo>
                  <a:pt x="33" y="187"/>
                </a:lnTo>
                <a:lnTo>
                  <a:pt x="53" y="120"/>
                </a:lnTo>
                <a:lnTo>
                  <a:pt x="0" y="75"/>
                </a:lnTo>
                <a:lnTo>
                  <a:pt x="67" y="75"/>
                </a:lnTo>
                <a:close/>
                <a:moveTo>
                  <a:pt x="327" y="75"/>
                </a:moveTo>
                <a:lnTo>
                  <a:pt x="350" y="0"/>
                </a:lnTo>
                <a:lnTo>
                  <a:pt x="371" y="75"/>
                </a:lnTo>
                <a:lnTo>
                  <a:pt x="440" y="75"/>
                </a:lnTo>
                <a:lnTo>
                  <a:pt x="384" y="120"/>
                </a:lnTo>
                <a:lnTo>
                  <a:pt x="408" y="187"/>
                </a:lnTo>
                <a:lnTo>
                  <a:pt x="350" y="151"/>
                </a:lnTo>
                <a:lnTo>
                  <a:pt x="293" y="187"/>
                </a:lnTo>
                <a:lnTo>
                  <a:pt x="313" y="120"/>
                </a:lnTo>
                <a:lnTo>
                  <a:pt x="260" y="75"/>
                </a:lnTo>
                <a:lnTo>
                  <a:pt x="327" y="75"/>
                </a:lnTo>
                <a:close/>
                <a:moveTo>
                  <a:pt x="587" y="75"/>
                </a:moveTo>
                <a:lnTo>
                  <a:pt x="610" y="0"/>
                </a:lnTo>
                <a:lnTo>
                  <a:pt x="631" y="75"/>
                </a:lnTo>
                <a:lnTo>
                  <a:pt x="700" y="75"/>
                </a:lnTo>
                <a:lnTo>
                  <a:pt x="644" y="120"/>
                </a:lnTo>
                <a:lnTo>
                  <a:pt x="668" y="187"/>
                </a:lnTo>
                <a:lnTo>
                  <a:pt x="610" y="151"/>
                </a:lnTo>
                <a:lnTo>
                  <a:pt x="553" y="187"/>
                </a:lnTo>
                <a:lnTo>
                  <a:pt x="573" y="120"/>
                </a:lnTo>
                <a:lnTo>
                  <a:pt x="520" y="75"/>
                </a:lnTo>
                <a:lnTo>
                  <a:pt x="587" y="75"/>
                </a:lnTo>
                <a:close/>
              </a:path>
            </a:pathLst>
          </a:custGeom>
          <a:noFill/>
          <a:ln w="22225" cap="sq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Star rating" title="Icon of three stars">
            <a:extLst>
              <a:ext uri="{FF2B5EF4-FFF2-40B4-BE49-F238E27FC236}">
                <a16:creationId xmlns:a16="http://schemas.microsoft.com/office/drawing/2014/main" id="{DC4E8C13-5187-7D41-A9EB-453E252173E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8263" y="1595402"/>
            <a:ext cx="2610639" cy="697414"/>
          </a:xfrm>
          <a:custGeom>
            <a:avLst/>
            <a:gdLst>
              <a:gd name="T0" fmla="*/ 67 w 700"/>
              <a:gd name="T1" fmla="*/ 75 h 187"/>
              <a:gd name="T2" fmla="*/ 88 w 700"/>
              <a:gd name="T3" fmla="*/ 0 h 187"/>
              <a:gd name="T4" fmla="*/ 111 w 700"/>
              <a:gd name="T5" fmla="*/ 75 h 187"/>
              <a:gd name="T6" fmla="*/ 180 w 700"/>
              <a:gd name="T7" fmla="*/ 75 h 187"/>
              <a:gd name="T8" fmla="*/ 124 w 700"/>
              <a:gd name="T9" fmla="*/ 120 h 187"/>
              <a:gd name="T10" fmla="*/ 147 w 700"/>
              <a:gd name="T11" fmla="*/ 187 h 187"/>
              <a:gd name="T12" fmla="*/ 90 w 700"/>
              <a:gd name="T13" fmla="*/ 151 h 187"/>
              <a:gd name="T14" fmla="*/ 33 w 700"/>
              <a:gd name="T15" fmla="*/ 187 h 187"/>
              <a:gd name="T16" fmla="*/ 53 w 700"/>
              <a:gd name="T17" fmla="*/ 120 h 187"/>
              <a:gd name="T18" fmla="*/ 0 w 700"/>
              <a:gd name="T19" fmla="*/ 75 h 187"/>
              <a:gd name="T20" fmla="*/ 67 w 700"/>
              <a:gd name="T21" fmla="*/ 75 h 187"/>
              <a:gd name="T22" fmla="*/ 327 w 700"/>
              <a:gd name="T23" fmla="*/ 75 h 187"/>
              <a:gd name="T24" fmla="*/ 350 w 700"/>
              <a:gd name="T25" fmla="*/ 0 h 187"/>
              <a:gd name="T26" fmla="*/ 371 w 700"/>
              <a:gd name="T27" fmla="*/ 75 h 187"/>
              <a:gd name="T28" fmla="*/ 440 w 700"/>
              <a:gd name="T29" fmla="*/ 75 h 187"/>
              <a:gd name="T30" fmla="*/ 384 w 700"/>
              <a:gd name="T31" fmla="*/ 120 h 187"/>
              <a:gd name="T32" fmla="*/ 408 w 700"/>
              <a:gd name="T33" fmla="*/ 187 h 187"/>
              <a:gd name="T34" fmla="*/ 350 w 700"/>
              <a:gd name="T35" fmla="*/ 151 h 187"/>
              <a:gd name="T36" fmla="*/ 293 w 700"/>
              <a:gd name="T37" fmla="*/ 187 h 187"/>
              <a:gd name="T38" fmla="*/ 313 w 700"/>
              <a:gd name="T39" fmla="*/ 120 h 187"/>
              <a:gd name="T40" fmla="*/ 260 w 700"/>
              <a:gd name="T41" fmla="*/ 75 h 187"/>
              <a:gd name="T42" fmla="*/ 327 w 700"/>
              <a:gd name="T43" fmla="*/ 75 h 187"/>
              <a:gd name="T44" fmla="*/ 587 w 700"/>
              <a:gd name="T45" fmla="*/ 75 h 187"/>
              <a:gd name="T46" fmla="*/ 610 w 700"/>
              <a:gd name="T47" fmla="*/ 0 h 187"/>
              <a:gd name="T48" fmla="*/ 631 w 700"/>
              <a:gd name="T49" fmla="*/ 75 h 187"/>
              <a:gd name="T50" fmla="*/ 700 w 700"/>
              <a:gd name="T51" fmla="*/ 75 h 187"/>
              <a:gd name="T52" fmla="*/ 644 w 700"/>
              <a:gd name="T53" fmla="*/ 120 h 187"/>
              <a:gd name="T54" fmla="*/ 668 w 700"/>
              <a:gd name="T55" fmla="*/ 187 h 187"/>
              <a:gd name="T56" fmla="*/ 610 w 700"/>
              <a:gd name="T57" fmla="*/ 151 h 187"/>
              <a:gd name="T58" fmla="*/ 553 w 700"/>
              <a:gd name="T59" fmla="*/ 187 h 187"/>
              <a:gd name="T60" fmla="*/ 573 w 700"/>
              <a:gd name="T61" fmla="*/ 120 h 187"/>
              <a:gd name="T62" fmla="*/ 520 w 700"/>
              <a:gd name="T63" fmla="*/ 75 h 187"/>
              <a:gd name="T64" fmla="*/ 587 w 700"/>
              <a:gd name="T65" fmla="*/ 7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0" h="187">
                <a:moveTo>
                  <a:pt x="67" y="75"/>
                </a:moveTo>
                <a:lnTo>
                  <a:pt x="88" y="0"/>
                </a:lnTo>
                <a:lnTo>
                  <a:pt x="111" y="75"/>
                </a:lnTo>
                <a:lnTo>
                  <a:pt x="180" y="75"/>
                </a:lnTo>
                <a:lnTo>
                  <a:pt x="124" y="120"/>
                </a:lnTo>
                <a:lnTo>
                  <a:pt x="147" y="187"/>
                </a:lnTo>
                <a:lnTo>
                  <a:pt x="90" y="151"/>
                </a:lnTo>
                <a:lnTo>
                  <a:pt x="33" y="187"/>
                </a:lnTo>
                <a:lnTo>
                  <a:pt x="53" y="120"/>
                </a:lnTo>
                <a:lnTo>
                  <a:pt x="0" y="75"/>
                </a:lnTo>
                <a:lnTo>
                  <a:pt x="67" y="75"/>
                </a:lnTo>
                <a:close/>
                <a:moveTo>
                  <a:pt x="327" y="75"/>
                </a:moveTo>
                <a:lnTo>
                  <a:pt x="350" y="0"/>
                </a:lnTo>
                <a:lnTo>
                  <a:pt x="371" y="75"/>
                </a:lnTo>
                <a:lnTo>
                  <a:pt x="440" y="75"/>
                </a:lnTo>
                <a:lnTo>
                  <a:pt x="384" y="120"/>
                </a:lnTo>
                <a:lnTo>
                  <a:pt x="408" y="187"/>
                </a:lnTo>
                <a:lnTo>
                  <a:pt x="350" y="151"/>
                </a:lnTo>
                <a:lnTo>
                  <a:pt x="293" y="187"/>
                </a:lnTo>
                <a:lnTo>
                  <a:pt x="313" y="120"/>
                </a:lnTo>
                <a:lnTo>
                  <a:pt x="260" y="75"/>
                </a:lnTo>
                <a:lnTo>
                  <a:pt x="327" y="75"/>
                </a:lnTo>
                <a:close/>
                <a:moveTo>
                  <a:pt x="587" y="75"/>
                </a:moveTo>
                <a:lnTo>
                  <a:pt x="610" y="0"/>
                </a:lnTo>
                <a:lnTo>
                  <a:pt x="631" y="75"/>
                </a:lnTo>
                <a:lnTo>
                  <a:pt x="700" y="75"/>
                </a:lnTo>
                <a:lnTo>
                  <a:pt x="644" y="120"/>
                </a:lnTo>
                <a:lnTo>
                  <a:pt x="668" y="187"/>
                </a:lnTo>
                <a:lnTo>
                  <a:pt x="610" y="151"/>
                </a:lnTo>
                <a:lnTo>
                  <a:pt x="553" y="187"/>
                </a:lnTo>
                <a:lnTo>
                  <a:pt x="573" y="120"/>
                </a:lnTo>
                <a:lnTo>
                  <a:pt x="520" y="75"/>
                </a:lnTo>
                <a:lnTo>
                  <a:pt x="587" y="75"/>
                </a:lnTo>
                <a:close/>
              </a:path>
            </a:pathLst>
          </a:custGeom>
          <a:noFill/>
          <a:ln w="22225" cap="sq">
            <a:solidFill>
              <a:schemeClr val="accent2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4CC09E-7737-294A-8F83-FABA756744F5}"/>
              </a:ext>
            </a:extLst>
          </p:cNvPr>
          <p:cNvSpPr/>
          <p:nvPr/>
        </p:nvSpPr>
        <p:spPr bwMode="auto">
          <a:xfrm>
            <a:off x="1440873" y="1357745"/>
            <a:ext cx="2078182" cy="121447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926AFA-6EE6-AA45-B7B0-B1E962D1BE05}"/>
              </a:ext>
            </a:extLst>
          </p:cNvPr>
          <p:cNvSpPr/>
          <p:nvPr/>
        </p:nvSpPr>
        <p:spPr bwMode="auto">
          <a:xfrm>
            <a:off x="6096000" y="1357745"/>
            <a:ext cx="1052946" cy="121447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21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 dirty="0"/>
              <a:t>Modern Application Attributes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4A0DBC-3A56-40B4-82B0-1680EBEEB122}"/>
              </a:ext>
            </a:extLst>
          </p:cNvPr>
          <p:cNvSpPr/>
          <p:nvPr/>
        </p:nvSpPr>
        <p:spPr>
          <a:xfrm>
            <a:off x="1250575" y="1599079"/>
            <a:ext cx="9690847" cy="598949"/>
          </a:xfrm>
          <a:prstGeom prst="rect">
            <a:avLst/>
          </a:prstGeom>
          <a:solidFill>
            <a:srgbClr val="E3008C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Contained Execution &amp; Great Fundamentals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004D-60B6-4642-8EAC-095F6A8C730A}"/>
              </a:ext>
            </a:extLst>
          </p:cNvPr>
          <p:cNvSpPr/>
          <p:nvPr/>
        </p:nvSpPr>
        <p:spPr>
          <a:xfrm>
            <a:off x="1250572" y="2429346"/>
            <a:ext cx="9690847" cy="598949"/>
          </a:xfrm>
          <a:prstGeom prst="rect">
            <a:avLst/>
          </a:prstGeom>
          <a:solidFill>
            <a:srgbClr val="B4A0FF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Platform Managed Install &amp;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8E42CB-C305-4119-93B7-C6F443E43263}"/>
              </a:ext>
            </a:extLst>
          </p:cNvPr>
          <p:cNvSpPr/>
          <p:nvPr/>
        </p:nvSpPr>
        <p:spPr>
          <a:xfrm>
            <a:off x="1250571" y="3259613"/>
            <a:ext cx="9690847" cy="598949"/>
          </a:xfrm>
          <a:prstGeom prst="rect">
            <a:avLst/>
          </a:prstGeom>
          <a:solidFill>
            <a:srgbClr val="00BCF2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Trusted Distribution &amp; Signed Packages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1E4CB2-685A-473B-A7B7-93743D480D89}"/>
              </a:ext>
            </a:extLst>
          </p:cNvPr>
          <p:cNvSpPr/>
          <p:nvPr/>
        </p:nvSpPr>
        <p:spPr>
          <a:xfrm>
            <a:off x="1250571" y="4089880"/>
            <a:ext cx="9690847" cy="598949"/>
          </a:xfrm>
          <a:prstGeom prst="rect">
            <a:avLst/>
          </a:prstGeom>
          <a:solidFill>
            <a:srgbClr val="00B294"/>
          </a:solidFill>
          <a:ln>
            <a:noFill/>
          </a:ln>
          <a:effectLst>
            <a:outerShdw blurRad="2794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UI</a:t>
            </a:r>
          </a:p>
        </p:txBody>
      </p:sp>
    </p:spTree>
    <p:extLst>
      <p:ext uri="{BB962C8B-B14F-4D97-AF65-F5344CB8AC3E}">
        <p14:creationId xmlns:p14="http://schemas.microsoft.com/office/powerpoint/2010/main" val="108045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23330"/>
          </a:xfrm>
        </p:spPr>
        <p:txBody>
          <a:bodyPr/>
          <a:lstStyle/>
          <a:p>
            <a:r>
              <a:rPr lang="en-US" sz="2400" dirty="0"/>
              <a:t>Developing for Sets on Windows 10</a:t>
            </a:r>
            <a:br>
              <a:rPr lang="en-US" sz="2400" dirty="0"/>
            </a:br>
            <a:r>
              <a:rPr lang="en-US" sz="1800" dirty="0"/>
              <a:t>Jason Watson &amp; Raymond Chen</a:t>
            </a:r>
            <a:br>
              <a:rPr lang="en-US" sz="1800" dirty="0"/>
            </a:br>
            <a:r>
              <a:rPr lang="en-US" sz="1800" dirty="0"/>
              <a:t>Wednesday @ 10:15, Sheraton Grand Ballroom 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763193" y="4534761"/>
            <a:ext cx="2721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Window Grouping APIs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020752" y="4537279"/>
            <a:ext cx="4150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APIs for Activities, Sets and Timeline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811172" y="4534761"/>
            <a:ext cx="2746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Control over tab visuals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880A5E-0E7F-46DA-A38E-FA3680A3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88" y="2118003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15F80-75DC-4971-9E55-A4A6003AA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00" y="2118002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CD863B-2127-4407-8D19-84C0BA1DD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12" y="2118002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7647566"/>
      </p:ext>
    </p:extLst>
  </p:cSld>
  <p:clrMapOvr>
    <a:masterClrMapping/>
  </p:clrMapOvr>
  <p:transition>
    <p:fade/>
  </p:transition>
</p:sld>
</file>

<file path=ppt/slides/slide91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274177-05FA-4A65-A72B-A844C4DB1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3035808"/>
            <a:ext cx="6675120" cy="498598"/>
          </a:xfrm>
        </p:spPr>
        <p:txBody>
          <a:bodyPr/>
          <a:lstStyle/>
          <a:p>
            <a:r>
              <a:rPr lang="en-US" dirty="0"/>
              <a:t>Adaptive Cards</a:t>
            </a:r>
          </a:p>
        </p:txBody>
      </p:sp>
    </p:spTree>
    <p:extLst>
      <p:ext uri="{BB962C8B-B14F-4D97-AF65-F5344CB8AC3E}">
        <p14:creationId xmlns:p14="http://schemas.microsoft.com/office/powerpoint/2010/main" val="179975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2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3F06617-BF4B-46A7-9D6C-24D2376AE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FA1ABD-BFD7-4CF8-B5F7-EBA0A340B818}"/>
              </a:ext>
            </a:extLst>
          </p:cNvPr>
          <p:cNvSpPr txBox="1"/>
          <p:nvPr/>
        </p:nvSpPr>
        <p:spPr>
          <a:xfrm>
            <a:off x="151117" y="175784"/>
            <a:ext cx="115602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Adaptive Cards</a:t>
            </a:r>
          </a:p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Lingue Franca of the Graph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96F727-C991-48E0-A8CD-803520B3254A}"/>
              </a:ext>
            </a:extLst>
          </p:cNvPr>
          <p:cNvSpPr txBox="1"/>
          <p:nvPr/>
        </p:nvSpPr>
        <p:spPr>
          <a:xfrm>
            <a:off x="847103" y="6281345"/>
            <a:ext cx="1351985" cy="3674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Notifications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1399E6-1401-4B4A-B752-C5AD9A3CA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09" y="4887067"/>
            <a:ext cx="1870141" cy="1389691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ACEC43-1687-4D43-A6E0-FB3DCC761998}"/>
              </a:ext>
            </a:extLst>
          </p:cNvPr>
          <p:cNvSpPr txBox="1"/>
          <p:nvPr/>
        </p:nvSpPr>
        <p:spPr>
          <a:xfrm>
            <a:off x="3535378" y="6334396"/>
            <a:ext cx="1747090" cy="374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Microsoft Teams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0D3AE7-0533-4951-9995-64FF14CD04C6}"/>
              </a:ext>
            </a:extLst>
          </p:cNvPr>
          <p:cNvSpPr txBox="1"/>
          <p:nvPr/>
        </p:nvSpPr>
        <p:spPr>
          <a:xfrm>
            <a:off x="1214580" y="4503307"/>
            <a:ext cx="737598" cy="374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Skype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CFC5C6-DA22-40A3-93EC-1AEF07762F3E}"/>
              </a:ext>
            </a:extLst>
          </p:cNvPr>
          <p:cNvSpPr txBox="1"/>
          <p:nvPr/>
        </p:nvSpPr>
        <p:spPr>
          <a:xfrm>
            <a:off x="6726172" y="5473022"/>
            <a:ext cx="1796069" cy="363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Android Launcher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7BF816-7761-47DF-B561-539A7CD2D970}"/>
              </a:ext>
            </a:extLst>
          </p:cNvPr>
          <p:cNvSpPr txBox="1"/>
          <p:nvPr/>
        </p:nvSpPr>
        <p:spPr>
          <a:xfrm>
            <a:off x="9415515" y="5473022"/>
            <a:ext cx="1263295" cy="363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Edge on iOS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8F31D61-28F4-4D3F-AAE8-0F9BFA1069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122367" y="4554116"/>
            <a:ext cx="2692686" cy="1692685"/>
          </a:xfrm>
          <a:custGeom>
            <a:avLst/>
            <a:gdLst>
              <a:gd name="connsiteX0" fmla="*/ 24549 w 2693068"/>
              <a:gd name="connsiteY0" fmla="*/ 0 h 1692925"/>
              <a:gd name="connsiteX1" fmla="*/ 2670167 w 2693068"/>
              <a:gd name="connsiteY1" fmla="*/ 0 h 1692925"/>
              <a:gd name="connsiteX2" fmla="*/ 2687826 w 2693068"/>
              <a:gd name="connsiteY2" fmla="*/ 7315 h 1692925"/>
              <a:gd name="connsiteX3" fmla="*/ 2693068 w 2693068"/>
              <a:gd name="connsiteY3" fmla="*/ 19970 h 1692925"/>
              <a:gd name="connsiteX4" fmla="*/ 2693068 w 2693068"/>
              <a:gd name="connsiteY4" fmla="*/ 1672951 h 1692925"/>
              <a:gd name="connsiteX5" fmla="*/ 2687826 w 2693068"/>
              <a:gd name="connsiteY5" fmla="*/ 1685606 h 1692925"/>
              <a:gd name="connsiteX6" fmla="*/ 2670157 w 2693068"/>
              <a:gd name="connsiteY6" fmla="*/ 1692925 h 1692925"/>
              <a:gd name="connsiteX7" fmla="*/ 24558 w 2693068"/>
              <a:gd name="connsiteY7" fmla="*/ 1692925 h 1692925"/>
              <a:gd name="connsiteX8" fmla="*/ 6889 w 2693068"/>
              <a:gd name="connsiteY8" fmla="*/ 1685606 h 1692925"/>
              <a:gd name="connsiteX9" fmla="*/ 0 w 2693068"/>
              <a:gd name="connsiteY9" fmla="*/ 1668975 h 1692925"/>
              <a:gd name="connsiteX10" fmla="*/ 0 w 2693068"/>
              <a:gd name="connsiteY10" fmla="*/ 23946 h 1692925"/>
              <a:gd name="connsiteX11" fmla="*/ 6889 w 2693068"/>
              <a:gd name="connsiteY11" fmla="*/ 7315 h 169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3068" h="1692925">
                <a:moveTo>
                  <a:pt x="24549" y="0"/>
                </a:moveTo>
                <a:lnTo>
                  <a:pt x="2670167" y="0"/>
                </a:lnTo>
                <a:lnTo>
                  <a:pt x="2687826" y="7315"/>
                </a:lnTo>
                <a:lnTo>
                  <a:pt x="2693068" y="19970"/>
                </a:lnTo>
                <a:lnTo>
                  <a:pt x="2693068" y="1672951"/>
                </a:lnTo>
                <a:lnTo>
                  <a:pt x="2687826" y="1685606"/>
                </a:lnTo>
                <a:cubicBezTo>
                  <a:pt x="2683304" y="1690128"/>
                  <a:pt x="2677057" y="1692925"/>
                  <a:pt x="2670157" y="1692925"/>
                </a:cubicBezTo>
                <a:lnTo>
                  <a:pt x="24558" y="1692925"/>
                </a:lnTo>
                <a:cubicBezTo>
                  <a:pt x="17658" y="1692925"/>
                  <a:pt x="11411" y="1690128"/>
                  <a:pt x="6889" y="1685606"/>
                </a:cubicBezTo>
                <a:lnTo>
                  <a:pt x="0" y="1668975"/>
                </a:lnTo>
                <a:lnTo>
                  <a:pt x="0" y="23946"/>
                </a:lnTo>
                <a:lnTo>
                  <a:pt x="6889" y="7315"/>
                </a:lnTo>
                <a:close/>
              </a:path>
            </a:pathLst>
          </a:cu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5DC685C-2597-40F3-AF4C-5093BA15ED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9820" y="1679472"/>
            <a:ext cx="3223309" cy="2064667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5DD627-C972-4DEC-B2CF-64FB981AC55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03664" y="1598669"/>
            <a:ext cx="2072526" cy="2907632"/>
          </a:xfrm>
          <a:custGeom>
            <a:avLst/>
            <a:gdLst>
              <a:gd name="connsiteX0" fmla="*/ 50183 w 2072820"/>
              <a:gd name="connsiteY0" fmla="*/ 0 h 2908044"/>
              <a:gd name="connsiteX1" fmla="*/ 2022637 w 2072820"/>
              <a:gd name="connsiteY1" fmla="*/ 0 h 2908044"/>
              <a:gd name="connsiteX2" fmla="*/ 2072820 w 2072820"/>
              <a:gd name="connsiteY2" fmla="*/ 50183 h 2908044"/>
              <a:gd name="connsiteX3" fmla="*/ 2072820 w 2072820"/>
              <a:gd name="connsiteY3" fmla="*/ 2857861 h 2908044"/>
              <a:gd name="connsiteX4" fmla="*/ 2022637 w 2072820"/>
              <a:gd name="connsiteY4" fmla="*/ 2908044 h 2908044"/>
              <a:gd name="connsiteX5" fmla="*/ 50183 w 2072820"/>
              <a:gd name="connsiteY5" fmla="*/ 2908044 h 2908044"/>
              <a:gd name="connsiteX6" fmla="*/ 0 w 2072820"/>
              <a:gd name="connsiteY6" fmla="*/ 2857861 h 2908044"/>
              <a:gd name="connsiteX7" fmla="*/ 0 w 2072820"/>
              <a:gd name="connsiteY7" fmla="*/ 50183 h 2908044"/>
              <a:gd name="connsiteX8" fmla="*/ 50183 w 2072820"/>
              <a:gd name="connsiteY8" fmla="*/ 0 h 290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2820" h="2908044">
                <a:moveTo>
                  <a:pt x="50183" y="0"/>
                </a:moveTo>
                <a:lnTo>
                  <a:pt x="2022637" y="0"/>
                </a:lnTo>
                <a:cubicBezTo>
                  <a:pt x="2050352" y="0"/>
                  <a:pt x="2072820" y="22468"/>
                  <a:pt x="2072820" y="50183"/>
                </a:cubicBezTo>
                <a:lnTo>
                  <a:pt x="2072820" y="2857861"/>
                </a:lnTo>
                <a:cubicBezTo>
                  <a:pt x="2072820" y="2885576"/>
                  <a:pt x="2050352" y="2908044"/>
                  <a:pt x="2022637" y="2908044"/>
                </a:cubicBezTo>
                <a:lnTo>
                  <a:pt x="50183" y="2908044"/>
                </a:lnTo>
                <a:cubicBezTo>
                  <a:pt x="22468" y="2908044"/>
                  <a:pt x="0" y="2885576"/>
                  <a:pt x="0" y="2857861"/>
                </a:cubicBezTo>
                <a:lnTo>
                  <a:pt x="0" y="50183"/>
                </a:lnTo>
                <a:cubicBezTo>
                  <a:pt x="0" y="22468"/>
                  <a:pt x="22468" y="0"/>
                  <a:pt x="50183" y="0"/>
                </a:cubicBezTo>
                <a:close/>
              </a:path>
            </a:pathLst>
          </a:cu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B11EC1E-46A2-4371-92A8-A9639CA5A2C8}"/>
              </a:ext>
            </a:extLst>
          </p:cNvPr>
          <p:cNvSpPr txBox="1"/>
          <p:nvPr/>
        </p:nvSpPr>
        <p:spPr>
          <a:xfrm>
            <a:off x="4022458" y="3791423"/>
            <a:ext cx="963725" cy="363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Timeline</a:t>
            </a:r>
          </a:p>
        </p:txBody>
      </p:sp>
    </p:spTree>
    <p:extLst>
      <p:ext uri="{BB962C8B-B14F-4D97-AF65-F5344CB8AC3E}">
        <p14:creationId xmlns:p14="http://schemas.microsoft.com/office/powerpoint/2010/main" val="1981183995"/>
      </p:ext>
    </p:extLst>
  </p:cSld>
  <p:clrMapOvr>
    <a:masterClrMapping/>
  </p:clrMapOvr>
  <p:transition>
    <p:fade/>
  </p:transition>
</p:sld>
</file>

<file path=ppt/slides/slide93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0FFC4D25-E709-4208-9568-3C9E86D334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69" y="1729724"/>
            <a:ext cx="1561400" cy="277148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4F5267-D31C-428D-BDEC-F61671F27B50}"/>
              </a:ext>
            </a:extLst>
          </p:cNvPr>
          <p:cNvSpPr txBox="1"/>
          <p:nvPr/>
        </p:nvSpPr>
        <p:spPr>
          <a:xfrm>
            <a:off x="538227" y="4867177"/>
            <a:ext cx="2013076" cy="147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61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Fixed templates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Complete control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flexibility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Update Treadmill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1BC6A7-D2AB-42B4-9F90-231B9F91B656}"/>
              </a:ext>
            </a:extLst>
          </p:cNvPr>
          <p:cNvSpPr txBox="1"/>
          <p:nvPr/>
        </p:nvSpPr>
        <p:spPr>
          <a:xfrm>
            <a:off x="9771302" y="4283881"/>
            <a:ext cx="2294425" cy="1750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61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Html Canvas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consistency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No control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65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Security issues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dirty="0">
              <a:ln>
                <a:noFill/>
              </a:ln>
              <a:solidFill>
                <a:srgbClr val="1A1A1A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8F6FB8-CE3D-4FE7-BEA5-7F9335E9718D}"/>
              </a:ext>
            </a:extLst>
          </p:cNvPr>
          <p:cNvCxnSpPr/>
          <p:nvPr/>
        </p:nvCxnSpPr>
        <p:spPr>
          <a:xfrm flipV="1">
            <a:off x="3048189" y="1729724"/>
            <a:ext cx="0" cy="2769953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7840C5-4865-4B25-9492-FBF8233D014B}"/>
              </a:ext>
            </a:extLst>
          </p:cNvPr>
          <p:cNvCxnSpPr/>
          <p:nvPr/>
        </p:nvCxnSpPr>
        <p:spPr>
          <a:xfrm flipV="1">
            <a:off x="9143811" y="1729724"/>
            <a:ext cx="0" cy="2769953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27BE8170-030F-4396-B6F2-2C61934DF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0943" y="1729724"/>
            <a:ext cx="1723726" cy="1723726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09880560-327D-415B-8A0E-5E43A8AE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553998"/>
          </a:xfrm>
        </p:spPr>
        <p:txBody>
          <a:bodyPr/>
          <a:lstStyle/>
          <a:p>
            <a:r>
              <a:rPr lang="en-US" dirty="0"/>
              <a:t>Adaptive Cards – flexible open source json format</a:t>
            </a:r>
          </a:p>
        </p:txBody>
      </p:sp>
      <p:sp>
        <p:nvSpPr>
          <p:cNvPr id="11" name="Arrow: Left-Right 10">
            <a:extLst>
              <a:ext uri="{FF2B5EF4-FFF2-40B4-BE49-F238E27FC236}">
                <a16:creationId xmlns:a16="http://schemas.microsoft.com/office/drawing/2014/main" id="{73AFBF27-A282-4A64-BE70-AB0A6D1345D7}"/>
              </a:ext>
            </a:extLst>
          </p:cNvPr>
          <p:cNvSpPr/>
          <p:nvPr/>
        </p:nvSpPr>
        <p:spPr bwMode="auto">
          <a:xfrm>
            <a:off x="3048189" y="4891791"/>
            <a:ext cx="6095622" cy="358566"/>
          </a:xfrm>
          <a:prstGeom prst="leftRightArrow">
            <a:avLst>
              <a:gd name="adj1" fmla="val 100000"/>
              <a:gd name="adj2" fmla="val 62734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Picture 11" descr="A picture containing text&#10;&#10;Description generated with high confidence">
            <a:extLst>
              <a:ext uri="{FF2B5EF4-FFF2-40B4-BE49-F238E27FC236}">
                <a16:creationId xmlns:a16="http://schemas.microsoft.com/office/drawing/2014/main" id="{F0BC9A1D-D0F8-4800-8156-C3AD2B3517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6746" y="2775627"/>
            <a:ext cx="2449641" cy="18071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994611-D8E1-41E1-8CE8-2CC5C52450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8379" y="1723352"/>
            <a:ext cx="2588766" cy="8994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CE9AAE-A78C-4C17-B82B-60D352267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6843" y="1723352"/>
            <a:ext cx="2877226" cy="285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926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-3.42714E-6 L -2.08323E-6 -3.42714E-6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6 -1.56151E-6 L 2.47894E-6 -1.56151E-6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6 -3.78121E-6 L 3.82946E-7 -3.78121E-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6 3.8493E-6 L -3.35461E-6 3.8493E-6 " pathEditMode="relative" rAng="0" ptsTypes="AA">
                                      <p:cBhvr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07 -3.42714E-6 L -3.82436E-6 -3.42714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07 -3.42714E-6 L 3.82436E-6 -3.42714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11" grpId="0" animBg="1"/>
    </p:bldLst>
  </p:timing>
</p:sld>
</file>

<file path=ppt/slides/slide94.xml><?xml version="1.0" encoding="utf-8"?>
<p:sld xmlns:a16="http://schemas.microsoft.com/office/drawing/2014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AF9A59-39D8-4B60-BDB1-4A0931653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35" y="2516454"/>
            <a:ext cx="1961639" cy="26287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17C3B0-70CE-4F79-8165-EC6F7E0AF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4523" y="1806867"/>
            <a:ext cx="1711645" cy="32769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2241C8-D98C-4A03-99F9-31DEDE6FE174}"/>
              </a:ext>
            </a:extLst>
          </p:cNvPr>
          <p:cNvSpPr txBox="1"/>
          <p:nvPr/>
        </p:nvSpPr>
        <p:spPr>
          <a:xfrm>
            <a:off x="1121772" y="5407044"/>
            <a:ext cx="979228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UWP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B3AE06-1077-447A-A5EB-64EE9CF28A77}"/>
              </a:ext>
            </a:extLst>
          </p:cNvPr>
          <p:cNvSpPr txBox="1"/>
          <p:nvPr/>
        </p:nvSpPr>
        <p:spPr>
          <a:xfrm>
            <a:off x="5442056" y="5365276"/>
            <a:ext cx="1341442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Android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638DEC-B246-48DD-B3D4-3C8F56A17A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2866" y="2043744"/>
            <a:ext cx="1838565" cy="31014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900F84-33CF-4695-AC3A-AAF7F65A7B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9260" y="1730562"/>
            <a:ext cx="1670775" cy="34146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5C9EE4A-CF2D-4DDA-82CE-A15773E64006}"/>
              </a:ext>
            </a:extLst>
          </p:cNvPr>
          <p:cNvSpPr txBox="1"/>
          <p:nvPr/>
        </p:nvSpPr>
        <p:spPr>
          <a:xfrm>
            <a:off x="3383670" y="5365276"/>
            <a:ext cx="1081820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HTML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69BD63-05E2-4279-831D-FA201861827B}"/>
              </a:ext>
            </a:extLst>
          </p:cNvPr>
          <p:cNvSpPr txBox="1"/>
          <p:nvPr/>
        </p:nvSpPr>
        <p:spPr>
          <a:xfrm>
            <a:off x="7832462" y="5365276"/>
            <a:ext cx="769234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iOS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DC5A54-99B1-41EB-862B-4F6326E5A1ED}"/>
              </a:ext>
            </a:extLst>
          </p:cNvPr>
          <p:cNvSpPr txBox="1"/>
          <p:nvPr/>
        </p:nvSpPr>
        <p:spPr>
          <a:xfrm>
            <a:off x="266332" y="291547"/>
            <a:ext cx="5186021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/>
                <a:ea typeface="+mn-ea"/>
                <a:cs typeface="+mn-cs"/>
              </a:rPr>
              <a:t>Renderers in the March v1.0 release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1DDB65-E518-4430-A6FC-B3FF8317FD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3127" y="2530307"/>
            <a:ext cx="2259043" cy="261490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37B031B-3B96-4428-98C4-00A4CD30E02F}"/>
              </a:ext>
            </a:extLst>
          </p:cNvPr>
          <p:cNvSpPr txBox="1"/>
          <p:nvPr/>
        </p:nvSpPr>
        <p:spPr>
          <a:xfrm>
            <a:off x="10052653" y="5365276"/>
            <a:ext cx="959992" cy="615516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WPF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460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CFC7CE-6616-427C-8B62-8FD924D42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3035808"/>
            <a:ext cx="6675120" cy="498598"/>
          </a:xfrm>
        </p:spPr>
        <p:txBody>
          <a:bodyPr/>
          <a:lstStyle/>
          <a:p>
            <a:r>
              <a:rPr lang="en-US" dirty="0"/>
              <a:t>Demo – Cards in Windows Forms</a:t>
            </a:r>
          </a:p>
        </p:txBody>
      </p:sp>
    </p:spTree>
    <p:extLst>
      <p:ext uri="{BB962C8B-B14F-4D97-AF65-F5344CB8AC3E}">
        <p14:creationId xmlns:p14="http://schemas.microsoft.com/office/powerpoint/2010/main" val="382208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23330"/>
          </a:xfrm>
        </p:spPr>
        <p:txBody>
          <a:bodyPr/>
          <a:lstStyle/>
          <a:p>
            <a:r>
              <a:rPr lang="en-US" sz="2400" dirty="0"/>
              <a:t>Adaptive Cards Session</a:t>
            </a:r>
            <a:br>
              <a:rPr lang="en-US" sz="2400" dirty="0"/>
            </a:br>
            <a:r>
              <a:rPr lang="en-US" sz="1800" dirty="0"/>
              <a:t>Matt Hidinger &amp; David Claux</a:t>
            </a:r>
            <a:br>
              <a:rPr lang="en-US" sz="1800" dirty="0"/>
            </a:br>
            <a:r>
              <a:rPr lang="en-US" sz="1800" dirty="0"/>
              <a:t>Wednesday @ 8:30, Sheraton Grand Ballroom 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145109" y="4548342"/>
            <a:ext cx="38600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Origin Story &amp; Microsoft Surfaces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5055138" y="4545230"/>
            <a:ext cx="2081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Tooling Overview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505385" y="4545230"/>
            <a:ext cx="3357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Authoring and Consumption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Demos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383BCA-C025-431C-8C59-CAFAF1363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88" y="2118001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0F87947-7CFF-48C6-812C-E922F3BD01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02" y="2118001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5CEDAF-38BA-46F3-B16C-796DCA3A3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14" y="2118001"/>
            <a:ext cx="3860850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203755"/>
      </p:ext>
    </p:extLst>
  </p:cSld>
  <p:clrMapOvr>
    <a:masterClrMapping/>
  </p:clrMapOvr>
  <p:transition>
    <p:fade/>
  </p:transition>
</p:sld>
</file>

<file path=ppt/slides/slide9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A250F-A166-4AC7-90F2-1C70F5E6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292662"/>
          </a:xfrm>
        </p:spPr>
        <p:txBody>
          <a:bodyPr/>
          <a:lstStyle/>
          <a:p>
            <a:r>
              <a:rPr lang="en-US" sz="2400" dirty="0"/>
              <a:t>Data-Driven and User-Centric: Improving enterprise productivity and engagement through graph powered notifications</a:t>
            </a:r>
            <a:br>
              <a:rPr lang="en-US" sz="2400" dirty="0"/>
            </a:br>
            <a:r>
              <a:rPr lang="en-US" sz="1800" dirty="0"/>
              <a:t>Mary Anne Noskowski &amp; Lei Xu</a:t>
            </a:r>
            <a:br>
              <a:rPr lang="en-US" sz="1800" dirty="0"/>
            </a:br>
            <a:r>
              <a:rPr lang="en-US" sz="1800" dirty="0"/>
              <a:t>Wednesday @ 4:30, Sheraton Grand Ballroom 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8411F-7FE2-481E-8059-F411BEB17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88" y="2118002"/>
            <a:ext cx="3860852" cy="2171729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F014E5-F50B-429B-85DF-B6F47C775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103" y="2118002"/>
            <a:ext cx="3860852" cy="2171730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956FB2-9D91-4A2F-859B-60A44E942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17" y="2118002"/>
            <a:ext cx="3860851" cy="2171728"/>
          </a:xfrm>
          <a:prstGeom prst="rect">
            <a:avLst/>
          </a:prstGeom>
          <a:effectLst>
            <a:outerShdw blurRad="381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E8D665-D6C0-4EDD-8704-3D512124FB25}"/>
              </a:ext>
            </a:extLst>
          </p:cNvPr>
          <p:cNvSpPr/>
          <p:nvPr/>
        </p:nvSpPr>
        <p:spPr>
          <a:xfrm>
            <a:off x="665514" y="4534761"/>
            <a:ext cx="2818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Actionable Notifications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26BA3-E63A-4C6A-9021-B0F8A41426D5}"/>
              </a:ext>
            </a:extLst>
          </p:cNvPr>
          <p:cNvSpPr/>
          <p:nvPr/>
        </p:nvSpPr>
        <p:spPr>
          <a:xfrm>
            <a:off x="4738993" y="4545230"/>
            <a:ext cx="26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Notifications Analytics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8B8394-7C09-49D5-BF93-73481C6005ED}"/>
              </a:ext>
            </a:extLst>
          </p:cNvPr>
          <p:cNvSpPr/>
          <p:nvPr/>
        </p:nvSpPr>
        <p:spPr>
          <a:xfrm>
            <a:off x="8465424" y="4545230"/>
            <a:ext cx="3427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Graph Notifications</a:t>
            </a:r>
          </a:p>
        </p:txBody>
      </p:sp>
    </p:spTree>
    <p:extLst>
      <p:ext uri="{BB962C8B-B14F-4D97-AF65-F5344CB8AC3E}">
        <p14:creationId xmlns:p14="http://schemas.microsoft.com/office/powerpoint/2010/main" val="3835009414"/>
      </p:ext>
    </p:extLst>
  </p:cSld>
  <p:clrMapOvr>
    <a:masterClrMapping/>
  </p:clrMapOvr>
  <p:transition>
    <p:fade/>
  </p:transition>
</p:sld>
</file>

<file path=ppt/slides/slide9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2F63BB-6FA7-44ED-B34C-168B7358C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9971" y="4091219"/>
            <a:ext cx="2833184" cy="15936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FF597F-6F7C-46B4-93A4-EF989B37B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62" y="307780"/>
            <a:ext cx="2650204" cy="14907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0EE1CE-DC62-4AB5-AA1F-E675D7A47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4079" y="4091220"/>
            <a:ext cx="2833184" cy="15936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802BB2-E236-4B54-B9C7-D3BA64706A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3086" y="4153485"/>
            <a:ext cx="2722491" cy="15314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152523-CAB1-43E9-A92F-FD31880F90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962" y="4153486"/>
            <a:ext cx="2650203" cy="14907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B54ACB-F3E9-4C24-B811-BAEFBEF49C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962" y="2179168"/>
            <a:ext cx="2650204" cy="14907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4873C9-DF08-46EA-85F5-00A90F79B5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3083" y="2179168"/>
            <a:ext cx="2722494" cy="15314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EB292F-AD4C-4C78-9F58-41E3186BAC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06991" y="307780"/>
            <a:ext cx="2650204" cy="14907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B7CB3B-9B78-46C7-9149-70552BBEE3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4077" y="307780"/>
            <a:ext cx="2650204" cy="14907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C41A9D-B246-40A2-9A5E-4D6850E9E3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8876" y="273371"/>
            <a:ext cx="2722491" cy="15314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A13EC6-6FF7-4381-984C-BF0E9DA3B71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2493" y="2199500"/>
            <a:ext cx="2650204" cy="149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3736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1A72F1D6-8E00-44B7-8612-A96C51648790}" vid="{FC63816D-7A82-403A-9DF6-29F1914C4360}"/>
    </a:ext>
  </a:extLst>
</a:theme>
</file>

<file path=ppt/theme/theme2.xml><?xml version="1.0" encoding="utf-8"?>
<a:theme xmlns:a="http://schemas.openxmlformats.org/drawingml/2006/main" name="1_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MikeHarsh_ScottHunter" id="{A92721DF-E505-45E3-BB64-A522BB00C962}" vid="{B8140292-9B88-47A6-9DC2-F9442A0F53D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606EF5350B4AC34299E527B9221D6B5E001A2DF7EB5935C14F830206357EC2322C" ma:contentTypeVersion="26" ma:contentTypeDescription="" ma:contentTypeScope="" ma:versionID="c8759e92857812bc9b3f43044e235f59">
  <xsd:schema xmlns:xsd="http://www.w3.org/2001/XMLSchema" xmlns:xs="http://www.w3.org/2001/XMLSchema" xmlns:p="http://schemas.microsoft.com/office/2006/metadata/properties" xmlns:ns1="http://schemas.microsoft.com/sharepoint/v3" xmlns:ns2="5a4b3278-325d-441a-b38f-6f1926bc734e" xmlns:ns3="230e9df3-be65-4c73-a93b-d1236ebd677e" xmlns:ns5="9d1f81f6-e953-47ea-988e-33ed651c58e6" targetNamespace="http://schemas.microsoft.com/office/2006/metadata/properties" ma:root="true" ma:fieldsID="11717c46bd241e05dcfc96b6b635e9e1" ns1:_="" ns2:_="" ns3:_="" ns5:_="">
    <xsd:import namespace="http://schemas.microsoft.com/sharepoint/v3"/>
    <xsd:import namespace="5a4b3278-325d-441a-b38f-6f1926bc734e"/>
    <xsd:import namespace="230e9df3-be65-4c73-a93b-d1236ebd677e"/>
    <xsd:import namespace="9d1f81f6-e953-47ea-988e-33ed651c58e6"/>
    <xsd:element name="properties">
      <xsd:complexType>
        <xsd:sequence>
          <xsd:element name="documentManagement">
            <xsd:complexType>
              <xsd:all>
                <xsd:element ref="ns2:o33121adfc264c7dbcad13be7db3ea4b" minOccurs="0"/>
                <xsd:element ref="ns3:TaxCatchAll" minOccurs="0"/>
                <xsd:element ref="ns3:TaxCatchAllLabel" minOccurs="0"/>
                <xsd:element ref="ns2:c4b02e5b2c48420dbed84c0f2f02e9a3" minOccurs="0"/>
                <xsd:element ref="ns2:ba5aa7e3a41a404e868a451481761228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j129f3114929433a812312450a84994c" minOccurs="0"/>
                <xsd:element ref="ns2:e1750f71052543bd8c4d7217e9f56da0" minOccurs="0"/>
                <xsd:element ref="ns2:Session_x0020_Code" minOccurs="0"/>
                <xsd:element ref="ns2:MS_x0020_Content_x0020_Owner" minOccurs="0"/>
                <xsd:element ref="ns2:j478fa01fff54a9d85f93cc1f742caa8" minOccurs="0"/>
                <xsd:element ref="ns2:n26c0b7259a14f82a9880173edc4cb73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5:MediaServiceMetadata" minOccurs="0"/>
                <xsd:element ref="ns5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b3278-325d-441a-b38f-6f1926bc734e" elementFormDefault="qualified">
    <xsd:import namespace="http://schemas.microsoft.com/office/2006/documentManagement/types"/>
    <xsd:import namespace="http://schemas.microsoft.com/office/infopath/2007/PartnerControls"/>
    <xsd:element name="o33121adfc264c7dbcad13be7db3ea4b" ma:index="8" nillable="true" ma:taxonomy="true" ma:internalName="o33121adfc264c7dbcad13be7db3ea4b" ma:taxonomyFieldName="Event_x0020_Name" ma:displayName="Event Name" ma:default="" ma:fieldId="{833121ad-fc26-4c7d-bcad-13be7db3ea4b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c4b02e5b2c48420dbed84c0f2f02e9a3" ma:index="12" nillable="true" ma:taxonomy="true" ma:internalName="c4b02e5b2c48420dbed84c0f2f02e9a3" ma:taxonomyFieldName="Event_x0020_Location" ma:displayName="Event Location" ma:default="" ma:fieldId="{c4b02e5b-2c48-420d-bed8-4c0f2f02e9a3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5aa7e3a41a404e868a451481761228" ma:index="14" nillable="true" ma:taxonomy="true" ma:internalName="ba5aa7e3a41a404e868a451481761228" ma:taxonomyFieldName="Event_x0020_Venue" ma:displayName="Event Venue" ma:default="" ma:fieldId="{ba5aa7e3-a41a-404e-868a-451481761228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j129f3114929433a812312450a84994c" ma:index="21" nillable="true" ma:taxonomy="true" ma:internalName="j129f3114929433a812312450a84994c" ma:taxonomyFieldName="Product" ma:displayName="Product" ma:default="" ma:fieldId="{3129f311-4929-433a-8123-12450a84994c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1750f71052543bd8c4d7217e9f56da0" ma:index="23" nillable="true" ma:taxonomy="true" ma:internalName="e1750f71052543bd8c4d7217e9f56da0" ma:taxonomyFieldName="Campaign" ma:displayName="Campaign" ma:default="" ma:fieldId="{e1750f71-0525-43bd-8c4d-7217e9f56da0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j478fa01fff54a9d85f93cc1f742caa8" ma:index="27" nillable="true" ma:taxonomy="true" ma:internalName="j478fa01fff54a9d85f93cc1f742caa8" ma:taxonomyFieldName="Track" ma:displayName="Track" ma:default="" ma:fieldId="{3478fa01-fff5-4a9d-85f9-3cc1f742caa8}" ma:sspId="e385fb40-52d4-4fae-9c5b-3e8ff8a5878e" ma:termSetId="3d852f0a-ed69-4ada-86bc-dbe628c826a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26c0b7259a14f82a9880173edc4cb73" ma:index="29" nillable="true" ma:taxonomy="true" ma:internalName="n26c0b7259a14f82a9880173edc4cb73" ma:taxonomyFieldName="Audience1" ma:displayName="Audience" ma:default="" ma:fieldId="{726c0b72-59a1-4f82-a988-0173edc4cb73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9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0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8a521885-91de-4219-9471-899125a19f6f}" ma:internalName="TaxCatchAll" ma:showField="CatchAllData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8a521885-91de-4219-9471-899125a19f6f}" ma:internalName="TaxCatchAllLabel" ma:readOnly="true" ma:showField="CatchAllDataLabel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f81f6-e953-47ea-988e-33ed651c58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ernal_x0020_Speaker xmlns="5a4b3278-325d-441a-b38f-6f1926bc734e">Hunter Scott; Harsh Mike</External_x0020_Speaker>
    <j478fa01fff54a9d85f93cc1f742caa8 xmlns="5a4b3278-325d-441a-b38f-6f1926bc734e">
      <Terms xmlns="http://schemas.microsoft.com/office/infopath/2007/PartnerControls"/>
    </j478fa01fff54a9d85f93cc1f742caa8>
    <Event_x0020_End_x0020_Date xmlns="5a4b3278-325d-441a-b38f-6f1926bc734e">2018-05-10T07:00:00+00:00</Event_x0020_End_x0020_Date>
    <LikesCount xmlns="http://schemas.microsoft.com/sharepoint/v3" xsi:nil="true"/>
    <MS_x0020_Speaker xmlns="5a4b3278-325d-441a-b38f-6f1926bc734e">
      <UserInfo>
        <DisplayName/>
        <AccountId xsi:nil="true"/>
        <AccountType/>
      </UserInfo>
    </MS_x0020_Speaker>
    <o33121adfc264c7dbcad13be7db3ea4b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o33121adfc264c7dbcad13be7db3ea4b>
    <Session_x0020_Code xmlns="5a4b3278-325d-441a-b38f-6f1926bc734e">BRK3501</Session_x0020_Code>
    <Presentation_x0020_Date xmlns="5a4b3278-325d-441a-b38f-6f1926bc734e" xsi:nil="true"/>
    <ba5aa7e3a41a404e868a451481761228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ba5aa7e3a41a404e868a451481761228>
    <n26c0b7259a14f82a9880173edc4cb73 xmlns="5a4b3278-325d-441a-b38f-6f1926bc734e">
      <Terms xmlns="http://schemas.microsoft.com/office/infopath/2007/PartnerControls"/>
    </n26c0b7259a14f82a9880173edc4cb73>
    <c4b02e5b2c48420dbed84c0f2f02e9a3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c4b02e5b2c48420dbed84c0f2f02e9a3>
    <Event_x0020_Start_x0020_Date xmlns="5a4b3278-325d-441a-b38f-6f1926bc734e">2018-05-06T07:00:00+00:00</Event_x0020_Start_x0020_Date>
    <MS_x0020_Content_x0020_Owner xmlns="5a4b3278-325d-441a-b38f-6f1926bc734e">
      <UserInfo>
        <DisplayName/>
        <AccountId xsi:nil="true"/>
        <AccountType/>
      </UserInfo>
    </MS_x0020_Content_x0020_Own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</TermName>
          <TermId xmlns="http://schemas.microsoft.com/office/infopath/2007/PartnerControls">98156d08-f86c-467a-ad79-de9e9c534df7</TermId>
        </TermInfo>
      </Terms>
    </TaxKeywordTaxHTField>
    <j129f3114929433a812312450a84994c xmlns="5a4b3278-325d-441a-b38f-6f1926bc734e">
      <Terms xmlns="http://schemas.microsoft.com/office/infopath/2007/PartnerControls"/>
    </j129f3114929433a812312450a84994c>
    <TaxCatchAll xmlns="230e9df3-be65-4c73-a93b-d1236ebd677e">
      <Value>20</Value>
      <Value>19</Value>
      <Value>45</Value>
      <Value>42</Value>
    </TaxCatchAll>
    <e1750f71052543bd8c4d7217e9f56da0 xmlns="5a4b3278-325d-441a-b38f-6f1926bc734e">
      <Terms xmlns="http://schemas.microsoft.com/office/infopath/2007/PartnerControls"/>
    </e1750f71052543bd8c4d7217e9f56da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1AF13C-1D3C-427F-8B8C-A378D6747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a4b3278-325d-441a-b38f-6f1926bc734e"/>
    <ds:schemaRef ds:uri="230e9df3-be65-4c73-a93b-d1236ebd677e"/>
    <ds:schemaRef ds:uri="9d1f81f6-e953-47ea-988e-33ed651c58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230e9df3-be65-4c73-a93b-d1236ebd677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purl.org/dc/elements/1.1/"/>
    <ds:schemaRef ds:uri="9d1f81f6-e953-47ea-988e-33ed651c58e6"/>
    <ds:schemaRef ds:uri="5a4b3278-325d-441a-b38f-6f1926bc734e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Microsoft_Build_2018_16x9_Breakout_Template</Template>
  <TotalTime>1</TotalTime>
  <Words>9464</Words>
  <Application>Microsoft Office PowerPoint</Application>
  <PresentationFormat>Widescreen</PresentationFormat>
  <Paragraphs>1110</Paragraphs>
  <Slides>98</Slides>
  <Notes>92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98</vt:i4>
      </vt:variant>
    </vt:vector>
  </HeadingPairs>
  <TitlesOfParts>
    <vt:vector size="112" baseType="lpstr">
      <vt:lpstr>Arial</vt:lpstr>
      <vt:lpstr>Calibri</vt:lpstr>
      <vt:lpstr>Calibri Light</vt:lpstr>
      <vt:lpstr>Consolas</vt:lpstr>
      <vt:lpstr>Courier New</vt:lpstr>
      <vt:lpstr>jerrykoh handwritting font - fe</vt:lpstr>
      <vt:lpstr>Segoe UI</vt:lpstr>
      <vt:lpstr>Segoe UI Bold</vt:lpstr>
      <vt:lpstr>Segoe UI Light</vt:lpstr>
      <vt:lpstr>Segoe UI Semibold</vt:lpstr>
      <vt:lpstr>Segoe UI Semilight</vt:lpstr>
      <vt:lpstr>Wingdings</vt:lpstr>
      <vt:lpstr>5-50195_Microsoft_Build_Template</vt:lpstr>
      <vt:lpstr>1_5-50195_Microsoft_Build_Template</vt:lpstr>
      <vt:lpstr>PowerPoint Presentation</vt:lpstr>
      <vt:lpstr>Modernizing Desktop Apps on Windows 10 &amp; .NET Core 3.0</vt:lpstr>
      <vt:lpstr>Windows desktop market and opportunity</vt:lpstr>
      <vt:lpstr>Windows desktop market and opportunity</vt:lpstr>
      <vt:lpstr>The challenge of modernizing the desktop ecosystem Rationalizing two distinct scenarios</vt:lpstr>
      <vt:lpstr>Modern Application Attributes</vt:lpstr>
      <vt:lpstr>Modern Application Attributes</vt:lpstr>
      <vt:lpstr>Modern Application Attributes</vt:lpstr>
      <vt:lpstr>Modern Application Attributes</vt:lpstr>
      <vt:lpstr>Modern Application Attributes</vt:lpstr>
      <vt:lpstr>Modern Application Attributes</vt:lpstr>
      <vt:lpstr>Desktop Application Attributes</vt:lpstr>
      <vt:lpstr>Desktop Application Attributes</vt:lpstr>
      <vt:lpstr>Desktop Application Attributes</vt:lpstr>
      <vt:lpstr>Desktop Application Attributes</vt:lpstr>
      <vt:lpstr>Desktop Application Attributes</vt:lpstr>
      <vt:lpstr>Desktop Application Attributes</vt:lpstr>
      <vt:lpstr>The goal is to blend these ecosystems</vt:lpstr>
      <vt:lpstr>The goal is to blend these ecosystems</vt:lpstr>
      <vt:lpstr>Enable all desktop scenarios in modern apps</vt:lpstr>
      <vt:lpstr>Decouple modern platform into a la carte features</vt:lpstr>
      <vt:lpstr>Bring both platforms closer together</vt:lpstr>
      <vt:lpstr>How we’ll talk about release timing</vt:lpstr>
      <vt:lpstr>Session Overview</vt:lpstr>
      <vt:lpstr>UI</vt:lpstr>
      <vt:lpstr>UWP XAML is LOB ready and hostable in your current apps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Fluent Design Evolving our system Chigusa Sansen &amp; Tim Allen Tuesday @ 3:00, WSCC Room 608</vt:lpstr>
      <vt:lpstr>What's New for Windows UX Developers: Fluent and XAML Paul Gusmorino Tuesday @ 4:45, WSCC Ballroom 6A</vt:lpstr>
      <vt:lpstr>XAML Controls &amp; Framework Investments</vt:lpstr>
      <vt:lpstr>XAML Controls &amp; Framework Investments</vt:lpstr>
      <vt:lpstr>Embedded Inline Handwriting </vt:lpstr>
      <vt:lpstr>Demo: Fluent Controls Quick Hits</vt:lpstr>
      <vt:lpstr>Rapidly Construct LOB Applications with UWP and Visual Studio 2017 Ryan Demopoulos &amp; Daniel Jacobson Wednesday @ 2:45, Sheraton Metropolitan Ballroom B</vt:lpstr>
      <vt:lpstr>Harnessing The Power of AI With Windows Ink Avani Reddy &amp; Yibo Sun Wednesday @ 10:15, WSCC Room 615</vt:lpstr>
      <vt:lpstr>Modern Windowing APIs – The challenge</vt:lpstr>
      <vt:lpstr>Modern Windowing APIs</vt:lpstr>
      <vt:lpstr>Modern Windowing APIs</vt:lpstr>
      <vt:lpstr>Building powerful desktop and MR applications with new windowing APIs Roberth Karman Wednesday @ 8:00, Sheraton Metropolitan Ballroom B</vt:lpstr>
      <vt:lpstr>UWP XAML Islands</vt:lpstr>
      <vt:lpstr>UWP XAML Island Architecture</vt:lpstr>
      <vt:lpstr>UWP XAML Island Architecture</vt:lpstr>
      <vt:lpstr>UWP XAML Island Wrappers</vt:lpstr>
      <vt:lpstr>UWP XAML Island Wrappers</vt:lpstr>
      <vt:lpstr>Demo - XAML Islands</vt:lpstr>
      <vt:lpstr>XAML Island feature limitations</vt:lpstr>
      <vt:lpstr>XAML Island feature limitations</vt:lpstr>
      <vt:lpstr>XAML Island feature limitations</vt:lpstr>
      <vt:lpstr>Containerization</vt:lpstr>
      <vt:lpstr>Containerization</vt:lpstr>
      <vt:lpstr>Announcing .NET Core 3.0 Roadmap  </vt:lpstr>
      <vt:lpstr>PowerPoint Presentation</vt:lpstr>
      <vt:lpstr>.NET Core 3 Desktop Improvements</vt:lpstr>
      <vt:lpstr>Why Windows Desktop on .NET Core?</vt:lpstr>
      <vt:lpstr>DEMO: .NET Core 3</vt:lpstr>
      <vt:lpstr>Announcing .NET Core 3.0 Roadmap  </vt:lpstr>
      <vt:lpstr>PowerPoint Presentation</vt:lpstr>
      <vt:lpstr>.NET Core 3 Desktop Improvements</vt:lpstr>
      <vt:lpstr>Why Windows Desktop on .NET Core?</vt:lpstr>
      <vt:lpstr>MSIX - Next generation of deployment</vt:lpstr>
      <vt:lpstr>MSIX - Works for your entire app catalog</vt:lpstr>
      <vt:lpstr>MSIX - Tooling for developers</vt:lpstr>
      <vt:lpstr>MSIX - IT Pro tooling for existing apps</vt:lpstr>
      <vt:lpstr>MSIX - Enables IT Pro-Dev workflow</vt:lpstr>
      <vt:lpstr>MSIX - Runs in a container on Windows 10</vt:lpstr>
      <vt:lpstr>MSIX: A simpler, easier app installer Nona Sirakova &amp; John Vintzel Monday @ 4:30, WSCC Room 612</vt:lpstr>
      <vt:lpstr>Accelerating Windows 10 enterprise app deployment with MSIX Stefan Wick &amp; Dian Hartono Wednesday @ 1:00, Sheraton Grand Ballroom D</vt:lpstr>
      <vt:lpstr>Graph</vt:lpstr>
      <vt:lpstr>What is the Microsoft Graph?</vt:lpstr>
      <vt:lpstr>What is the Microsoft Graph?</vt:lpstr>
      <vt:lpstr>What is the Microsoft Graph?</vt:lpstr>
      <vt:lpstr>What is the Microsoft Graph?</vt:lpstr>
      <vt:lpstr>What is the Microsoft Graph?</vt:lpstr>
      <vt:lpstr>Behind the Scenes: Sets on Windows 10 and Your Phone Shawn Henry &amp; Megan Brown Tuesday @ 3PM, WSCC Room 620</vt:lpstr>
      <vt:lpstr>Sets &amp; Timeline</vt:lpstr>
      <vt:lpstr>What Is Sets?</vt:lpstr>
      <vt:lpstr>What Is Sets?</vt:lpstr>
      <vt:lpstr>Why Should You Care?</vt:lpstr>
      <vt:lpstr>Examples of Sets</vt:lpstr>
      <vt:lpstr>Making Your Apps Great With Sets</vt:lpstr>
      <vt:lpstr>Developing for Sets on Windows 10 Jason Watson &amp; Raymond Chen Wednesday @ 10:15, Sheraton Grand Ballroom D</vt:lpstr>
      <vt:lpstr>Adaptive Cards</vt:lpstr>
      <vt:lpstr>PowerPoint Presentation</vt:lpstr>
      <vt:lpstr>Adaptive Cards – flexible open source json format</vt:lpstr>
      <vt:lpstr>PowerPoint Presentation</vt:lpstr>
      <vt:lpstr>Demo – Cards in Windows Forms</vt:lpstr>
      <vt:lpstr>Adaptive Cards Session Matt Hidinger &amp; David Claux Wednesday @ 8:30, Sheraton Grand Ballroom A</vt:lpstr>
      <vt:lpstr>Data-Driven and User-Centric: Improving enterprise productivity and engagement through graph powered notifications Mary Anne Noskowski &amp; Lei Xu Wednesday @ 4:30, Sheraton Grand Ballroom A</vt:lpstr>
      <vt:lpstr>PowerPoint Presentation</vt:lpstr>
    </vt:vector>
  </TitlesOfParts>
  <Manager>&lt;Comms manager name here&gt;</Manager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'NEW SESSION' Modernizing Desktop Apps on Windows 10 with .NET Core 3.0 and much more</dc:title>
  <dc:subject>Microsoft Build</dc:subject>
  <dc:creator>Jeremy Jenkins</dc:creator>
  <cp:keywords>Microsoft Build</cp:keywords>
  <dc:description/>
  <cp:lastModifiedBy>SYSTEM</cp:lastModifiedBy>
  <cp:revision>2</cp:revision>
  <dcterms:created xsi:type="dcterms:W3CDTF">2018-05-09T19:03:37Z</dcterms:created>
  <dcterms:modified xsi:type="dcterms:W3CDTF">2018-05-09T19:07:37Z</dcterms:modified>
  <cp:category>Microsoft Build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0x010100606EF5350B4AC34299E527B9221D6B5E001A2DF7EB5935C14F830206357EC2322C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20;#Washington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19;#Seattle|54f46ed2-c77e-4a59-b182-a4171fdb0d11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Owner">
    <vt:lpwstr>maryfj@microsoft.com</vt:lpwstr>
  </property>
  <property fmtid="{D5CDD505-2E9C-101B-9397-08002B2CF9AE}" pid="15" name="MSIP_Label_f42aa342-8706-4288-bd11-ebb85995028c_SetDate">
    <vt:lpwstr>2017-08-29T14:27:20.8568347-07:00</vt:lpwstr>
  </property>
  <property fmtid="{D5CDD505-2E9C-101B-9397-08002B2CF9AE}" pid="16" name="MSIP_Label_f42aa342-8706-4288-bd11-ebb85995028c_Name">
    <vt:lpwstr>General</vt:lpwstr>
  </property>
  <property fmtid="{D5CDD505-2E9C-101B-9397-08002B2CF9AE}" pid="17" name="MSIP_Label_f42aa342-8706-4288-bd11-ebb85995028c_Application">
    <vt:lpwstr>Microsoft Azure Information Protection</vt:lpwstr>
  </property>
  <property fmtid="{D5CDD505-2E9C-101B-9397-08002B2CF9AE}" pid="18" name="MSIP_Label_f42aa342-8706-4288-bd11-ebb85995028c_Extended_MSFT_Method">
    <vt:lpwstr>Automatic</vt:lpwstr>
  </property>
  <property fmtid="{D5CDD505-2E9C-101B-9397-08002B2CF9AE}" pid="19" name="Sensitivity">
    <vt:lpwstr>General</vt:lpwstr>
  </property>
  <property fmtid="{D5CDD505-2E9C-101B-9397-08002B2CF9AE}" pid="20" name="TaxKeyword">
    <vt:lpwstr>42;#Microsoft Build|98156d08-f86c-467a-ad79-de9e9c534df7</vt:lpwstr>
  </property>
  <property fmtid="{D5CDD505-2E9C-101B-9397-08002B2CF9AE}" pid="21" name="Event Name">
    <vt:lpwstr>45;#Build|58542b36-5bf5-46a6-a53f-a41fb7a73785</vt:lpwstr>
  </property>
  <property fmtid="{D5CDD505-2E9C-101B-9397-08002B2CF9AE}" pid="22" name="Audience1">
    <vt:lpwstr/>
  </property>
</Properties>
</file>