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50" r:id="rId5"/>
  </p:sldMasterIdLst>
  <p:notesMasterIdLst>
    <p:notesMasterId r:id="rId12"/>
  </p:notesMasterIdLst>
  <p:handoutMasterIdLst>
    <p:handoutMasterId r:id="rId13"/>
  </p:handoutMasterIdLst>
  <p:sldIdLst>
    <p:sldId id="1661" r:id="rId6"/>
    <p:sldId id="1806" r:id="rId7"/>
    <p:sldId id="1527" r:id="rId8"/>
    <p:sldId id="1815" r:id="rId9"/>
    <p:sldId id="1811" r:id="rId10"/>
    <p:sldId id="1532" r:id="rId11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Build Template" id="{A073DAE3-B461-442F-A3D3-6642BD875E45}">
          <p14:sldIdLst>
            <p14:sldId id="1661"/>
            <p14:sldId id="1806"/>
            <p14:sldId id="1527"/>
            <p14:sldId id="1815"/>
            <p14:sldId id="1811"/>
            <p14:sldId id="1532"/>
          </p14:sldIdLst>
        </p14:section>
        <p14:section name="Default Section" id="{DE214D45-2726-42C0-A7B8-DA0768D8637A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1A1A1A"/>
    <a:srgbClr val="FFFFFF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3693" autoAdjust="0"/>
  </p:normalViewPr>
  <p:slideViewPr>
    <p:cSldViewPr snapToGrid="0">
      <p:cViewPr varScale="1">
        <p:scale>
          <a:sx n="110" d="100"/>
          <a:sy n="110" d="100"/>
        </p:scale>
        <p:origin x="492" y="42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3.xml" Id="rId8" /><Relationship Type="http://schemas.openxmlformats.org/officeDocument/2006/relationships/handoutMaster" Target="handoutMasters/handoutMaster1.xml" Id="rId13" /><Relationship Type="http://schemas.openxmlformats.org/officeDocument/2006/relationships/tableStyles" Target="tableStyles.xml" Id="rId18" /><Relationship Type="http://schemas.openxmlformats.org/officeDocument/2006/relationships/customXml" Target="../customXml/item3.xml" Id="rId3" /><Relationship Type="http://schemas.openxmlformats.org/officeDocument/2006/relationships/slide" Target="slides/slide2.xml" Id="rId7" /><Relationship Type="http://schemas.openxmlformats.org/officeDocument/2006/relationships/notesMaster" Target="notesMasters/notesMaster1.xml" Id="rId12" /><Relationship Type="http://schemas.openxmlformats.org/officeDocument/2006/relationships/theme" Target="theme/theme1.xml" Id="rId17" /><Relationship Type="http://schemas.openxmlformats.org/officeDocument/2006/relationships/customXml" Target="../customXml/item2.xml" Id="rId2" /><Relationship Type="http://schemas.openxmlformats.org/officeDocument/2006/relationships/viewProps" Target="viewProps.xml" Id="rId16" /><Relationship Type="http://schemas.openxmlformats.org/officeDocument/2006/relationships/customXml" Target="../customXml/item1.xml" Id="rId1" /><Relationship Type="http://schemas.openxmlformats.org/officeDocument/2006/relationships/slide" Target="slides/slide1.xml" Id="rId6" /><Relationship Type="http://schemas.openxmlformats.org/officeDocument/2006/relationships/slide" Target="slides/slide6.xml" Id="rId11" /><Relationship Type="http://schemas.openxmlformats.org/officeDocument/2006/relationships/slideMaster" Target="slideMasters/slideMaster2.xml" Id="rId5" /><Relationship Type="http://schemas.openxmlformats.org/officeDocument/2006/relationships/presProps" Target="presProps.xml" Id="rId15" /><Relationship Type="http://schemas.openxmlformats.org/officeDocument/2006/relationships/slide" Target="slides/slide5.xml" Id="rId10" /><Relationship Type="http://schemas.microsoft.com/office/2015/10/relationships/revisionInfo" Target="revisionInfo.xml" Id="rId19" /><Relationship Type="http://schemas.openxmlformats.org/officeDocument/2006/relationships/slideMaster" Target="slideMasters/slideMaster1.xml" Id="rId4" /><Relationship Type="http://schemas.openxmlformats.org/officeDocument/2006/relationships/slide" Target="slides/slide4.xml" Id="rId9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5/7/2018 2:52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5/7/2018 2:52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C61DAB-D93E-49CA-B245-379601CFE8D0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5/7/2018 2:52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181266"/>
      </p:ext>
    </p:extLst>
  </p:cSld>
  <p:clrMapOvr>
    <a:masterClrMapping/>
  </p:clrMapOvr>
</p:notes>
</file>

<file path=ppt/notesSlides/notesSlide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6574EE-8191-4BCC-ABE6-D00A4F4D7690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5/7/2018 2:52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860561"/>
      </p:ext>
    </p:extLst>
  </p:cSld>
  <p:clrMapOvr>
    <a:masterClrMapping/>
  </p:clrMapOvr>
</p:notes>
</file>

<file path=ppt/notesSlides/notesSlide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CFDC7D-F4BE-4668-920D-08874925A5D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5/7/2018 2:52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308328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5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15378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20216356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43303340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21555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5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6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03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1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2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556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21067947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69"/>
            <a:ext cx="11018520" cy="1612768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556" indent="0">
              <a:buNone/>
              <a:defRPr/>
            </a:lvl2pPr>
            <a:lvl3pPr marL="457112" indent="0">
              <a:buNone/>
              <a:defRPr/>
            </a:lvl3pPr>
            <a:lvl4pPr marL="685668" indent="0">
              <a:buNone/>
              <a:defRPr/>
            </a:lvl4pPr>
            <a:lvl5pPr marL="91422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86616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6127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91747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39" indent="0">
              <a:buFont typeface="Wingdings" panose="05000000000000000000" pitchFamily="2" charset="2"/>
              <a:buNone/>
              <a:defRPr sz="2000" b="0"/>
            </a:lvl2pPr>
            <a:lvl3pPr marL="450764" indent="0">
              <a:buFont typeface="Wingdings" panose="05000000000000000000" pitchFamily="2" charset="2"/>
              <a:buNone/>
              <a:tabLst/>
              <a:defRPr sz="1600" b="0"/>
            </a:lvl3pPr>
            <a:lvl4pPr marL="652337" indent="0">
              <a:buFont typeface="Wingdings" panose="05000000000000000000" pitchFamily="2" charset="2"/>
              <a:buNone/>
              <a:defRPr sz="1400" b="0"/>
            </a:lvl4pPr>
            <a:lvl5pPr marL="853911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2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39" indent="0">
              <a:buFont typeface="Wingdings" panose="05000000000000000000" pitchFamily="2" charset="2"/>
              <a:buNone/>
              <a:defRPr sz="2000" b="0"/>
            </a:lvl2pPr>
            <a:lvl3pPr marL="450764" indent="0">
              <a:buFont typeface="Wingdings" panose="05000000000000000000" pitchFamily="2" charset="2"/>
              <a:buNone/>
              <a:tabLst/>
              <a:defRPr sz="1600" b="0"/>
            </a:lvl3pPr>
            <a:lvl4pPr marL="652337" indent="0">
              <a:buFont typeface="Wingdings" panose="05000000000000000000" pitchFamily="2" charset="2"/>
              <a:buNone/>
              <a:defRPr sz="1400" b="0"/>
            </a:lvl4pPr>
            <a:lvl5pPr marL="853911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3204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0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1600" b="0"/>
            </a:lvl3pPr>
            <a:lvl4pPr marL="828516" indent="-176180">
              <a:buFont typeface="Wingdings" panose="05000000000000000000" pitchFamily="2" charset="2"/>
              <a:buChar char=""/>
              <a:defRPr sz="1400" b="0"/>
            </a:lvl4pPr>
            <a:lvl5pPr marL="1023741" indent="-169830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3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0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1600" b="0"/>
            </a:lvl3pPr>
            <a:lvl4pPr marL="828516" indent="-176180">
              <a:buFont typeface="Wingdings" panose="05000000000000000000" pitchFamily="2" charset="2"/>
              <a:buChar char=""/>
              <a:defRPr sz="1400" b="0"/>
            </a:lvl4pPr>
            <a:lvl5pPr marL="1023741" indent="-169830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47106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43938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118032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70845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346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1" y="2025651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2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556" indent="0">
              <a:buNone/>
              <a:defRPr/>
            </a:lvl2pPr>
            <a:lvl3pPr marL="457112" indent="0">
              <a:buNone/>
              <a:defRPr/>
            </a:lvl3pPr>
            <a:lvl4pPr marL="661861" indent="0">
              <a:buNone/>
              <a:defRPr/>
            </a:lvl4pPr>
            <a:lvl5pPr marL="85549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71869907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6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93375589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1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11947105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20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68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20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7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0641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49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824656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5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22037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43775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205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9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6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5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046837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1" y="585789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623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269039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381655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02235-C08E-4AEA-8D61-FC3E7E13898F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A7EF-9311-444E-9915-F8574E1A5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498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648" r:id="rId2"/>
    <p:sldLayoutId id="2147484240" r:id="rId3"/>
    <p:sldLayoutId id="2147484241" r:id="rId4"/>
    <p:sldLayoutId id="2147484474" r:id="rId5"/>
    <p:sldLayoutId id="2147484245" r:id="rId6"/>
    <p:sldLayoutId id="2147484247" r:id="rId7"/>
    <p:sldLayoutId id="2147484639" r:id="rId8"/>
    <p:sldLayoutId id="2147484603" r:id="rId9"/>
    <p:sldLayoutId id="2147484649" r:id="rId10"/>
    <p:sldLayoutId id="2147484645" r:id="rId11"/>
    <p:sldLayoutId id="2147484646" r:id="rId12"/>
    <p:sldLayoutId id="2147484647" r:id="rId13"/>
    <p:sldLayoutId id="2147484249" r:id="rId14"/>
    <p:sldLayoutId id="2147484640" r:id="rId15"/>
    <p:sldLayoutId id="2147484582" r:id="rId16"/>
    <p:sldLayoutId id="2147484641" r:id="rId17"/>
    <p:sldLayoutId id="2147484584" r:id="rId18"/>
    <p:sldLayoutId id="2147484583" r:id="rId19"/>
    <p:sldLayoutId id="2147484256" r:id="rId20"/>
    <p:sldLayoutId id="2147484257" r:id="rId21"/>
    <p:sldLayoutId id="2147484585" r:id="rId22"/>
    <p:sldLayoutId id="2147484299" r:id="rId23"/>
    <p:sldLayoutId id="2147484263" r:id="rId2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4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rot="5400000">
            <a:off x="9288989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1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4" rIns="182854" bIns="14628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3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1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  <p:sldLayoutId id="2147484660" r:id="rId10"/>
    <p:sldLayoutId id="2147484661" r:id="rId11"/>
    <p:sldLayoutId id="2147484662" r:id="rId12"/>
    <p:sldLayoutId id="2147484663" r:id="rId13"/>
    <p:sldLayoutId id="2147484664" r:id="rId14"/>
    <p:sldLayoutId id="2147484665" r:id="rId15"/>
    <p:sldLayoutId id="2147484666" r:id="rId16"/>
    <p:sldLayoutId id="2147484667" r:id="rId17"/>
    <p:sldLayoutId id="2147484668" r:id="rId18"/>
    <p:sldLayoutId id="2147484669" r:id="rId19"/>
    <p:sldLayoutId id="2147484670" r:id="rId20"/>
    <p:sldLayoutId id="2147484671" r:id="rId21"/>
    <p:sldLayoutId id="2147484672" r:id="rId22"/>
    <p:sldLayoutId id="2147484673" r:id="rId23"/>
    <p:sldLayoutId id="2147484674" r:id="rId24"/>
    <p:sldLayoutId id="2147484675" r:id="rId25"/>
  </p:sldLayoutIdLst>
  <p:transition>
    <p:fade/>
  </p:transition>
  <p:hf sldNum="0" hdr="0" ftr="0" dt="0"/>
  <p:txStyles>
    <p:titleStyle>
      <a:lvl1pPr algn="l" defTabSz="932563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6" marR="0" indent="-22855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112" marR="0" indent="-22855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099" marR="0" indent="-199986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801" marR="0" indent="-180940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741" marR="0" indent="-168243" algn="l" defTabSz="932563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7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1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2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2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zuredev.tips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A1452-18F6-4F4D-B541-49744E4B7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871783"/>
            <a:ext cx="6675120" cy="1661993"/>
          </a:xfrm>
        </p:spPr>
        <p:txBody>
          <a:bodyPr/>
          <a:lstStyle/>
          <a:p>
            <a:r>
              <a:rPr lang="en-US" dirty="0"/>
              <a:t>Azure Tips and Tricks: Become more Productive with Azure in 20 minutes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D0DDA-D58B-433E-B8E3-A11E831885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6675120" cy="615553"/>
          </a:xfrm>
        </p:spPr>
        <p:txBody>
          <a:bodyPr/>
          <a:lstStyle/>
          <a:p>
            <a:r>
              <a:rPr lang="en-US" dirty="0"/>
              <a:t>Michael Crump (@mbcrump)</a:t>
            </a:r>
          </a:p>
          <a:p>
            <a:r>
              <a:rPr lang="en-US" dirty="0"/>
              <a:t>Cecil Phillip (@</a:t>
            </a:r>
            <a:r>
              <a:rPr lang="en-US" dirty="0" err="1"/>
              <a:t>cecilphillip</a:t>
            </a:r>
            <a:r>
              <a:rPr lang="en-US" dirty="0"/>
              <a:t>)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0D65E-D155-4B5F-AC8B-BEDE86DAC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THR2003</a:t>
            </a:r>
          </a:p>
        </p:txBody>
      </p:sp>
    </p:spTree>
    <p:extLst>
      <p:ext uri="{BB962C8B-B14F-4D97-AF65-F5344CB8AC3E}">
        <p14:creationId xmlns:p14="http://schemas.microsoft.com/office/powerpoint/2010/main" val="198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16" y="3033223"/>
            <a:ext cx="9144000" cy="498598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0320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8079C-0DDB-4B18-91E4-A0EE86CC8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6E1F8-BE54-4510-AC07-2C70639DC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137883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http://azuredev.tips</a:t>
            </a:r>
            <a:r>
              <a:rPr lang="en-US" dirty="0"/>
              <a:t> – For a complete list of all Azure Tips and Tricks as well as a link to our YouTube channel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975240"/>
      </p:ext>
    </p:extLst>
  </p:cSld>
  <p:clrMapOvr>
    <a:masterClrMapping/>
  </p:clrMapOvr>
  <p:transition>
    <p:fade/>
  </p:transition>
</p:sld>
</file>

<file path=ppt/slides/slide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7E09B7-7C02-450F-AADE-53BBDB645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745" r="7128" b="16745"/>
          <a:stretch/>
        </p:blipFill>
        <p:spPr>
          <a:xfrm>
            <a:off x="4227580" y="0"/>
            <a:ext cx="7176267" cy="6858000"/>
          </a:xfrm>
          <a:prstGeom prst="rect">
            <a:avLst/>
          </a:prstGeom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B8D00C-EF56-4DBA-BF92-53381095BD45}"/>
              </a:ext>
            </a:extLst>
          </p:cNvPr>
          <p:cNvSpPr txBox="1">
            <a:spLocks/>
          </p:cNvSpPr>
          <p:nvPr/>
        </p:nvSpPr>
        <p:spPr>
          <a:xfrm>
            <a:off x="1126637" y="1764552"/>
            <a:ext cx="6675120" cy="1842043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Please evaluate </a:t>
            </a:r>
            <a:br>
              <a:rPr kumimoji="0" lang="en-US" sz="50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</a:br>
            <a:r>
              <a:rPr kumimoji="0" lang="en-US" sz="50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this session</a:t>
            </a:r>
            <a:br>
              <a:rPr kumimoji="0" lang="en-US" sz="3600" b="1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</a:br>
            <a:endParaRPr kumimoji="0" lang="en-US" sz="3300" b="0" i="0" u="none" strike="noStrike" kern="1200" cap="none" spc="-50" normalizeH="0" baseline="0" noProof="0" dirty="0">
              <a:ln w="3175">
                <a:noFill/>
              </a:ln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A60845-C31F-4D1A-A34F-AAC94CAA5B46}"/>
              </a:ext>
            </a:extLst>
          </p:cNvPr>
          <p:cNvSpPr/>
          <p:nvPr/>
        </p:nvSpPr>
        <p:spPr>
          <a:xfrm>
            <a:off x="1147010" y="3334435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325" marR="0" lvl="0" indent="-60325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62564">
                      <a:srgbClr val="FFFFFF"/>
                    </a:gs>
                    <a:gs pos="55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Your feedback is </a:t>
            </a:r>
            <a:br>
              <a:rPr kumimoji="0" lang="en-US" sz="33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62564">
                      <a:srgbClr val="FFFFFF"/>
                    </a:gs>
                    <a:gs pos="55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</a:br>
            <a:r>
              <a:rPr kumimoji="0" lang="en-US" sz="33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62564">
                      <a:srgbClr val="FFFFFF"/>
                    </a:gs>
                    <a:gs pos="55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important to us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B729F1-C483-419C-BC61-3FD82F185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023" y="1076325"/>
            <a:ext cx="2438500" cy="4987545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12000"/>
              </a:prstClr>
            </a:outerShd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999910294"/>
      </p:ext>
    </p:extLst>
  </p:cSld>
  <p:clrMapOvr>
    <a:masterClrMapping/>
  </p:clrMapOvr>
  <p:transition>
    <p:fade/>
  </p:transition>
</p:sld>
</file>

<file path=ppt/slides/slide6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82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2.xml><?xml version="1.0" encoding="utf-8"?>
<a:theme xmlns:a="http://schemas.openxmlformats.org/drawingml/2006/main" name="1_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ernal_x0020_Speaker xmlns="5a4b3278-325d-441a-b38f-6f1926bc734e">Phillip Cecil</External_x0020_Speaker>
    <j478fa01fff54a9d85f93cc1f742caa8 xmlns="5a4b3278-325d-441a-b38f-6f1926bc734e">
      <Terms xmlns="http://schemas.microsoft.com/office/infopath/2007/PartnerControls"/>
    </j478fa01fff54a9d85f93cc1f742caa8>
    <Event_x0020_End_x0020_Date xmlns="5a4b3278-325d-441a-b38f-6f1926bc734e">2018-05-10T07:00:00+00:00</Event_x0020_End_x0020_Date>
    <LikesCount xmlns="http://schemas.microsoft.com/sharepoint/v3" xsi:nil="true"/>
    <MS_x0020_Speaker xmlns="5a4b3278-325d-441a-b38f-6f1926bc734e">
      <UserInfo>
        <DisplayName/>
        <AccountId xsi:nil="true"/>
        <AccountType/>
      </UserInfo>
    </MS_x0020_Speaker>
    <o33121adfc264c7dbcad13be7db3ea4b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o33121adfc264c7dbcad13be7db3ea4b>
    <Session_x0020_Code xmlns="5a4b3278-325d-441a-b38f-6f1926bc734e">THR2003</Session_x0020_Code>
    <Presentation_x0020_Date xmlns="5a4b3278-325d-441a-b38f-6f1926bc734e" xsi:nil="true"/>
    <ba5aa7e3a41a404e868a451481761228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ba5aa7e3a41a404e868a451481761228>
    <n26c0b7259a14f82a9880173edc4cb73 xmlns="5a4b3278-325d-441a-b38f-6f1926bc734e">
      <Terms xmlns="http://schemas.microsoft.com/office/infopath/2007/PartnerControls"/>
    </n26c0b7259a14f82a9880173edc4cb73>
    <c4b02e5b2c48420dbed84c0f2f02e9a3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c4b02e5b2c48420dbed84c0f2f02e9a3>
    <Event_x0020_Start_x0020_Date xmlns="5a4b3278-325d-441a-b38f-6f1926bc734e">2018-05-06T07:00:00+00:00</Event_x0020_Start_x0020_Date>
    <MS_x0020_Content_x0020_Owner xmlns="5a4b3278-325d-441a-b38f-6f1926bc734e">
      <UserInfo>
        <DisplayName/>
        <AccountId xsi:nil="true"/>
        <AccountType/>
      </UserInfo>
    </MS_x0020_Content_x0020_Own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</TermName>
          <TermId xmlns="http://schemas.microsoft.com/office/infopath/2007/PartnerControls">98156d08-f86c-467a-ad79-de9e9c534df7</TermId>
        </TermInfo>
      </Terms>
    </TaxKeywordTaxHTField>
    <j129f3114929433a812312450a84994c xmlns="5a4b3278-325d-441a-b38f-6f1926bc734e">
      <Terms xmlns="http://schemas.microsoft.com/office/infopath/2007/PartnerControls"/>
    </j129f3114929433a812312450a84994c>
    <TaxCatchAll xmlns="230e9df3-be65-4c73-a93b-d1236ebd677e">
      <Value>20</Value>
      <Value>19</Value>
      <Value>45</Value>
      <Value>42</Value>
    </TaxCatchAll>
    <e1750f71052543bd8c4d7217e9f56da0 xmlns="5a4b3278-325d-441a-b38f-6f1926bc734e">
      <Terms xmlns="http://schemas.microsoft.com/office/infopath/2007/PartnerControls"/>
    </e1750f71052543bd8c4d7217e9f56da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606EF5350B4AC34299E527B9221D6B5E001A2DF7EB5935C14F830206357EC2322C" ma:contentTypeVersion="26" ma:contentTypeDescription="" ma:contentTypeScope="" ma:versionID="c8759e92857812bc9b3f43044e235f59">
  <xsd:schema xmlns:xsd="http://www.w3.org/2001/XMLSchema" xmlns:xs="http://www.w3.org/2001/XMLSchema" xmlns:p="http://schemas.microsoft.com/office/2006/metadata/properties" xmlns:ns1="http://schemas.microsoft.com/sharepoint/v3" xmlns:ns2="5a4b3278-325d-441a-b38f-6f1926bc734e" xmlns:ns3="230e9df3-be65-4c73-a93b-d1236ebd677e" xmlns:ns5="9d1f81f6-e953-47ea-988e-33ed651c58e6" targetNamespace="http://schemas.microsoft.com/office/2006/metadata/properties" ma:root="true" ma:fieldsID="11717c46bd241e05dcfc96b6b635e9e1" ns1:_="" ns2:_="" ns3:_="" ns5:_="">
    <xsd:import namespace="http://schemas.microsoft.com/sharepoint/v3"/>
    <xsd:import namespace="5a4b3278-325d-441a-b38f-6f1926bc734e"/>
    <xsd:import namespace="230e9df3-be65-4c73-a93b-d1236ebd677e"/>
    <xsd:import namespace="9d1f81f6-e953-47ea-988e-33ed651c58e6"/>
    <xsd:element name="properties">
      <xsd:complexType>
        <xsd:sequence>
          <xsd:element name="documentManagement">
            <xsd:complexType>
              <xsd:all>
                <xsd:element ref="ns2:o33121adfc264c7dbcad13be7db3ea4b" minOccurs="0"/>
                <xsd:element ref="ns3:TaxCatchAll" minOccurs="0"/>
                <xsd:element ref="ns3:TaxCatchAllLabel" minOccurs="0"/>
                <xsd:element ref="ns2:c4b02e5b2c48420dbed84c0f2f02e9a3" minOccurs="0"/>
                <xsd:element ref="ns2:ba5aa7e3a41a404e868a451481761228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j129f3114929433a812312450a84994c" minOccurs="0"/>
                <xsd:element ref="ns2:e1750f71052543bd8c4d7217e9f56da0" minOccurs="0"/>
                <xsd:element ref="ns2:Session_x0020_Code" minOccurs="0"/>
                <xsd:element ref="ns2:MS_x0020_Content_x0020_Owner" minOccurs="0"/>
                <xsd:element ref="ns2:j478fa01fff54a9d85f93cc1f742caa8" minOccurs="0"/>
                <xsd:element ref="ns2:n26c0b7259a14f82a9880173edc4cb73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5:MediaServiceMetadata" minOccurs="0"/>
                <xsd:element ref="ns5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b3278-325d-441a-b38f-6f1926bc734e" elementFormDefault="qualified">
    <xsd:import namespace="http://schemas.microsoft.com/office/2006/documentManagement/types"/>
    <xsd:import namespace="http://schemas.microsoft.com/office/infopath/2007/PartnerControls"/>
    <xsd:element name="o33121adfc264c7dbcad13be7db3ea4b" ma:index="8" nillable="true" ma:taxonomy="true" ma:internalName="o33121adfc264c7dbcad13be7db3ea4b" ma:taxonomyFieldName="Event_x0020_Name" ma:displayName="Event Name" ma:default="" ma:fieldId="{833121ad-fc26-4c7d-bcad-13be7db3ea4b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c4b02e5b2c48420dbed84c0f2f02e9a3" ma:index="12" nillable="true" ma:taxonomy="true" ma:internalName="c4b02e5b2c48420dbed84c0f2f02e9a3" ma:taxonomyFieldName="Event_x0020_Location" ma:displayName="Event Location" ma:default="" ma:fieldId="{c4b02e5b-2c48-420d-bed8-4c0f2f02e9a3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5aa7e3a41a404e868a451481761228" ma:index="14" nillable="true" ma:taxonomy="true" ma:internalName="ba5aa7e3a41a404e868a451481761228" ma:taxonomyFieldName="Event_x0020_Venue" ma:displayName="Event Venue" ma:default="" ma:fieldId="{ba5aa7e3-a41a-404e-868a-451481761228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j129f3114929433a812312450a84994c" ma:index="21" nillable="true" ma:taxonomy="true" ma:internalName="j129f3114929433a812312450a84994c" ma:taxonomyFieldName="Product" ma:displayName="Product" ma:default="" ma:fieldId="{3129f311-4929-433a-8123-12450a84994c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750f71052543bd8c4d7217e9f56da0" ma:index="23" nillable="true" ma:taxonomy="true" ma:internalName="e1750f71052543bd8c4d7217e9f56da0" ma:taxonomyFieldName="Campaign" ma:displayName="Campaign" ma:default="" ma:fieldId="{e1750f71-0525-43bd-8c4d-7217e9f56da0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478fa01fff54a9d85f93cc1f742caa8" ma:index="27" nillable="true" ma:taxonomy="true" ma:internalName="j478fa01fff54a9d85f93cc1f742caa8" ma:taxonomyFieldName="Track" ma:displayName="Track" ma:default="" ma:fieldId="{3478fa01-fff5-4a9d-85f9-3cc1f742caa8}" ma:sspId="e385fb40-52d4-4fae-9c5b-3e8ff8a5878e" ma:termSetId="3d852f0a-ed69-4ada-86bc-dbe628c826a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26c0b7259a14f82a9880173edc4cb73" ma:index="29" nillable="true" ma:taxonomy="true" ma:internalName="n26c0b7259a14f82a9880173edc4cb73" ma:taxonomyFieldName="Audience1" ma:displayName="Audience" ma:default="" ma:fieldId="{726c0b72-59a1-4f82-a988-0173edc4cb73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9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0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8a521885-91de-4219-9471-899125a19f6f}" ma:internalName="TaxCatchAll" ma:showField="CatchAllData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8a521885-91de-4219-9471-899125a19f6f}" ma:internalName="TaxCatchAllLabel" ma:readOnly="true" ma:showField="CatchAllDataLabel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81f6-e953-47ea-988e-33ed651c58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http://purl.org/dc/terms/"/>
    <ds:schemaRef ds:uri="5a4b3278-325d-441a-b38f-6f1926bc734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9d1f81f6-e953-47ea-988e-33ed651c58e6"/>
    <ds:schemaRef ds:uri="http://schemas.microsoft.com/office/2006/metadata/properties"/>
    <ds:schemaRef ds:uri="230e9df3-be65-4c73-a93b-d1236ebd677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71AF13C-1D3C-427F-8B8C-A378D6747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a4b3278-325d-441a-b38f-6f1926bc734e"/>
    <ds:schemaRef ds:uri="230e9df3-be65-4c73-a93b-d1236ebd677e"/>
    <ds:schemaRef ds:uri="9d1f81f6-e953-47ea-988e-33ed651c58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Microsoft_Build_2018_16x9_Breakout_Template</Template>
  <TotalTime>0</TotalTime>
  <Words>143</Words>
  <Application>Microsoft Office PowerPoint</Application>
  <PresentationFormat>Widescreen</PresentationFormat>
  <Paragraphs>18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Consolas</vt:lpstr>
      <vt:lpstr>Segoe UI</vt:lpstr>
      <vt:lpstr>Segoe UI Light</vt:lpstr>
      <vt:lpstr>Segoe UI Semibold</vt:lpstr>
      <vt:lpstr>Segoe UI Semilight</vt:lpstr>
      <vt:lpstr>Wingdings</vt:lpstr>
      <vt:lpstr>5-50195_Microsoft_Build_Template</vt:lpstr>
      <vt:lpstr>1_5-50195_Microsoft_Build_Template</vt:lpstr>
      <vt:lpstr>PowerPoint Presentation</vt:lpstr>
      <vt:lpstr>Azure Tips and Tricks: Become more Productive with Azure in 20 minutes</vt:lpstr>
      <vt:lpstr>Demo</vt:lpstr>
      <vt:lpstr>Resources</vt:lpstr>
      <vt:lpstr>PowerPoint Presentation</vt:lpstr>
      <vt:lpstr>PowerPoint Presentation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Tips and Tricks: Become more productive with azure in 20 minutes</dc:title>
  <dc:subject>Microsoft Build</dc:subject>
  <dc:creator>MS Events 0588</dc:creator>
  <cp:keywords>Microsoft Build</cp:keywords>
  <dc:description/>
  <cp:lastModifiedBy>SYSTEM</cp:lastModifiedBy>
  <cp:revision>2</cp:revision>
  <dcterms:created xsi:type="dcterms:W3CDTF">2018-05-06T21:01:18Z</dcterms:created>
  <dcterms:modified xsi:type="dcterms:W3CDTF">2018-05-07T21:52:19Z</dcterms:modified>
  <cp:category>Microsoft Build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0x010100606EF5350B4AC34299E527B9221D6B5E001A2DF7EB5935C14F830206357EC2322C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20;#Washington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19;#Seattle|54f46ed2-c77e-4a59-b182-a4171fdb0d11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  <property fmtid="{D5CDD505-2E9C-101B-9397-08002B2CF9AE}" pid="20" name="TaxKeyword">
    <vt:lpwstr>42;#Microsoft Build|98156d08-f86c-467a-ad79-de9e9c534df7</vt:lpwstr>
  </property>
  <property fmtid="{D5CDD505-2E9C-101B-9397-08002B2CF9AE}" pid="21" name="Event Name">
    <vt:lpwstr>45;#Build|58542b36-5bf5-46a6-a53f-a41fb7a73785</vt:lpwstr>
  </property>
  <property fmtid="{D5CDD505-2E9C-101B-9397-08002B2CF9AE}" pid="22" name="Audience1">
    <vt:lpwstr/>
  </property>
</Properties>
</file>