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</p:sldMasterIdLst>
  <p:notesMasterIdLst>
    <p:notesMasterId r:id="rId15"/>
  </p:notesMasterIdLst>
  <p:handoutMasterIdLst>
    <p:handoutMasterId r:id="rId16"/>
  </p:handoutMasterIdLst>
  <p:sldIdLst>
    <p:sldId id="1661" r:id="rId5"/>
    <p:sldId id="1806" r:id="rId6"/>
    <p:sldId id="1660" r:id="rId7"/>
    <p:sldId id="1815" r:id="rId8"/>
    <p:sldId id="1816" r:id="rId9"/>
    <p:sldId id="1817" r:id="rId10"/>
    <p:sldId id="1818" r:id="rId11"/>
    <p:sldId id="1811" r:id="rId12"/>
    <p:sldId id="1532" r:id="rId13"/>
    <p:sldId id="1819" r:id="rId14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icrosoft Build Template" id="{A073DAE3-B461-442F-A3D3-6642BD875E45}">
          <p14:sldIdLst>
            <p14:sldId id="1661"/>
            <p14:sldId id="1806"/>
            <p14:sldId id="1660"/>
            <p14:sldId id="1815"/>
            <p14:sldId id="1816"/>
            <p14:sldId id="1817"/>
            <p14:sldId id="1818"/>
            <p14:sldId id="1811"/>
            <p14:sldId id="1532"/>
            <p14:sldId id="181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D4"/>
    <a:srgbClr val="EAEAEA"/>
    <a:srgbClr val="E6E6E6"/>
    <a:srgbClr val="1A1A1A"/>
    <a:srgbClr val="FFFFFF"/>
    <a:srgbClr val="107C10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4CE341-0B07-4F52-A2FC-4713DE649241}" v="461" dt="2018-05-08T15:36:25.7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368" autoAdjust="0"/>
    <p:restoredTop sz="93693" autoAdjust="0"/>
  </p:normalViewPr>
  <p:slideViewPr>
    <p:cSldViewPr snapToGrid="0">
      <p:cViewPr varScale="1">
        <p:scale>
          <a:sx n="99" d="100"/>
          <a:sy n="99" d="100"/>
        </p:scale>
        <p:origin x="378" y="39"/>
      </p:cViewPr>
      <p:guideLst/>
    </p:cSldViewPr>
  </p:slideViewPr>
  <p:outlineViewPr>
    <p:cViewPr>
      <p:scale>
        <a:sx n="33" d="100"/>
        <a:sy n="33" d="100"/>
      </p:scale>
      <p:origin x="0" y="-6516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5" d="100"/>
          <a:sy n="75" d="100"/>
        </p:scale>
        <p:origin x="2766" y="3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" Target="slides/slide4.xml" Id="rId8" /><Relationship Type="http://schemas.openxmlformats.org/officeDocument/2006/relationships/slide" Target="slides/slide9.xml" Id="rId13" /><Relationship Type="http://schemas.openxmlformats.org/officeDocument/2006/relationships/presProps" Target="presProps.xml" Id="rId18" /><Relationship Type="http://schemas.openxmlformats.org/officeDocument/2006/relationships/customXml" Target="../customXml/item3.xml" Id="rId3" /><Relationship Type="http://schemas.openxmlformats.org/officeDocument/2006/relationships/tableStyles" Target="tableStyles.xml" Id="rId21" /><Relationship Type="http://schemas.openxmlformats.org/officeDocument/2006/relationships/slide" Target="slides/slide3.xml" Id="rId7" /><Relationship Type="http://schemas.openxmlformats.org/officeDocument/2006/relationships/slide" Target="slides/slide8.xml" Id="rId12" /><Relationship Type="http://schemas.openxmlformats.org/officeDocument/2006/relationships/customXml" Target="../customXml/item2.xml" Id="rId2" /><Relationship Type="http://schemas.openxmlformats.org/officeDocument/2006/relationships/handoutMaster" Target="handoutMasters/handoutMaster1.xml" Id="rId16" /><Relationship Type="http://schemas.openxmlformats.org/officeDocument/2006/relationships/theme" Target="theme/theme1.xml" Id="rId20" /><Relationship Type="http://schemas.openxmlformats.org/officeDocument/2006/relationships/customXml" Target="../customXml/item1.xml" Id="rId1" /><Relationship Type="http://schemas.openxmlformats.org/officeDocument/2006/relationships/slide" Target="slides/slide2.xml" Id="rId6" /><Relationship Type="http://schemas.openxmlformats.org/officeDocument/2006/relationships/slide" Target="slides/slide7.xml" Id="rId11" /><Relationship Type="http://schemas.openxmlformats.org/officeDocument/2006/relationships/slide" Target="slides/slide1.xml" Id="rId5" /><Relationship Type="http://schemas.openxmlformats.org/officeDocument/2006/relationships/notesMaster" Target="notesMasters/notesMaster1.xml" Id="rId15" /><Relationship Type="http://schemas.microsoft.com/office/2015/10/relationships/revisionInfo" Target="revisionInfo.xml" Id="rId23" /><Relationship Type="http://schemas.openxmlformats.org/officeDocument/2006/relationships/slide" Target="slides/slide6.xml" Id="rId10" /><Relationship Type="http://schemas.openxmlformats.org/officeDocument/2006/relationships/viewProps" Target="viewProps.xml" Id="rId19" /><Relationship Type="http://schemas.openxmlformats.org/officeDocument/2006/relationships/slideMaster" Target="slideMasters/slideMaster1.xml" Id="rId4" /><Relationship Type="http://schemas.openxmlformats.org/officeDocument/2006/relationships/slide" Target="slides/slide5.xml" Id="rId9" /><Relationship Type="http://schemas.openxmlformats.org/officeDocument/2006/relationships/slide" Target="slides/slide10.xml" Id="rId14" /><Relationship Type="http://schemas.microsoft.com/office/2016/11/relationships/changesInfo" Target="changesInfos/changesInfo1.xml" Id="rId22" 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ent Bugnion" userId="fb0d8f97004979cd" providerId="LiveId" clId="{114CE341-0B07-4F52-A2FC-4713DE649241}"/>
    <pc:docChg chg="undo custSel addSld delSld modSld sldOrd modSection">
      <pc:chgData name="Laurent Bugnion" userId="fb0d8f97004979cd" providerId="LiveId" clId="{114CE341-0B07-4F52-A2FC-4713DE649241}" dt="2018-05-08T15:36:25.723" v="449"/>
      <pc:docMkLst>
        <pc:docMk/>
      </pc:docMkLst>
      <pc:sldChg chg="addSp modSp">
        <pc:chgData name="Laurent Bugnion" userId="fb0d8f97004979cd" providerId="LiveId" clId="{114CE341-0B07-4F52-A2FC-4713DE649241}" dt="2018-05-08T15:36:25.723" v="449"/>
        <pc:sldMkLst>
          <pc:docMk/>
          <pc:sldMk cId="2402828649" sldId="1532"/>
        </pc:sldMkLst>
        <pc:spChg chg="add mod">
          <ac:chgData name="Laurent Bugnion" userId="fb0d8f97004979cd" providerId="LiveId" clId="{114CE341-0B07-4F52-A2FC-4713DE649241}" dt="2018-04-29T08:27:48.494" v="277" actId="1076"/>
          <ac:spMkLst>
            <pc:docMk/>
            <pc:sldMk cId="2402828649" sldId="1532"/>
            <ac:spMk id="2" creationId="{171BE690-C2E5-440F-AFCF-BE63B20D30B5}"/>
          </ac:spMkLst>
        </pc:spChg>
        <pc:spChg chg="add mod">
          <ac:chgData name="Laurent Bugnion" userId="fb0d8f97004979cd" providerId="LiveId" clId="{114CE341-0B07-4F52-A2FC-4713DE649241}" dt="2018-04-29T08:29:16.252" v="357" actId="1038"/>
          <ac:spMkLst>
            <pc:docMk/>
            <pc:sldMk cId="2402828649" sldId="1532"/>
            <ac:spMk id="4" creationId="{20C49D56-5F04-45AC-A1CF-D40ED123716C}"/>
          </ac:spMkLst>
        </pc:spChg>
        <pc:picChg chg="add mod">
          <ac:chgData name="Laurent Bugnion" userId="fb0d8f97004979cd" providerId="LiveId" clId="{114CE341-0B07-4F52-A2FC-4713DE649241}" dt="2018-04-29T08:29:16.252" v="357" actId="1038"/>
          <ac:picMkLst>
            <pc:docMk/>
            <pc:sldMk cId="2402828649" sldId="1532"/>
            <ac:picMk id="3" creationId="{4B15B211-58A3-4E9B-92C3-CC546D65A4D9}"/>
          </ac:picMkLst>
        </pc:picChg>
        <pc:picChg chg="add">
          <ac:chgData name="Laurent Bugnion" userId="fb0d8f97004979cd" providerId="LiveId" clId="{114CE341-0B07-4F52-A2FC-4713DE649241}" dt="2018-05-08T15:36:25.723" v="449"/>
          <ac:picMkLst>
            <pc:docMk/>
            <pc:sldMk cId="2402828649" sldId="1532"/>
            <ac:picMk id="5" creationId="{8ADD315D-F1F9-4834-B782-583EED79CEB7}"/>
          </ac:picMkLst>
        </pc:picChg>
      </pc:sldChg>
      <pc:sldChg chg="addSp delSp modSp modAnim">
        <pc:chgData name="Laurent Bugnion" userId="fb0d8f97004979cd" providerId="LiveId" clId="{114CE341-0B07-4F52-A2FC-4713DE649241}" dt="2018-05-08T15:36:15.072" v="448"/>
        <pc:sldMkLst>
          <pc:docMk/>
          <pc:sldMk cId="3957722359" sldId="1660"/>
        </pc:sldMkLst>
        <pc:spChg chg="add del mod">
          <ac:chgData name="Laurent Bugnion" userId="fb0d8f97004979cd" providerId="LiveId" clId="{114CE341-0B07-4F52-A2FC-4713DE649241}" dt="2018-04-20T11:59:47.262" v="72" actId="478"/>
          <ac:spMkLst>
            <pc:docMk/>
            <pc:sldMk cId="3957722359" sldId="1660"/>
            <ac:spMk id="3" creationId="{C3E890FF-4EEF-41A8-9AF2-649F10AC4C68}"/>
          </ac:spMkLst>
        </pc:spChg>
        <pc:spChg chg="del">
          <ac:chgData name="Laurent Bugnion" userId="fb0d8f97004979cd" providerId="LiveId" clId="{114CE341-0B07-4F52-A2FC-4713DE649241}" dt="2018-04-20T11:59:42.653" v="71" actId="478"/>
          <ac:spMkLst>
            <pc:docMk/>
            <pc:sldMk cId="3957722359" sldId="1660"/>
            <ac:spMk id="6" creationId="{00000000-0000-0000-0000-000000000000}"/>
          </ac:spMkLst>
        </pc:spChg>
        <pc:spChg chg="add mod">
          <ac:chgData name="Laurent Bugnion" userId="fb0d8f97004979cd" providerId="LiveId" clId="{114CE341-0B07-4F52-A2FC-4713DE649241}" dt="2018-04-20T12:00:20.285" v="74" actId="207"/>
          <ac:spMkLst>
            <pc:docMk/>
            <pc:sldMk cId="3957722359" sldId="1660"/>
            <ac:spMk id="7" creationId="{86D54904-8190-4498-8976-21F3B0D19A8F}"/>
          </ac:spMkLst>
        </pc:spChg>
        <pc:spChg chg="add">
          <ac:chgData name="Laurent Bugnion" userId="fb0d8f97004979cd" providerId="LiveId" clId="{114CE341-0B07-4F52-A2FC-4713DE649241}" dt="2018-04-20T11:59:47.978" v="73" actId="108"/>
          <ac:spMkLst>
            <pc:docMk/>
            <pc:sldMk cId="3957722359" sldId="1660"/>
            <ac:spMk id="16" creationId="{AF9DC8C4-2880-49BE-AAC3-47E744C1D9EE}"/>
          </ac:spMkLst>
        </pc:spChg>
        <pc:spChg chg="mod">
          <ac:chgData name="Laurent Bugnion" userId="fb0d8f97004979cd" providerId="LiveId" clId="{114CE341-0B07-4F52-A2FC-4713DE649241}" dt="2018-04-20T11:59:33.999" v="69" actId="20577"/>
          <ac:spMkLst>
            <pc:docMk/>
            <pc:sldMk cId="3957722359" sldId="1660"/>
            <ac:spMk id="17" creationId="{00000000-0000-0000-0000-000000000000}"/>
          </ac:spMkLst>
        </pc:spChg>
        <pc:spChg chg="add mod">
          <ac:chgData name="Laurent Bugnion" userId="fb0d8f97004979cd" providerId="LiveId" clId="{114CE341-0B07-4F52-A2FC-4713DE649241}" dt="2018-04-20T12:07:48.341" v="203" actId="108"/>
          <ac:spMkLst>
            <pc:docMk/>
            <pc:sldMk cId="3957722359" sldId="1660"/>
            <ac:spMk id="18" creationId="{CBDE01F8-A358-4703-A1BA-677E3CCDFB59}"/>
          </ac:spMkLst>
        </pc:spChg>
        <pc:spChg chg="add">
          <ac:chgData name="Laurent Bugnion" userId="fb0d8f97004979cd" providerId="LiveId" clId="{114CE341-0B07-4F52-A2FC-4713DE649241}" dt="2018-04-20T11:59:47.978" v="73" actId="108"/>
          <ac:spMkLst>
            <pc:docMk/>
            <pc:sldMk cId="3957722359" sldId="1660"/>
            <ac:spMk id="19" creationId="{74E8F129-DD1C-4FD6-8265-49A22FA7E386}"/>
          </ac:spMkLst>
        </pc:spChg>
        <pc:spChg chg="add">
          <ac:chgData name="Laurent Bugnion" userId="fb0d8f97004979cd" providerId="LiveId" clId="{114CE341-0B07-4F52-A2FC-4713DE649241}" dt="2018-04-20T11:59:47.978" v="73" actId="108"/>
          <ac:spMkLst>
            <pc:docMk/>
            <pc:sldMk cId="3957722359" sldId="1660"/>
            <ac:spMk id="20" creationId="{98CFFB30-19BE-4806-BE7F-FC097DC9C338}"/>
          </ac:spMkLst>
        </pc:spChg>
        <pc:grpChg chg="add mod">
          <ac:chgData name="Laurent Bugnion" userId="fb0d8f97004979cd" providerId="LiveId" clId="{114CE341-0B07-4F52-A2FC-4713DE649241}" dt="2018-04-20T12:00:20.285" v="74" actId="207"/>
          <ac:grpSpMkLst>
            <pc:docMk/>
            <pc:sldMk cId="3957722359" sldId="1660"/>
            <ac:grpSpMk id="8" creationId="{61876AE0-D6FF-471D-B31E-1570C2E470E7}"/>
          </ac:grpSpMkLst>
        </pc:grpChg>
        <pc:grpChg chg="add mod">
          <ac:chgData name="Laurent Bugnion" userId="fb0d8f97004979cd" providerId="LiveId" clId="{114CE341-0B07-4F52-A2FC-4713DE649241}" dt="2018-04-20T12:00:20.285" v="74" actId="207"/>
          <ac:grpSpMkLst>
            <pc:docMk/>
            <pc:sldMk cId="3957722359" sldId="1660"/>
            <ac:grpSpMk id="21" creationId="{59CB0C5A-6A15-4592-932E-CA396B18C8C6}"/>
          </ac:grpSpMkLst>
        </pc:grpChg>
        <pc:grpChg chg="add mod">
          <ac:chgData name="Laurent Bugnion" userId="fb0d8f97004979cd" providerId="LiveId" clId="{114CE341-0B07-4F52-A2FC-4713DE649241}" dt="2018-04-20T12:00:20.285" v="74" actId="207"/>
          <ac:grpSpMkLst>
            <pc:docMk/>
            <pc:sldMk cId="3957722359" sldId="1660"/>
            <ac:grpSpMk id="30" creationId="{DB030D74-7A25-4DA7-97FB-0B836190EDE2}"/>
          </ac:grpSpMkLst>
        </pc:grpChg>
        <pc:picChg chg="add">
          <ac:chgData name="Laurent Bugnion" userId="fb0d8f97004979cd" providerId="LiveId" clId="{114CE341-0B07-4F52-A2FC-4713DE649241}" dt="2018-04-20T11:59:47.978" v="73" actId="108"/>
          <ac:picMkLst>
            <pc:docMk/>
            <pc:sldMk cId="3957722359" sldId="1660"/>
            <ac:picMk id="41" creationId="{27F052C6-1710-4C5C-A0CB-4E5B349A3058}"/>
          </ac:picMkLst>
        </pc:picChg>
        <pc:picChg chg="add del">
          <ac:chgData name="Laurent Bugnion" userId="fb0d8f97004979cd" providerId="LiveId" clId="{114CE341-0B07-4F52-A2FC-4713DE649241}" dt="2018-05-08T15:36:14.718" v="447" actId="478"/>
          <ac:picMkLst>
            <pc:docMk/>
            <pc:sldMk cId="3957722359" sldId="1660"/>
            <ac:picMk id="42" creationId="{7C322613-731A-4E7D-AB5D-B8617141C201}"/>
          </ac:picMkLst>
        </pc:picChg>
        <pc:picChg chg="add">
          <ac:chgData name="Laurent Bugnion" userId="fb0d8f97004979cd" providerId="LiveId" clId="{114CE341-0B07-4F52-A2FC-4713DE649241}" dt="2018-05-08T15:36:15.072" v="448"/>
          <ac:picMkLst>
            <pc:docMk/>
            <pc:sldMk cId="3957722359" sldId="1660"/>
            <ac:picMk id="43" creationId="{BEEA6109-A831-4E6D-899E-ACC9027446B8}"/>
          </ac:picMkLst>
        </pc:picChg>
      </pc:sldChg>
      <pc:sldChg chg="modSp">
        <pc:chgData name="Laurent Bugnion" userId="fb0d8f97004979cd" providerId="LiveId" clId="{114CE341-0B07-4F52-A2FC-4713DE649241}" dt="2018-04-18T09:47:04.052" v="50" actId="108"/>
        <pc:sldMkLst>
          <pc:docMk/>
          <pc:sldMk cId="1985850764" sldId="1806"/>
        </pc:sldMkLst>
        <pc:spChg chg="mod">
          <ac:chgData name="Laurent Bugnion" userId="fb0d8f97004979cd" providerId="LiveId" clId="{114CE341-0B07-4F52-A2FC-4713DE649241}" dt="2018-04-18T09:46:36.874" v="0" actId="108"/>
          <ac:spMkLst>
            <pc:docMk/>
            <pc:sldMk cId="1985850764" sldId="1806"/>
            <ac:spMk id="2" creationId="{66BA1452-18F6-4F4D-B541-49744E4B70ED}"/>
          </ac:spMkLst>
        </pc:spChg>
        <pc:spChg chg="mod">
          <ac:chgData name="Laurent Bugnion" userId="fb0d8f97004979cd" providerId="LiveId" clId="{114CE341-0B07-4F52-A2FC-4713DE649241}" dt="2018-04-18T09:46:50.449" v="49" actId="20577"/>
          <ac:spMkLst>
            <pc:docMk/>
            <pc:sldMk cId="1985850764" sldId="1806"/>
            <ac:spMk id="3" creationId="{20FD0DDA-D58B-433E-B8E3-A11E83188545}"/>
          </ac:spMkLst>
        </pc:spChg>
        <pc:spChg chg="mod">
          <ac:chgData name="Laurent Bugnion" userId="fb0d8f97004979cd" providerId="LiveId" clId="{114CE341-0B07-4F52-A2FC-4713DE649241}" dt="2018-04-18T09:47:04.052" v="50" actId="108"/>
          <ac:spMkLst>
            <pc:docMk/>
            <pc:sldMk cId="1985850764" sldId="1806"/>
            <ac:spMk id="6" creationId="{4E70D65E-D155-4B5F-AC8B-BEDE86DACF68}"/>
          </ac:spMkLst>
        </pc:spChg>
      </pc:sldChg>
      <pc:sldChg chg="addSp delSp modSp add modAnim">
        <pc:chgData name="Laurent Bugnion" userId="fb0d8f97004979cd" providerId="LiveId" clId="{114CE341-0B07-4F52-A2FC-4713DE649241}" dt="2018-05-08T15:36:10.933" v="446"/>
        <pc:sldMkLst>
          <pc:docMk/>
          <pc:sldMk cId="2795769320" sldId="1815"/>
        </pc:sldMkLst>
        <pc:spChg chg="add del mod">
          <ac:chgData name="Laurent Bugnion" userId="fb0d8f97004979cd" providerId="LiveId" clId="{114CE341-0B07-4F52-A2FC-4713DE649241}" dt="2018-04-20T12:02:08.146" v="81" actId="478"/>
          <ac:spMkLst>
            <pc:docMk/>
            <pc:sldMk cId="2795769320" sldId="1815"/>
            <ac:spMk id="3" creationId="{9DA4E3F2-7E0B-4926-8F9E-FE5FF4E4C777}"/>
          </ac:spMkLst>
        </pc:spChg>
        <pc:spChg chg="add mod ord">
          <ac:chgData name="Laurent Bugnion" userId="fb0d8f97004979cd" providerId="LiveId" clId="{114CE341-0B07-4F52-A2FC-4713DE649241}" dt="2018-04-20T12:03:48.545" v="139" actId="14100"/>
          <ac:spMkLst>
            <pc:docMk/>
            <pc:sldMk cId="2795769320" sldId="1815"/>
            <ac:spMk id="4" creationId="{86E6C3C7-EC12-4D48-98FC-7D76AA8A5F9D}"/>
          </ac:spMkLst>
        </pc:spChg>
        <pc:spChg chg="del">
          <ac:chgData name="Laurent Bugnion" userId="fb0d8f97004979cd" providerId="LiveId" clId="{114CE341-0B07-4F52-A2FC-4713DE649241}" dt="2018-04-20T12:02:05.812" v="80" actId="478"/>
          <ac:spMkLst>
            <pc:docMk/>
            <pc:sldMk cId="2795769320" sldId="1815"/>
            <ac:spMk id="6" creationId="{00000000-0000-0000-0000-000000000000}"/>
          </ac:spMkLst>
        </pc:spChg>
        <pc:spChg chg="mod">
          <ac:chgData name="Laurent Bugnion" userId="fb0d8f97004979cd" providerId="LiveId" clId="{114CE341-0B07-4F52-A2FC-4713DE649241}" dt="2018-04-20T12:01:28.613" v="76" actId="14100"/>
          <ac:spMkLst>
            <pc:docMk/>
            <pc:sldMk cId="2795769320" sldId="1815"/>
            <ac:spMk id="17" creationId="{00000000-0000-0000-0000-000000000000}"/>
          </ac:spMkLst>
        </pc:spChg>
        <pc:picChg chg="add">
          <ac:chgData name="Laurent Bugnion" userId="fb0d8f97004979cd" providerId="LiveId" clId="{114CE341-0B07-4F52-A2FC-4713DE649241}" dt="2018-05-08T15:36:10.933" v="446"/>
          <ac:picMkLst>
            <pc:docMk/>
            <pc:sldMk cId="2795769320" sldId="1815"/>
            <ac:picMk id="5" creationId="{1A85E0F2-D487-4509-ABEB-7EE8C90DFEA0}"/>
          </ac:picMkLst>
        </pc:picChg>
        <pc:picChg chg="add del">
          <ac:chgData name="Laurent Bugnion" userId="fb0d8f97004979cd" providerId="LiveId" clId="{114CE341-0B07-4F52-A2FC-4713DE649241}" dt="2018-05-08T15:36:10.629" v="445" actId="478"/>
          <ac:picMkLst>
            <pc:docMk/>
            <pc:sldMk cId="2795769320" sldId="1815"/>
            <ac:picMk id="7" creationId="{9F3CAC23-8AA9-4506-BD0A-457385941D14}"/>
          </ac:picMkLst>
        </pc:picChg>
      </pc:sldChg>
      <pc:sldChg chg="addSp delSp modSp add delAnim modAnim">
        <pc:chgData name="Laurent Bugnion" userId="fb0d8f97004979cd" providerId="LiveId" clId="{114CE341-0B07-4F52-A2FC-4713DE649241}" dt="2018-05-08T15:36:07.697" v="444"/>
        <pc:sldMkLst>
          <pc:docMk/>
          <pc:sldMk cId="2153081930" sldId="1816"/>
        </pc:sldMkLst>
        <pc:spChg chg="add del mod">
          <ac:chgData name="Laurent Bugnion" userId="fb0d8f97004979cd" providerId="LiveId" clId="{114CE341-0B07-4F52-A2FC-4713DE649241}" dt="2018-04-20T12:03:35.883" v="134" actId="478"/>
          <ac:spMkLst>
            <pc:docMk/>
            <pc:sldMk cId="2153081930" sldId="1816"/>
            <ac:spMk id="3" creationId="{A9A389D3-6547-4BA8-A8EA-5F8EFF5F33B5}"/>
          </ac:spMkLst>
        </pc:spChg>
        <pc:spChg chg="del">
          <ac:chgData name="Laurent Bugnion" userId="fb0d8f97004979cd" providerId="LiveId" clId="{114CE341-0B07-4F52-A2FC-4713DE649241}" dt="2018-04-20T12:03:34.056" v="133" actId="478"/>
          <ac:spMkLst>
            <pc:docMk/>
            <pc:sldMk cId="2153081930" sldId="1816"/>
            <ac:spMk id="6" creationId="{00000000-0000-0000-0000-000000000000}"/>
          </ac:spMkLst>
        </pc:spChg>
        <pc:spChg chg="add del">
          <ac:chgData name="Laurent Bugnion" userId="fb0d8f97004979cd" providerId="LiveId" clId="{114CE341-0B07-4F52-A2FC-4713DE649241}" dt="2018-04-20T12:03:37.798" v="136" actId="208"/>
          <ac:spMkLst>
            <pc:docMk/>
            <pc:sldMk cId="2153081930" sldId="1816"/>
            <ac:spMk id="7" creationId="{2669E4F0-E30D-41E3-B5F5-CD69D6638A03}"/>
          </ac:spMkLst>
        </pc:spChg>
        <pc:spChg chg="add mod">
          <ac:chgData name="Laurent Bugnion" userId="fb0d8f97004979cd" providerId="LiveId" clId="{114CE341-0B07-4F52-A2FC-4713DE649241}" dt="2018-04-20T12:04:27.186" v="169" actId="1036"/>
          <ac:spMkLst>
            <pc:docMk/>
            <pc:sldMk cId="2153081930" sldId="1816"/>
            <ac:spMk id="8" creationId="{694AF25D-C8F9-4959-B740-AB02572158C3}"/>
          </ac:spMkLst>
        </pc:spChg>
        <pc:spChg chg="add mod">
          <ac:chgData name="Laurent Bugnion" userId="fb0d8f97004979cd" providerId="LiveId" clId="{114CE341-0B07-4F52-A2FC-4713DE649241}" dt="2018-04-20T12:05:47.348" v="179" actId="207"/>
          <ac:spMkLst>
            <pc:docMk/>
            <pc:sldMk cId="2153081930" sldId="1816"/>
            <ac:spMk id="11" creationId="{BD35854A-3425-4EF4-8AE4-11CA9C709ABC}"/>
          </ac:spMkLst>
        </pc:spChg>
        <pc:spChg chg="add mod">
          <ac:chgData name="Laurent Bugnion" userId="fb0d8f97004979cd" providerId="LiveId" clId="{114CE341-0B07-4F52-A2FC-4713DE649241}" dt="2018-04-20T12:05:34.912" v="178" actId="207"/>
          <ac:spMkLst>
            <pc:docMk/>
            <pc:sldMk cId="2153081930" sldId="1816"/>
            <ac:spMk id="12" creationId="{2A46F9A2-2B72-40F1-A3F8-CB8D6F56C120}"/>
          </ac:spMkLst>
        </pc:spChg>
        <pc:spChg chg="add">
          <ac:chgData name="Laurent Bugnion" userId="fb0d8f97004979cd" providerId="LiveId" clId="{114CE341-0B07-4F52-A2FC-4713DE649241}" dt="2018-04-20T12:04:46.874" v="171" actId="208"/>
          <ac:spMkLst>
            <pc:docMk/>
            <pc:sldMk cId="2153081930" sldId="1816"/>
            <ac:spMk id="13" creationId="{73709180-DC55-4DA6-8F44-84E178D0111B}"/>
          </ac:spMkLst>
        </pc:spChg>
        <pc:spChg chg="add mod">
          <ac:chgData name="Laurent Bugnion" userId="fb0d8f97004979cd" providerId="LiveId" clId="{114CE341-0B07-4F52-A2FC-4713DE649241}" dt="2018-04-20T12:06:02.279" v="181" actId="207"/>
          <ac:spMkLst>
            <pc:docMk/>
            <pc:sldMk cId="2153081930" sldId="1816"/>
            <ac:spMk id="14" creationId="{66436105-3866-4397-AAA8-4E208E605B2C}"/>
          </ac:spMkLst>
        </pc:spChg>
        <pc:spChg chg="add mod">
          <ac:chgData name="Laurent Bugnion" userId="fb0d8f97004979cd" providerId="LiveId" clId="{114CE341-0B07-4F52-A2FC-4713DE649241}" dt="2018-04-20T12:06:10.536" v="183" actId="208"/>
          <ac:spMkLst>
            <pc:docMk/>
            <pc:sldMk cId="2153081930" sldId="1816"/>
            <ac:spMk id="15" creationId="{6067E8A5-E089-462D-BAF4-D333EC3AEC2D}"/>
          </ac:spMkLst>
        </pc:spChg>
        <pc:spChg chg="mod">
          <ac:chgData name="Laurent Bugnion" userId="fb0d8f97004979cd" providerId="LiveId" clId="{114CE341-0B07-4F52-A2FC-4713DE649241}" dt="2018-04-20T12:05:04.479" v="174" actId="1076"/>
          <ac:spMkLst>
            <pc:docMk/>
            <pc:sldMk cId="2153081930" sldId="1816"/>
            <ac:spMk id="17" creationId="{00000000-0000-0000-0000-000000000000}"/>
          </ac:spMkLst>
        </pc:spChg>
        <pc:spChg chg="add mod ord">
          <ac:chgData name="Laurent Bugnion" userId="fb0d8f97004979cd" providerId="LiveId" clId="{114CE341-0B07-4F52-A2FC-4713DE649241}" dt="2018-04-20T12:05:20.931" v="177" actId="167"/>
          <ac:spMkLst>
            <pc:docMk/>
            <pc:sldMk cId="2153081930" sldId="1816"/>
            <ac:spMk id="22" creationId="{89B6C456-73EA-49C3-94F9-9CEF1816B0F8}"/>
          </ac:spMkLst>
        </pc:spChg>
        <pc:picChg chg="add del mod">
          <ac:chgData name="Laurent Bugnion" userId="fb0d8f97004979cd" providerId="LiveId" clId="{114CE341-0B07-4F52-A2FC-4713DE649241}" dt="2018-05-08T15:36:07.279" v="443" actId="478"/>
          <ac:picMkLst>
            <pc:docMk/>
            <pc:sldMk cId="2153081930" sldId="1816"/>
            <ac:picMk id="9" creationId="{F449B13E-B100-4814-B2AC-F26B0438062D}"/>
          </ac:picMkLst>
        </pc:picChg>
        <pc:picChg chg="add del">
          <ac:chgData name="Laurent Bugnion" userId="fb0d8f97004979cd" providerId="LiveId" clId="{114CE341-0B07-4F52-A2FC-4713DE649241}" dt="2018-04-20T12:05:02.914" v="172" actId="478"/>
          <ac:picMkLst>
            <pc:docMk/>
            <pc:sldMk cId="2153081930" sldId="1816"/>
            <ac:picMk id="10" creationId="{5A4B2AF1-FFFB-4C06-B29C-D7DA46FE9C79}"/>
          </ac:picMkLst>
        </pc:picChg>
        <pc:picChg chg="add">
          <ac:chgData name="Laurent Bugnion" userId="fb0d8f97004979cd" providerId="LiveId" clId="{114CE341-0B07-4F52-A2FC-4713DE649241}" dt="2018-04-20T12:04:46.874" v="171" actId="208"/>
          <ac:picMkLst>
            <pc:docMk/>
            <pc:sldMk cId="2153081930" sldId="1816"/>
            <ac:picMk id="21" creationId="{16E4889E-C728-434A-BDA1-E741B394A45F}"/>
          </ac:picMkLst>
        </pc:picChg>
        <pc:picChg chg="add ord">
          <ac:chgData name="Laurent Bugnion" userId="fb0d8f97004979cd" providerId="LiveId" clId="{114CE341-0B07-4F52-A2FC-4713DE649241}" dt="2018-04-20T12:05:08.890" v="175" actId="167"/>
          <ac:picMkLst>
            <pc:docMk/>
            <pc:sldMk cId="2153081930" sldId="1816"/>
            <ac:picMk id="23" creationId="{7B7E1E16-3EE9-49EE-B03B-596E1923A8B9}"/>
          </ac:picMkLst>
        </pc:picChg>
        <pc:picChg chg="add">
          <ac:chgData name="Laurent Bugnion" userId="fb0d8f97004979cd" providerId="LiveId" clId="{114CE341-0B07-4F52-A2FC-4713DE649241}" dt="2018-05-08T15:36:07.697" v="444"/>
          <ac:picMkLst>
            <pc:docMk/>
            <pc:sldMk cId="2153081930" sldId="1816"/>
            <ac:picMk id="24" creationId="{035BA42D-9F0A-4FB8-99DF-0B27DCEA77A5}"/>
          </ac:picMkLst>
        </pc:picChg>
        <pc:cxnChg chg="add">
          <ac:chgData name="Laurent Bugnion" userId="fb0d8f97004979cd" providerId="LiveId" clId="{114CE341-0B07-4F52-A2FC-4713DE649241}" dt="2018-04-20T12:04:46.874" v="171" actId="208"/>
          <ac:cxnSpMkLst>
            <pc:docMk/>
            <pc:sldMk cId="2153081930" sldId="1816"/>
            <ac:cxnSpMk id="16" creationId="{F9A7721E-4687-4F29-BD6C-E77B06E93D99}"/>
          </ac:cxnSpMkLst>
        </pc:cxnChg>
        <pc:cxnChg chg="add">
          <ac:chgData name="Laurent Bugnion" userId="fb0d8f97004979cd" providerId="LiveId" clId="{114CE341-0B07-4F52-A2FC-4713DE649241}" dt="2018-04-20T12:04:46.874" v="171" actId="208"/>
          <ac:cxnSpMkLst>
            <pc:docMk/>
            <pc:sldMk cId="2153081930" sldId="1816"/>
            <ac:cxnSpMk id="18" creationId="{4E11EF27-F36A-4FD8-BB24-150B9F851DA9}"/>
          </ac:cxnSpMkLst>
        </pc:cxnChg>
        <pc:cxnChg chg="add mod">
          <ac:chgData name="Laurent Bugnion" userId="fb0d8f97004979cd" providerId="LiveId" clId="{114CE341-0B07-4F52-A2FC-4713DE649241}" dt="2018-04-20T12:06:02.279" v="181" actId="207"/>
          <ac:cxnSpMkLst>
            <pc:docMk/>
            <pc:sldMk cId="2153081930" sldId="1816"/>
            <ac:cxnSpMk id="19" creationId="{347FB69F-92EB-47FE-8C1F-2543877641AC}"/>
          </ac:cxnSpMkLst>
        </pc:cxnChg>
        <pc:cxnChg chg="add mod">
          <ac:chgData name="Laurent Bugnion" userId="fb0d8f97004979cd" providerId="LiveId" clId="{114CE341-0B07-4F52-A2FC-4713DE649241}" dt="2018-04-20T12:06:10.536" v="183" actId="208"/>
          <ac:cxnSpMkLst>
            <pc:docMk/>
            <pc:sldMk cId="2153081930" sldId="1816"/>
            <ac:cxnSpMk id="20" creationId="{18E18C75-197B-4148-A20D-341F640E134C}"/>
          </ac:cxnSpMkLst>
        </pc:cxnChg>
      </pc:sldChg>
      <pc:sldChg chg="modSp">
        <pc:chgData name="Laurent Bugnion" userId="fb0d8f97004979cd" providerId="LiveId" clId="{114CE341-0B07-4F52-A2FC-4713DE649241}" dt="2018-04-20T12:06:52.501" v="186" actId="20577"/>
        <pc:sldMkLst>
          <pc:docMk/>
          <pc:sldMk cId="2919651072" sldId="1817"/>
        </pc:sldMkLst>
        <pc:spChg chg="mod">
          <ac:chgData name="Laurent Bugnion" userId="fb0d8f97004979cd" providerId="LiveId" clId="{114CE341-0B07-4F52-A2FC-4713DE649241}" dt="2018-04-20T12:06:52.501" v="186" actId="20577"/>
          <ac:spMkLst>
            <pc:docMk/>
            <pc:sldMk cId="2919651072" sldId="1817"/>
            <ac:spMk id="4" creationId="{00000000-0000-0000-0000-000000000000}"/>
          </ac:spMkLst>
        </pc:spChg>
      </pc:sldChg>
      <pc:sldChg chg="addSp modSp add ord modAnim">
        <pc:chgData name="Laurent Bugnion" userId="fb0d8f97004979cd" providerId="LiveId" clId="{114CE341-0B07-4F52-A2FC-4713DE649241}" dt="2018-05-08T15:29:55.635" v="438" actId="1076"/>
        <pc:sldMkLst>
          <pc:docMk/>
          <pc:sldMk cId="2520751075" sldId="1818"/>
        </pc:sldMkLst>
        <pc:spChg chg="mod">
          <ac:chgData name="Laurent Bugnion" userId="fb0d8f97004979cd" providerId="LiveId" clId="{114CE341-0B07-4F52-A2FC-4713DE649241}" dt="2018-05-08T15:27:33.857" v="428" actId="404"/>
          <ac:spMkLst>
            <pc:docMk/>
            <pc:sldMk cId="2520751075" sldId="1818"/>
            <ac:spMk id="4" creationId="{86E6C3C7-EC12-4D48-98FC-7D76AA8A5F9D}"/>
          </ac:spMkLst>
        </pc:spChg>
        <pc:spChg chg="add mod">
          <ac:chgData name="Laurent Bugnion" userId="fb0d8f97004979cd" providerId="LiveId" clId="{114CE341-0B07-4F52-A2FC-4713DE649241}" dt="2018-05-08T15:29:48.985" v="437" actId="1076"/>
          <ac:spMkLst>
            <pc:docMk/>
            <pc:sldMk cId="2520751075" sldId="1818"/>
            <ac:spMk id="5" creationId="{CA1C0E36-2A8B-45E1-B604-491D98F3C9CE}"/>
          </ac:spMkLst>
        </pc:spChg>
        <pc:spChg chg="mod">
          <ac:chgData name="Laurent Bugnion" userId="fb0d8f97004979cd" providerId="LiveId" clId="{114CE341-0B07-4F52-A2FC-4713DE649241}" dt="2018-05-08T15:26:05.197" v="368" actId="20577"/>
          <ac:spMkLst>
            <pc:docMk/>
            <pc:sldMk cId="2520751075" sldId="1818"/>
            <ac:spMk id="17" creationId="{00000000-0000-0000-0000-000000000000}"/>
          </ac:spMkLst>
        </pc:spChg>
        <pc:picChg chg="mod">
          <ac:chgData name="Laurent Bugnion" userId="fb0d8f97004979cd" providerId="LiveId" clId="{114CE341-0B07-4F52-A2FC-4713DE649241}" dt="2018-05-08T15:29:55.635" v="438" actId="1076"/>
          <ac:picMkLst>
            <pc:docMk/>
            <pc:sldMk cId="2520751075" sldId="1818"/>
            <ac:picMk id="7" creationId="{9F3CAC23-8AA9-4506-BD0A-457385941D1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5/9/2018 3:01 PM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5/9/2018 3:01 PM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C61DAB-D93E-49CA-B245-379601CFE8D0}" type="datetime8">
              <a:rPr lang="en-US" smtClean="0"/>
              <a:t>5/9/2018 3:01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526955"/>
      </p:ext>
    </p:extLst>
  </p:cSld>
  <p:clrMapOvr>
    <a:masterClrMapping/>
  </p:clrMapOvr>
</p:notes>
</file>

<file path=ppt/notesSlides/notesSlide2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2E0C910-0166-48E0-B8EF-5071277A02A8}" type="datetime8">
              <a:rPr lang="en-US" smtClean="0"/>
              <a:t>5/9/2018 3:01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089676"/>
      </p:ext>
    </p:extLst>
  </p:cSld>
  <p:clrMapOvr>
    <a:masterClrMapping/>
  </p:clrMapOvr>
</p:notes>
</file>

<file path=ppt/notesSlides/notesSlide3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2E0C910-0166-48E0-B8EF-5071277A02A8}" type="datetime8">
              <a:rPr lang="en-US" smtClean="0"/>
              <a:t>5/9/2018 3:01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399062"/>
      </p:ext>
    </p:extLst>
  </p:cSld>
  <p:clrMapOvr>
    <a:masterClrMapping/>
  </p:clrMapOvr>
</p:notes>
</file>

<file path=ppt/notesSlides/notesSlide4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2E0C910-0166-48E0-B8EF-5071277A02A8}" type="datetime8">
              <a:rPr lang="en-US" smtClean="0"/>
              <a:t>5/9/2018 3:01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805531"/>
      </p:ext>
    </p:extLst>
  </p:cSld>
  <p:clrMapOvr>
    <a:masterClrMapping/>
  </p:clrMapOvr>
</p:notes>
</file>

<file path=ppt/notesSlides/notesSlide5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16574EE-8191-4BCC-ABE6-D00A4F4D7690}" type="datetime8">
              <a:rPr lang="en-US" smtClean="0"/>
              <a:t>5/9/2018 3:01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61019"/>
      </p:ext>
    </p:extLst>
  </p:cSld>
  <p:clrMapOvr>
    <a:masterClrMapping/>
  </p:clrMapOvr>
</p:notes>
</file>

<file path=ppt/notesSlides/notesSlide6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2E0C910-0166-48E0-B8EF-5071277A02A8}" type="datetime8">
              <a:rPr lang="en-US" smtClean="0"/>
              <a:t>5/9/2018 3:01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184000"/>
      </p:ext>
    </p:extLst>
  </p:cSld>
  <p:clrMapOvr>
    <a:masterClrMapping/>
  </p:clrMapOvr>
</p:notes>
</file>

<file path=ppt/notesSlides/notesSlide7.xml><?xml version="1.0" encoding="utf-8"?>
<p:notes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0ECFDC7D-F4BE-4668-920D-08874925A5D7}" type="datetime8">
              <a:rPr lang="en-US" smtClean="0">
                <a:solidFill>
                  <a:prstClr val="black"/>
                </a:solidFill>
              </a:rPr>
              <a:t>5/9/2018 3:01 PM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C87E0CF-87F6-4B58-B8B8-DCAB2DAAF3CA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</p:spTree>
    <p:extLst>
      <p:ext uri="{BB962C8B-B14F-4D97-AF65-F5344CB8AC3E}">
        <p14:creationId xmlns:p14="http://schemas.microsoft.com/office/powerpoint/2010/main" val="2185510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11" name="Freeform 5">
            <a:extLst>
              <a:ext uri="{FF2B5EF4-FFF2-40B4-BE49-F238E27FC236}">
                <a16:creationId xmlns:a16="http://schemas.microsoft.com/office/drawing/2014/main" id="{3A3051D2-DD0C-4419-9210-74A066BBE509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584200" y="2903438"/>
            <a:ext cx="4343400" cy="527960"/>
          </a:xfrm>
          <a:custGeom>
            <a:avLst/>
            <a:gdLst>
              <a:gd name="T0" fmla="*/ 763 w 809"/>
              <a:gd name="T1" fmla="*/ 64 h 96"/>
              <a:gd name="T2" fmla="*/ 795 w 809"/>
              <a:gd name="T3" fmla="*/ 58 h 96"/>
              <a:gd name="T4" fmla="*/ 795 w 809"/>
              <a:gd name="T5" fmla="*/ 84 h 96"/>
              <a:gd name="T6" fmla="*/ 777 w 809"/>
              <a:gd name="T7" fmla="*/ 30 h 96"/>
              <a:gd name="T8" fmla="*/ 723 w 809"/>
              <a:gd name="T9" fmla="*/ 95 h 96"/>
              <a:gd name="T10" fmla="*/ 701 w 809"/>
              <a:gd name="T11" fmla="*/ 3 h 96"/>
              <a:gd name="T12" fmla="*/ 707 w 809"/>
              <a:gd name="T13" fmla="*/ 16 h 96"/>
              <a:gd name="T14" fmla="*/ 708 w 809"/>
              <a:gd name="T15" fmla="*/ 95 h 96"/>
              <a:gd name="T16" fmla="*/ 661 w 809"/>
              <a:gd name="T17" fmla="*/ 80 h 96"/>
              <a:gd name="T18" fmla="*/ 624 w 809"/>
              <a:gd name="T19" fmla="*/ 69 h 96"/>
              <a:gd name="T20" fmla="*/ 679 w 809"/>
              <a:gd name="T21" fmla="*/ 95 h 96"/>
              <a:gd name="T22" fmla="*/ 579 w 809"/>
              <a:gd name="T23" fmla="*/ 55 h 96"/>
              <a:gd name="T24" fmla="*/ 598 w 809"/>
              <a:gd name="T25" fmla="*/ 69 h 96"/>
              <a:gd name="T26" fmla="*/ 579 w 809"/>
              <a:gd name="T27" fmla="*/ 19 h 96"/>
              <a:gd name="T28" fmla="*/ 605 w 809"/>
              <a:gd name="T29" fmla="*/ 88 h 96"/>
              <a:gd name="T30" fmla="*/ 602 w 809"/>
              <a:gd name="T31" fmla="*/ 12 h 96"/>
              <a:gd name="T32" fmla="*/ 608 w 809"/>
              <a:gd name="T33" fmla="*/ 55 h 96"/>
              <a:gd name="T34" fmla="*/ 471 w 809"/>
              <a:gd name="T35" fmla="*/ 32 h 96"/>
              <a:gd name="T36" fmla="*/ 474 w 809"/>
              <a:gd name="T37" fmla="*/ 2 h 96"/>
              <a:gd name="T38" fmla="*/ 432 w 809"/>
              <a:gd name="T39" fmla="*/ 32 h 96"/>
              <a:gd name="T40" fmla="*/ 457 w 809"/>
              <a:gd name="T41" fmla="*/ 43 h 96"/>
              <a:gd name="T42" fmla="*/ 500 w 809"/>
              <a:gd name="T43" fmla="*/ 96 h 96"/>
              <a:gd name="T44" fmla="*/ 496 w 809"/>
              <a:gd name="T45" fmla="*/ 74 h 96"/>
              <a:gd name="T46" fmla="*/ 496 w 809"/>
              <a:gd name="T47" fmla="*/ 13 h 96"/>
              <a:gd name="T48" fmla="*/ 378 w 809"/>
              <a:gd name="T49" fmla="*/ 64 h 96"/>
              <a:gd name="T50" fmla="*/ 419 w 809"/>
              <a:gd name="T51" fmla="*/ 39 h 96"/>
              <a:gd name="T52" fmla="*/ 363 w 809"/>
              <a:gd name="T53" fmla="*/ 64 h 96"/>
              <a:gd name="T54" fmla="*/ 345 w 809"/>
              <a:gd name="T55" fmla="*/ 62 h 96"/>
              <a:gd name="T56" fmla="*/ 325 w 809"/>
              <a:gd name="T57" fmla="*/ 48 h 96"/>
              <a:gd name="T58" fmla="*/ 352 w 809"/>
              <a:gd name="T59" fmla="*/ 46 h 96"/>
              <a:gd name="T60" fmla="*/ 313 w 809"/>
              <a:gd name="T61" fmla="*/ 41 h 96"/>
              <a:gd name="T62" fmla="*/ 327 w 809"/>
              <a:gd name="T63" fmla="*/ 67 h 96"/>
              <a:gd name="T64" fmla="*/ 328 w 809"/>
              <a:gd name="T65" fmla="*/ 86 h 96"/>
              <a:gd name="T66" fmla="*/ 347 w 809"/>
              <a:gd name="T67" fmla="*/ 91 h 96"/>
              <a:gd name="T68" fmla="*/ 286 w 809"/>
              <a:gd name="T69" fmla="*/ 63 h 96"/>
              <a:gd name="T70" fmla="*/ 256 w 809"/>
              <a:gd name="T71" fmla="*/ 79 h 96"/>
              <a:gd name="T72" fmla="*/ 301 w 809"/>
              <a:gd name="T73" fmla="*/ 63 h 96"/>
              <a:gd name="T74" fmla="*/ 246 w 809"/>
              <a:gd name="T75" fmla="*/ 39 h 96"/>
              <a:gd name="T76" fmla="*/ 210 w 809"/>
              <a:gd name="T77" fmla="*/ 45 h 96"/>
              <a:gd name="T78" fmla="*/ 210 w 809"/>
              <a:gd name="T79" fmla="*/ 65 h 96"/>
              <a:gd name="T80" fmla="*/ 226 w 809"/>
              <a:gd name="T81" fmla="*/ 31 h 96"/>
              <a:gd name="T82" fmla="*/ 165 w 809"/>
              <a:gd name="T83" fmla="*/ 96 h 96"/>
              <a:gd name="T84" fmla="*/ 148 w 809"/>
              <a:gd name="T85" fmla="*/ 64 h 96"/>
              <a:gd name="T86" fmla="*/ 167 w 809"/>
              <a:gd name="T87" fmla="*/ 30 h 96"/>
              <a:gd name="T88" fmla="*/ 108 w 809"/>
              <a:gd name="T89" fmla="*/ 32 h 96"/>
              <a:gd name="T90" fmla="*/ 110 w 809"/>
              <a:gd name="T91" fmla="*/ 17 h 96"/>
              <a:gd name="T92" fmla="*/ 116 w 809"/>
              <a:gd name="T93" fmla="*/ 3 h 96"/>
              <a:gd name="T94" fmla="*/ 80 w 809"/>
              <a:gd name="T95" fmla="*/ 38 h 96"/>
              <a:gd name="T96" fmla="*/ 42 w 809"/>
              <a:gd name="T97" fmla="*/ 95 h 96"/>
              <a:gd name="T98" fmla="*/ 14 w 809"/>
              <a:gd name="T99" fmla="*/ 95 h 96"/>
              <a:gd name="T100" fmla="*/ 47 w 809"/>
              <a:gd name="T101" fmla="*/ 7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09" h="96">
                <a:moveTo>
                  <a:pt x="795" y="58"/>
                </a:moveTo>
                <a:cubicBezTo>
                  <a:pt x="795" y="53"/>
                  <a:pt x="794" y="50"/>
                  <a:pt x="791" y="46"/>
                </a:cubicBezTo>
                <a:cubicBezTo>
                  <a:pt x="788" y="43"/>
                  <a:pt x="784" y="42"/>
                  <a:pt x="780" y="42"/>
                </a:cubicBezTo>
                <a:cubicBezTo>
                  <a:pt x="775" y="42"/>
                  <a:pt x="770" y="44"/>
                  <a:pt x="767" y="48"/>
                </a:cubicBezTo>
                <a:cubicBezTo>
                  <a:pt x="764" y="52"/>
                  <a:pt x="763" y="57"/>
                  <a:pt x="763" y="64"/>
                </a:cubicBezTo>
                <a:cubicBezTo>
                  <a:pt x="763" y="71"/>
                  <a:pt x="764" y="76"/>
                  <a:pt x="767" y="79"/>
                </a:cubicBezTo>
                <a:cubicBezTo>
                  <a:pt x="770" y="83"/>
                  <a:pt x="774" y="85"/>
                  <a:pt x="779" y="85"/>
                </a:cubicBezTo>
                <a:cubicBezTo>
                  <a:pt x="784" y="85"/>
                  <a:pt x="788" y="83"/>
                  <a:pt x="791" y="79"/>
                </a:cubicBezTo>
                <a:cubicBezTo>
                  <a:pt x="794" y="76"/>
                  <a:pt x="795" y="71"/>
                  <a:pt x="795" y="66"/>
                </a:cubicBezTo>
                <a:lnTo>
                  <a:pt x="795" y="58"/>
                </a:lnTo>
                <a:close/>
                <a:moveTo>
                  <a:pt x="809" y="2"/>
                </a:moveTo>
                <a:cubicBezTo>
                  <a:pt x="809" y="95"/>
                  <a:pt x="809" y="95"/>
                  <a:pt x="809" y="95"/>
                </a:cubicBezTo>
                <a:cubicBezTo>
                  <a:pt x="795" y="95"/>
                  <a:pt x="795" y="95"/>
                  <a:pt x="795" y="95"/>
                </a:cubicBezTo>
                <a:cubicBezTo>
                  <a:pt x="795" y="84"/>
                  <a:pt x="795" y="84"/>
                  <a:pt x="795" y="84"/>
                </a:cubicBezTo>
                <a:cubicBezTo>
                  <a:pt x="795" y="84"/>
                  <a:pt x="795" y="84"/>
                  <a:pt x="795" y="84"/>
                </a:cubicBezTo>
                <a:cubicBezTo>
                  <a:pt x="790" y="92"/>
                  <a:pt x="783" y="96"/>
                  <a:pt x="774" y="96"/>
                </a:cubicBezTo>
                <a:cubicBezTo>
                  <a:pt x="766" y="96"/>
                  <a:pt x="760" y="93"/>
                  <a:pt x="755" y="88"/>
                </a:cubicBezTo>
                <a:cubicBezTo>
                  <a:pt x="751" y="82"/>
                  <a:pt x="748" y="74"/>
                  <a:pt x="748" y="65"/>
                </a:cubicBezTo>
                <a:cubicBezTo>
                  <a:pt x="748" y="54"/>
                  <a:pt x="751" y="46"/>
                  <a:pt x="756" y="40"/>
                </a:cubicBezTo>
                <a:cubicBezTo>
                  <a:pt x="761" y="34"/>
                  <a:pt x="768" y="30"/>
                  <a:pt x="777" y="30"/>
                </a:cubicBezTo>
                <a:cubicBezTo>
                  <a:pt x="785" y="30"/>
                  <a:pt x="791" y="34"/>
                  <a:pt x="795" y="41"/>
                </a:cubicBezTo>
                <a:cubicBezTo>
                  <a:pt x="795" y="41"/>
                  <a:pt x="795" y="41"/>
                  <a:pt x="795" y="41"/>
                </a:cubicBezTo>
                <a:cubicBezTo>
                  <a:pt x="795" y="2"/>
                  <a:pt x="795" y="2"/>
                  <a:pt x="795" y="2"/>
                </a:cubicBezTo>
                <a:lnTo>
                  <a:pt x="809" y="2"/>
                </a:lnTo>
                <a:close/>
                <a:moveTo>
                  <a:pt x="723" y="95"/>
                </a:moveTo>
                <a:cubicBezTo>
                  <a:pt x="738" y="95"/>
                  <a:pt x="738" y="95"/>
                  <a:pt x="738" y="95"/>
                </a:cubicBezTo>
                <a:cubicBezTo>
                  <a:pt x="738" y="2"/>
                  <a:pt x="738" y="2"/>
                  <a:pt x="738" y="2"/>
                </a:cubicBezTo>
                <a:cubicBezTo>
                  <a:pt x="723" y="2"/>
                  <a:pt x="723" y="2"/>
                  <a:pt x="723" y="2"/>
                </a:cubicBezTo>
                <a:lnTo>
                  <a:pt x="723" y="95"/>
                </a:lnTo>
                <a:close/>
                <a:moveTo>
                  <a:pt x="701" y="3"/>
                </a:moveTo>
                <a:cubicBezTo>
                  <a:pt x="699" y="3"/>
                  <a:pt x="697" y="3"/>
                  <a:pt x="695" y="5"/>
                </a:cubicBezTo>
                <a:cubicBezTo>
                  <a:pt x="694" y="7"/>
                  <a:pt x="693" y="8"/>
                  <a:pt x="693" y="11"/>
                </a:cubicBezTo>
                <a:cubicBezTo>
                  <a:pt x="693" y="13"/>
                  <a:pt x="694" y="15"/>
                  <a:pt x="695" y="17"/>
                </a:cubicBezTo>
                <a:cubicBezTo>
                  <a:pt x="697" y="18"/>
                  <a:pt x="699" y="19"/>
                  <a:pt x="701" y="19"/>
                </a:cubicBezTo>
                <a:cubicBezTo>
                  <a:pt x="704" y="19"/>
                  <a:pt x="706" y="18"/>
                  <a:pt x="707" y="16"/>
                </a:cubicBezTo>
                <a:cubicBezTo>
                  <a:pt x="709" y="15"/>
                  <a:pt x="710" y="13"/>
                  <a:pt x="710" y="11"/>
                </a:cubicBezTo>
                <a:cubicBezTo>
                  <a:pt x="710" y="8"/>
                  <a:pt x="709" y="7"/>
                  <a:pt x="707" y="5"/>
                </a:cubicBezTo>
                <a:cubicBezTo>
                  <a:pt x="706" y="3"/>
                  <a:pt x="704" y="3"/>
                  <a:pt x="701" y="3"/>
                </a:cubicBezTo>
                <a:moveTo>
                  <a:pt x="694" y="95"/>
                </a:moveTo>
                <a:cubicBezTo>
                  <a:pt x="708" y="95"/>
                  <a:pt x="708" y="95"/>
                  <a:pt x="708" y="95"/>
                </a:cubicBezTo>
                <a:cubicBezTo>
                  <a:pt x="708" y="32"/>
                  <a:pt x="708" y="32"/>
                  <a:pt x="708" y="32"/>
                </a:cubicBezTo>
                <a:cubicBezTo>
                  <a:pt x="694" y="32"/>
                  <a:pt x="694" y="32"/>
                  <a:pt x="694" y="32"/>
                </a:cubicBezTo>
                <a:lnTo>
                  <a:pt x="694" y="95"/>
                </a:lnTo>
                <a:close/>
                <a:moveTo>
                  <a:pt x="665" y="68"/>
                </a:moveTo>
                <a:cubicBezTo>
                  <a:pt x="665" y="73"/>
                  <a:pt x="664" y="77"/>
                  <a:pt x="661" y="80"/>
                </a:cubicBezTo>
                <a:cubicBezTo>
                  <a:pt x="658" y="83"/>
                  <a:pt x="655" y="85"/>
                  <a:pt x="651" y="85"/>
                </a:cubicBezTo>
                <a:cubicBezTo>
                  <a:pt x="642" y="85"/>
                  <a:pt x="638" y="79"/>
                  <a:pt x="638" y="68"/>
                </a:cubicBezTo>
                <a:cubicBezTo>
                  <a:pt x="638" y="32"/>
                  <a:pt x="638" y="32"/>
                  <a:pt x="638" y="32"/>
                </a:cubicBezTo>
                <a:cubicBezTo>
                  <a:pt x="624" y="32"/>
                  <a:pt x="624" y="32"/>
                  <a:pt x="624" y="32"/>
                </a:cubicBezTo>
                <a:cubicBezTo>
                  <a:pt x="624" y="69"/>
                  <a:pt x="624" y="69"/>
                  <a:pt x="624" y="69"/>
                </a:cubicBezTo>
                <a:cubicBezTo>
                  <a:pt x="624" y="87"/>
                  <a:pt x="631" y="96"/>
                  <a:pt x="646" y="96"/>
                </a:cubicBezTo>
                <a:cubicBezTo>
                  <a:pt x="654" y="96"/>
                  <a:pt x="661" y="92"/>
                  <a:pt x="665" y="85"/>
                </a:cubicBezTo>
                <a:cubicBezTo>
                  <a:pt x="665" y="85"/>
                  <a:pt x="665" y="85"/>
                  <a:pt x="665" y="85"/>
                </a:cubicBezTo>
                <a:cubicBezTo>
                  <a:pt x="665" y="95"/>
                  <a:pt x="665" y="95"/>
                  <a:pt x="665" y="95"/>
                </a:cubicBezTo>
                <a:cubicBezTo>
                  <a:pt x="679" y="95"/>
                  <a:pt x="679" y="95"/>
                  <a:pt x="679" y="95"/>
                </a:cubicBezTo>
                <a:cubicBezTo>
                  <a:pt x="679" y="32"/>
                  <a:pt x="679" y="32"/>
                  <a:pt x="679" y="32"/>
                </a:cubicBezTo>
                <a:cubicBezTo>
                  <a:pt x="665" y="32"/>
                  <a:pt x="665" y="32"/>
                  <a:pt x="665" y="32"/>
                </a:cubicBezTo>
                <a:lnTo>
                  <a:pt x="665" y="68"/>
                </a:lnTo>
                <a:close/>
                <a:moveTo>
                  <a:pt x="598" y="69"/>
                </a:moveTo>
                <a:cubicBezTo>
                  <a:pt x="598" y="60"/>
                  <a:pt x="592" y="55"/>
                  <a:pt x="579" y="55"/>
                </a:cubicBezTo>
                <a:cubicBezTo>
                  <a:pt x="569" y="55"/>
                  <a:pt x="569" y="55"/>
                  <a:pt x="569" y="55"/>
                </a:cubicBezTo>
                <a:cubicBezTo>
                  <a:pt x="569" y="83"/>
                  <a:pt x="569" y="83"/>
                  <a:pt x="569" y="83"/>
                </a:cubicBezTo>
                <a:cubicBezTo>
                  <a:pt x="581" y="83"/>
                  <a:pt x="581" y="83"/>
                  <a:pt x="581" y="83"/>
                </a:cubicBezTo>
                <a:cubicBezTo>
                  <a:pt x="587" y="83"/>
                  <a:pt x="591" y="82"/>
                  <a:pt x="594" y="79"/>
                </a:cubicBezTo>
                <a:cubicBezTo>
                  <a:pt x="597" y="77"/>
                  <a:pt x="598" y="73"/>
                  <a:pt x="598" y="69"/>
                </a:cubicBezTo>
                <a:moveTo>
                  <a:pt x="569" y="44"/>
                </a:moveTo>
                <a:cubicBezTo>
                  <a:pt x="578" y="44"/>
                  <a:pt x="578" y="44"/>
                  <a:pt x="578" y="44"/>
                </a:cubicBezTo>
                <a:cubicBezTo>
                  <a:pt x="583" y="44"/>
                  <a:pt x="587" y="42"/>
                  <a:pt x="590" y="40"/>
                </a:cubicBezTo>
                <a:cubicBezTo>
                  <a:pt x="593" y="38"/>
                  <a:pt x="594" y="34"/>
                  <a:pt x="594" y="30"/>
                </a:cubicBezTo>
                <a:cubicBezTo>
                  <a:pt x="594" y="22"/>
                  <a:pt x="589" y="19"/>
                  <a:pt x="579" y="19"/>
                </a:cubicBezTo>
                <a:cubicBezTo>
                  <a:pt x="569" y="19"/>
                  <a:pt x="569" y="19"/>
                  <a:pt x="569" y="19"/>
                </a:cubicBezTo>
                <a:lnTo>
                  <a:pt x="569" y="44"/>
                </a:lnTo>
                <a:close/>
                <a:moveTo>
                  <a:pt x="608" y="55"/>
                </a:moveTo>
                <a:cubicBezTo>
                  <a:pt x="612" y="58"/>
                  <a:pt x="614" y="63"/>
                  <a:pt x="614" y="69"/>
                </a:cubicBezTo>
                <a:cubicBezTo>
                  <a:pt x="614" y="77"/>
                  <a:pt x="611" y="83"/>
                  <a:pt x="605" y="88"/>
                </a:cubicBezTo>
                <a:cubicBezTo>
                  <a:pt x="599" y="92"/>
                  <a:pt x="591" y="95"/>
                  <a:pt x="582" y="95"/>
                </a:cubicBezTo>
                <a:cubicBezTo>
                  <a:pt x="554" y="95"/>
                  <a:pt x="554" y="95"/>
                  <a:pt x="554" y="95"/>
                </a:cubicBezTo>
                <a:cubicBezTo>
                  <a:pt x="554" y="7"/>
                  <a:pt x="554" y="7"/>
                  <a:pt x="554" y="7"/>
                </a:cubicBezTo>
                <a:cubicBezTo>
                  <a:pt x="582" y="7"/>
                  <a:pt x="582" y="7"/>
                  <a:pt x="582" y="7"/>
                </a:cubicBezTo>
                <a:cubicBezTo>
                  <a:pt x="591" y="7"/>
                  <a:pt x="597" y="9"/>
                  <a:pt x="602" y="12"/>
                </a:cubicBezTo>
                <a:cubicBezTo>
                  <a:pt x="607" y="16"/>
                  <a:pt x="610" y="21"/>
                  <a:pt x="610" y="27"/>
                </a:cubicBezTo>
                <a:cubicBezTo>
                  <a:pt x="610" y="32"/>
                  <a:pt x="608" y="36"/>
                  <a:pt x="605" y="40"/>
                </a:cubicBezTo>
                <a:cubicBezTo>
                  <a:pt x="603" y="44"/>
                  <a:pt x="599" y="46"/>
                  <a:pt x="594" y="48"/>
                </a:cubicBezTo>
                <a:cubicBezTo>
                  <a:pt x="594" y="48"/>
                  <a:pt x="594" y="48"/>
                  <a:pt x="594" y="48"/>
                </a:cubicBezTo>
                <a:cubicBezTo>
                  <a:pt x="600" y="49"/>
                  <a:pt x="605" y="51"/>
                  <a:pt x="608" y="55"/>
                </a:cubicBezTo>
                <a:moveTo>
                  <a:pt x="496" y="13"/>
                </a:moveTo>
                <a:cubicBezTo>
                  <a:pt x="482" y="17"/>
                  <a:pt x="482" y="17"/>
                  <a:pt x="482" y="17"/>
                </a:cubicBezTo>
                <a:cubicBezTo>
                  <a:pt x="482" y="32"/>
                  <a:pt x="482" y="32"/>
                  <a:pt x="482" y="32"/>
                </a:cubicBezTo>
                <a:cubicBezTo>
                  <a:pt x="471" y="32"/>
                  <a:pt x="471" y="32"/>
                  <a:pt x="471" y="32"/>
                </a:cubicBezTo>
                <a:cubicBezTo>
                  <a:pt x="471" y="32"/>
                  <a:pt x="471" y="32"/>
                  <a:pt x="471" y="32"/>
                </a:cubicBezTo>
                <a:cubicBezTo>
                  <a:pt x="457" y="32"/>
                  <a:pt x="457" y="32"/>
                  <a:pt x="457" y="32"/>
                </a:cubicBezTo>
                <a:cubicBezTo>
                  <a:pt x="457" y="23"/>
                  <a:pt x="457" y="23"/>
                  <a:pt x="457" y="23"/>
                </a:cubicBezTo>
                <a:cubicBezTo>
                  <a:pt x="457" y="16"/>
                  <a:pt x="460" y="12"/>
                  <a:pt x="467" y="12"/>
                </a:cubicBezTo>
                <a:cubicBezTo>
                  <a:pt x="470" y="12"/>
                  <a:pt x="472" y="12"/>
                  <a:pt x="474" y="13"/>
                </a:cubicBezTo>
                <a:cubicBezTo>
                  <a:pt x="474" y="2"/>
                  <a:pt x="474" y="2"/>
                  <a:pt x="474" y="2"/>
                </a:cubicBezTo>
                <a:cubicBezTo>
                  <a:pt x="472" y="1"/>
                  <a:pt x="469" y="0"/>
                  <a:pt x="465" y="0"/>
                </a:cubicBezTo>
                <a:cubicBezTo>
                  <a:pt x="459" y="0"/>
                  <a:pt x="454" y="2"/>
                  <a:pt x="449" y="6"/>
                </a:cubicBezTo>
                <a:cubicBezTo>
                  <a:pt x="445" y="10"/>
                  <a:pt x="443" y="15"/>
                  <a:pt x="443" y="22"/>
                </a:cubicBezTo>
                <a:cubicBezTo>
                  <a:pt x="443" y="32"/>
                  <a:pt x="443" y="32"/>
                  <a:pt x="443" y="32"/>
                </a:cubicBezTo>
                <a:cubicBezTo>
                  <a:pt x="432" y="32"/>
                  <a:pt x="432" y="32"/>
                  <a:pt x="432" y="32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43" y="43"/>
                  <a:pt x="443" y="43"/>
                  <a:pt x="443" y="43"/>
                </a:cubicBezTo>
                <a:cubicBezTo>
                  <a:pt x="443" y="95"/>
                  <a:pt x="443" y="95"/>
                  <a:pt x="443" y="95"/>
                </a:cubicBezTo>
                <a:cubicBezTo>
                  <a:pt x="457" y="95"/>
                  <a:pt x="457" y="95"/>
                  <a:pt x="457" y="95"/>
                </a:cubicBezTo>
                <a:cubicBezTo>
                  <a:pt x="457" y="43"/>
                  <a:pt x="457" y="43"/>
                  <a:pt x="457" y="43"/>
                </a:cubicBezTo>
                <a:cubicBezTo>
                  <a:pt x="471" y="43"/>
                  <a:pt x="471" y="43"/>
                  <a:pt x="471" y="43"/>
                </a:cubicBezTo>
                <a:cubicBezTo>
                  <a:pt x="471" y="43"/>
                  <a:pt x="471" y="43"/>
                  <a:pt x="471" y="43"/>
                </a:cubicBezTo>
                <a:cubicBezTo>
                  <a:pt x="482" y="43"/>
                  <a:pt x="482" y="43"/>
                  <a:pt x="482" y="43"/>
                </a:cubicBezTo>
                <a:cubicBezTo>
                  <a:pt x="482" y="79"/>
                  <a:pt x="482" y="79"/>
                  <a:pt x="482" y="79"/>
                </a:cubicBezTo>
                <a:cubicBezTo>
                  <a:pt x="482" y="90"/>
                  <a:pt x="488" y="96"/>
                  <a:pt x="500" y="96"/>
                </a:cubicBezTo>
                <a:cubicBezTo>
                  <a:pt x="504" y="96"/>
                  <a:pt x="508" y="95"/>
                  <a:pt x="511" y="94"/>
                </a:cubicBezTo>
                <a:cubicBezTo>
                  <a:pt x="511" y="83"/>
                  <a:pt x="511" y="83"/>
                  <a:pt x="511" y="83"/>
                </a:cubicBezTo>
                <a:cubicBezTo>
                  <a:pt x="509" y="84"/>
                  <a:pt x="507" y="85"/>
                  <a:pt x="505" y="85"/>
                </a:cubicBezTo>
                <a:cubicBezTo>
                  <a:pt x="501" y="85"/>
                  <a:pt x="499" y="84"/>
                  <a:pt x="498" y="82"/>
                </a:cubicBezTo>
                <a:cubicBezTo>
                  <a:pt x="496" y="81"/>
                  <a:pt x="496" y="78"/>
                  <a:pt x="496" y="74"/>
                </a:cubicBezTo>
                <a:cubicBezTo>
                  <a:pt x="496" y="43"/>
                  <a:pt x="496" y="43"/>
                  <a:pt x="496" y="43"/>
                </a:cubicBezTo>
                <a:cubicBezTo>
                  <a:pt x="511" y="43"/>
                  <a:pt x="511" y="43"/>
                  <a:pt x="511" y="43"/>
                </a:cubicBezTo>
                <a:cubicBezTo>
                  <a:pt x="511" y="32"/>
                  <a:pt x="511" y="32"/>
                  <a:pt x="511" y="32"/>
                </a:cubicBezTo>
                <a:cubicBezTo>
                  <a:pt x="496" y="32"/>
                  <a:pt x="496" y="32"/>
                  <a:pt x="496" y="32"/>
                </a:cubicBezTo>
                <a:lnTo>
                  <a:pt x="496" y="13"/>
                </a:lnTo>
                <a:close/>
                <a:moveTo>
                  <a:pt x="413" y="63"/>
                </a:moveTo>
                <a:cubicBezTo>
                  <a:pt x="413" y="56"/>
                  <a:pt x="412" y="51"/>
                  <a:pt x="409" y="47"/>
                </a:cubicBezTo>
                <a:cubicBezTo>
                  <a:pt x="406" y="44"/>
                  <a:pt x="401" y="42"/>
                  <a:pt x="396" y="42"/>
                </a:cubicBezTo>
                <a:cubicBezTo>
                  <a:pt x="390" y="42"/>
                  <a:pt x="386" y="44"/>
                  <a:pt x="382" y="48"/>
                </a:cubicBezTo>
                <a:cubicBezTo>
                  <a:pt x="379" y="51"/>
                  <a:pt x="378" y="57"/>
                  <a:pt x="378" y="64"/>
                </a:cubicBezTo>
                <a:cubicBezTo>
                  <a:pt x="378" y="70"/>
                  <a:pt x="379" y="75"/>
                  <a:pt x="383" y="79"/>
                </a:cubicBezTo>
                <a:cubicBezTo>
                  <a:pt x="386" y="83"/>
                  <a:pt x="390" y="85"/>
                  <a:pt x="396" y="85"/>
                </a:cubicBezTo>
                <a:cubicBezTo>
                  <a:pt x="401" y="85"/>
                  <a:pt x="406" y="83"/>
                  <a:pt x="409" y="79"/>
                </a:cubicBezTo>
                <a:cubicBezTo>
                  <a:pt x="412" y="76"/>
                  <a:pt x="413" y="70"/>
                  <a:pt x="413" y="63"/>
                </a:cubicBezTo>
                <a:moveTo>
                  <a:pt x="419" y="39"/>
                </a:moveTo>
                <a:cubicBezTo>
                  <a:pt x="425" y="45"/>
                  <a:pt x="428" y="53"/>
                  <a:pt x="428" y="63"/>
                </a:cubicBezTo>
                <a:cubicBezTo>
                  <a:pt x="428" y="73"/>
                  <a:pt x="425" y="81"/>
                  <a:pt x="419" y="87"/>
                </a:cubicBezTo>
                <a:cubicBezTo>
                  <a:pt x="413" y="93"/>
                  <a:pt x="405" y="96"/>
                  <a:pt x="395" y="96"/>
                </a:cubicBezTo>
                <a:cubicBezTo>
                  <a:pt x="385" y="96"/>
                  <a:pt x="378" y="93"/>
                  <a:pt x="372" y="87"/>
                </a:cubicBezTo>
                <a:cubicBezTo>
                  <a:pt x="366" y="81"/>
                  <a:pt x="363" y="74"/>
                  <a:pt x="363" y="64"/>
                </a:cubicBezTo>
                <a:cubicBezTo>
                  <a:pt x="363" y="53"/>
                  <a:pt x="366" y="45"/>
                  <a:pt x="372" y="39"/>
                </a:cubicBezTo>
                <a:cubicBezTo>
                  <a:pt x="378" y="33"/>
                  <a:pt x="386" y="30"/>
                  <a:pt x="396" y="30"/>
                </a:cubicBezTo>
                <a:cubicBezTo>
                  <a:pt x="406" y="30"/>
                  <a:pt x="414" y="33"/>
                  <a:pt x="419" y="39"/>
                </a:cubicBezTo>
                <a:moveTo>
                  <a:pt x="350" y="66"/>
                </a:moveTo>
                <a:cubicBezTo>
                  <a:pt x="349" y="64"/>
                  <a:pt x="347" y="63"/>
                  <a:pt x="345" y="62"/>
                </a:cubicBezTo>
                <a:cubicBezTo>
                  <a:pt x="343" y="60"/>
                  <a:pt x="340" y="59"/>
                  <a:pt x="337" y="58"/>
                </a:cubicBezTo>
                <a:cubicBezTo>
                  <a:pt x="335" y="58"/>
                  <a:pt x="334" y="57"/>
                  <a:pt x="332" y="56"/>
                </a:cubicBezTo>
                <a:cubicBezTo>
                  <a:pt x="330" y="56"/>
                  <a:pt x="329" y="55"/>
                  <a:pt x="328" y="54"/>
                </a:cubicBezTo>
                <a:cubicBezTo>
                  <a:pt x="327" y="54"/>
                  <a:pt x="326" y="53"/>
                  <a:pt x="325" y="52"/>
                </a:cubicBezTo>
                <a:cubicBezTo>
                  <a:pt x="325" y="51"/>
                  <a:pt x="325" y="50"/>
                  <a:pt x="325" y="48"/>
                </a:cubicBezTo>
                <a:cubicBezTo>
                  <a:pt x="325" y="47"/>
                  <a:pt x="325" y="46"/>
                  <a:pt x="325" y="45"/>
                </a:cubicBezTo>
                <a:cubicBezTo>
                  <a:pt x="326" y="45"/>
                  <a:pt x="327" y="44"/>
                  <a:pt x="328" y="43"/>
                </a:cubicBezTo>
                <a:cubicBezTo>
                  <a:pt x="329" y="42"/>
                  <a:pt x="330" y="42"/>
                  <a:pt x="332" y="42"/>
                </a:cubicBezTo>
                <a:cubicBezTo>
                  <a:pt x="333" y="41"/>
                  <a:pt x="335" y="41"/>
                  <a:pt x="336" y="41"/>
                </a:cubicBezTo>
                <a:cubicBezTo>
                  <a:pt x="342" y="41"/>
                  <a:pt x="347" y="43"/>
                  <a:pt x="352" y="46"/>
                </a:cubicBezTo>
                <a:cubicBezTo>
                  <a:pt x="352" y="33"/>
                  <a:pt x="352" y="33"/>
                  <a:pt x="352" y="33"/>
                </a:cubicBezTo>
                <a:cubicBezTo>
                  <a:pt x="347" y="31"/>
                  <a:pt x="342" y="30"/>
                  <a:pt x="336" y="30"/>
                </a:cubicBezTo>
                <a:cubicBezTo>
                  <a:pt x="333" y="30"/>
                  <a:pt x="330" y="31"/>
                  <a:pt x="327" y="32"/>
                </a:cubicBezTo>
                <a:cubicBezTo>
                  <a:pt x="323" y="32"/>
                  <a:pt x="321" y="34"/>
                  <a:pt x="318" y="35"/>
                </a:cubicBezTo>
                <a:cubicBezTo>
                  <a:pt x="316" y="37"/>
                  <a:pt x="314" y="39"/>
                  <a:pt x="313" y="41"/>
                </a:cubicBezTo>
                <a:cubicBezTo>
                  <a:pt x="311" y="43"/>
                  <a:pt x="310" y="46"/>
                  <a:pt x="310" y="49"/>
                </a:cubicBezTo>
                <a:cubicBezTo>
                  <a:pt x="310" y="51"/>
                  <a:pt x="311" y="54"/>
                  <a:pt x="311" y="55"/>
                </a:cubicBezTo>
                <a:cubicBezTo>
                  <a:pt x="312" y="57"/>
                  <a:pt x="313" y="59"/>
                  <a:pt x="315" y="60"/>
                </a:cubicBezTo>
                <a:cubicBezTo>
                  <a:pt x="316" y="62"/>
                  <a:pt x="318" y="63"/>
                  <a:pt x="320" y="64"/>
                </a:cubicBezTo>
                <a:cubicBezTo>
                  <a:pt x="322" y="65"/>
                  <a:pt x="324" y="66"/>
                  <a:pt x="327" y="67"/>
                </a:cubicBezTo>
                <a:cubicBezTo>
                  <a:pt x="329" y="68"/>
                  <a:pt x="331" y="69"/>
                  <a:pt x="332" y="70"/>
                </a:cubicBezTo>
                <a:cubicBezTo>
                  <a:pt x="334" y="70"/>
                  <a:pt x="335" y="71"/>
                  <a:pt x="337" y="72"/>
                </a:cubicBezTo>
                <a:cubicBezTo>
                  <a:pt x="338" y="72"/>
                  <a:pt x="339" y="73"/>
                  <a:pt x="340" y="74"/>
                </a:cubicBezTo>
                <a:cubicBezTo>
                  <a:pt x="340" y="75"/>
                  <a:pt x="341" y="77"/>
                  <a:pt x="341" y="78"/>
                </a:cubicBezTo>
                <a:cubicBezTo>
                  <a:pt x="341" y="83"/>
                  <a:pt x="336" y="86"/>
                  <a:pt x="328" y="86"/>
                </a:cubicBezTo>
                <a:cubicBezTo>
                  <a:pt x="322" y="86"/>
                  <a:pt x="316" y="84"/>
                  <a:pt x="310" y="79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315" y="95"/>
                  <a:pt x="321" y="96"/>
                  <a:pt x="328" y="96"/>
                </a:cubicBezTo>
                <a:cubicBezTo>
                  <a:pt x="332" y="96"/>
                  <a:pt x="335" y="96"/>
                  <a:pt x="338" y="95"/>
                </a:cubicBezTo>
                <a:cubicBezTo>
                  <a:pt x="342" y="94"/>
                  <a:pt x="344" y="93"/>
                  <a:pt x="347" y="91"/>
                </a:cubicBezTo>
                <a:cubicBezTo>
                  <a:pt x="349" y="90"/>
                  <a:pt x="351" y="88"/>
                  <a:pt x="353" y="86"/>
                </a:cubicBezTo>
                <a:cubicBezTo>
                  <a:pt x="354" y="83"/>
                  <a:pt x="355" y="80"/>
                  <a:pt x="355" y="77"/>
                </a:cubicBezTo>
                <a:cubicBezTo>
                  <a:pt x="355" y="75"/>
                  <a:pt x="354" y="72"/>
                  <a:pt x="354" y="71"/>
                </a:cubicBezTo>
                <a:cubicBezTo>
                  <a:pt x="353" y="69"/>
                  <a:pt x="352" y="67"/>
                  <a:pt x="350" y="66"/>
                </a:cubicBezTo>
                <a:moveTo>
                  <a:pt x="286" y="63"/>
                </a:moveTo>
                <a:cubicBezTo>
                  <a:pt x="286" y="56"/>
                  <a:pt x="285" y="51"/>
                  <a:pt x="282" y="47"/>
                </a:cubicBezTo>
                <a:cubicBezTo>
                  <a:pt x="279" y="44"/>
                  <a:pt x="275" y="42"/>
                  <a:pt x="269" y="42"/>
                </a:cubicBezTo>
                <a:cubicBezTo>
                  <a:pt x="263" y="42"/>
                  <a:pt x="259" y="44"/>
                  <a:pt x="256" y="48"/>
                </a:cubicBezTo>
                <a:cubicBezTo>
                  <a:pt x="253" y="51"/>
                  <a:pt x="251" y="57"/>
                  <a:pt x="251" y="64"/>
                </a:cubicBezTo>
                <a:cubicBezTo>
                  <a:pt x="251" y="70"/>
                  <a:pt x="253" y="75"/>
                  <a:pt x="256" y="79"/>
                </a:cubicBezTo>
                <a:cubicBezTo>
                  <a:pt x="259" y="83"/>
                  <a:pt x="264" y="85"/>
                  <a:pt x="269" y="85"/>
                </a:cubicBezTo>
                <a:cubicBezTo>
                  <a:pt x="275" y="85"/>
                  <a:pt x="279" y="83"/>
                  <a:pt x="282" y="79"/>
                </a:cubicBezTo>
                <a:cubicBezTo>
                  <a:pt x="285" y="76"/>
                  <a:pt x="286" y="70"/>
                  <a:pt x="286" y="63"/>
                </a:cubicBezTo>
                <a:moveTo>
                  <a:pt x="293" y="39"/>
                </a:moveTo>
                <a:cubicBezTo>
                  <a:pt x="298" y="45"/>
                  <a:pt x="301" y="53"/>
                  <a:pt x="301" y="63"/>
                </a:cubicBezTo>
                <a:cubicBezTo>
                  <a:pt x="301" y="73"/>
                  <a:pt x="298" y="81"/>
                  <a:pt x="292" y="87"/>
                </a:cubicBezTo>
                <a:cubicBezTo>
                  <a:pt x="286" y="93"/>
                  <a:pt x="278" y="96"/>
                  <a:pt x="268" y="96"/>
                </a:cubicBezTo>
                <a:cubicBezTo>
                  <a:pt x="259" y="96"/>
                  <a:pt x="251" y="93"/>
                  <a:pt x="245" y="87"/>
                </a:cubicBezTo>
                <a:cubicBezTo>
                  <a:pt x="239" y="81"/>
                  <a:pt x="237" y="74"/>
                  <a:pt x="237" y="64"/>
                </a:cubicBezTo>
                <a:cubicBezTo>
                  <a:pt x="237" y="53"/>
                  <a:pt x="240" y="45"/>
                  <a:pt x="246" y="39"/>
                </a:cubicBezTo>
                <a:cubicBezTo>
                  <a:pt x="252" y="33"/>
                  <a:pt x="260" y="30"/>
                  <a:pt x="270" y="30"/>
                </a:cubicBezTo>
                <a:cubicBezTo>
                  <a:pt x="280" y="30"/>
                  <a:pt x="287" y="33"/>
                  <a:pt x="293" y="39"/>
                </a:cubicBezTo>
                <a:moveTo>
                  <a:pt x="216" y="35"/>
                </a:moveTo>
                <a:cubicBezTo>
                  <a:pt x="213" y="37"/>
                  <a:pt x="211" y="40"/>
                  <a:pt x="210" y="45"/>
                </a:cubicBezTo>
                <a:cubicBezTo>
                  <a:pt x="210" y="45"/>
                  <a:pt x="210" y="45"/>
                  <a:pt x="210" y="45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195" y="32"/>
                  <a:pt x="195" y="32"/>
                  <a:pt x="195" y="32"/>
                </a:cubicBezTo>
                <a:cubicBezTo>
                  <a:pt x="195" y="95"/>
                  <a:pt x="195" y="95"/>
                  <a:pt x="195" y="95"/>
                </a:cubicBezTo>
                <a:cubicBezTo>
                  <a:pt x="210" y="95"/>
                  <a:pt x="210" y="95"/>
                  <a:pt x="210" y="95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0" y="58"/>
                  <a:pt x="211" y="53"/>
                  <a:pt x="214" y="49"/>
                </a:cubicBezTo>
                <a:cubicBezTo>
                  <a:pt x="217" y="45"/>
                  <a:pt x="220" y="43"/>
                  <a:pt x="224" y="43"/>
                </a:cubicBezTo>
                <a:cubicBezTo>
                  <a:pt x="227" y="43"/>
                  <a:pt x="230" y="44"/>
                  <a:pt x="232" y="45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0" y="31"/>
                  <a:pt x="228" y="31"/>
                  <a:pt x="226" y="31"/>
                </a:cubicBezTo>
                <a:cubicBezTo>
                  <a:pt x="222" y="31"/>
                  <a:pt x="219" y="32"/>
                  <a:pt x="216" y="35"/>
                </a:cubicBezTo>
                <a:moveTo>
                  <a:pt x="143" y="40"/>
                </a:moveTo>
                <a:cubicBezTo>
                  <a:pt x="137" y="46"/>
                  <a:pt x="133" y="54"/>
                  <a:pt x="133" y="65"/>
                </a:cubicBezTo>
                <a:cubicBezTo>
                  <a:pt x="133" y="74"/>
                  <a:pt x="136" y="82"/>
                  <a:pt x="142" y="87"/>
                </a:cubicBezTo>
                <a:cubicBezTo>
                  <a:pt x="148" y="93"/>
                  <a:pt x="155" y="96"/>
                  <a:pt x="165" y="96"/>
                </a:cubicBezTo>
                <a:cubicBezTo>
                  <a:pt x="171" y="96"/>
                  <a:pt x="177" y="95"/>
                  <a:pt x="182" y="92"/>
                </a:cubicBezTo>
                <a:cubicBezTo>
                  <a:pt x="182" y="79"/>
                  <a:pt x="182" y="79"/>
                  <a:pt x="182" y="79"/>
                </a:cubicBezTo>
                <a:cubicBezTo>
                  <a:pt x="178" y="83"/>
                  <a:pt x="173" y="85"/>
                  <a:pt x="168" y="85"/>
                </a:cubicBezTo>
                <a:cubicBezTo>
                  <a:pt x="162" y="85"/>
                  <a:pt x="157" y="83"/>
                  <a:pt x="153" y="79"/>
                </a:cubicBezTo>
                <a:cubicBezTo>
                  <a:pt x="150" y="75"/>
                  <a:pt x="148" y="70"/>
                  <a:pt x="148" y="64"/>
                </a:cubicBezTo>
                <a:cubicBezTo>
                  <a:pt x="148" y="57"/>
                  <a:pt x="150" y="52"/>
                  <a:pt x="154" y="48"/>
                </a:cubicBezTo>
                <a:cubicBezTo>
                  <a:pt x="158" y="44"/>
                  <a:pt x="162" y="42"/>
                  <a:pt x="168" y="42"/>
                </a:cubicBezTo>
                <a:cubicBezTo>
                  <a:pt x="173" y="42"/>
                  <a:pt x="178" y="43"/>
                  <a:pt x="182" y="47"/>
                </a:cubicBezTo>
                <a:cubicBezTo>
                  <a:pt x="182" y="33"/>
                  <a:pt x="182" y="33"/>
                  <a:pt x="182" y="33"/>
                </a:cubicBezTo>
                <a:cubicBezTo>
                  <a:pt x="178" y="31"/>
                  <a:pt x="173" y="30"/>
                  <a:pt x="167" y="30"/>
                </a:cubicBezTo>
                <a:cubicBezTo>
                  <a:pt x="157" y="30"/>
                  <a:pt x="149" y="34"/>
                  <a:pt x="143" y="40"/>
                </a:cubicBezTo>
                <a:moveTo>
                  <a:pt x="108" y="95"/>
                </a:moveTo>
                <a:cubicBezTo>
                  <a:pt x="123" y="95"/>
                  <a:pt x="123" y="95"/>
                  <a:pt x="123" y="95"/>
                </a:cubicBezTo>
                <a:cubicBezTo>
                  <a:pt x="123" y="32"/>
                  <a:pt x="123" y="32"/>
                  <a:pt x="123" y="32"/>
                </a:cubicBezTo>
                <a:cubicBezTo>
                  <a:pt x="108" y="32"/>
                  <a:pt x="108" y="32"/>
                  <a:pt x="108" y="32"/>
                </a:cubicBezTo>
                <a:lnTo>
                  <a:pt x="108" y="95"/>
                </a:lnTo>
                <a:close/>
                <a:moveTo>
                  <a:pt x="116" y="3"/>
                </a:moveTo>
                <a:cubicBezTo>
                  <a:pt x="113" y="3"/>
                  <a:pt x="111" y="3"/>
                  <a:pt x="110" y="5"/>
                </a:cubicBezTo>
                <a:cubicBezTo>
                  <a:pt x="108" y="7"/>
                  <a:pt x="107" y="8"/>
                  <a:pt x="107" y="11"/>
                </a:cubicBezTo>
                <a:cubicBezTo>
                  <a:pt x="107" y="13"/>
                  <a:pt x="108" y="15"/>
                  <a:pt x="110" y="17"/>
                </a:cubicBezTo>
                <a:cubicBezTo>
                  <a:pt x="111" y="18"/>
                  <a:pt x="113" y="19"/>
                  <a:pt x="116" y="19"/>
                </a:cubicBezTo>
                <a:cubicBezTo>
                  <a:pt x="118" y="19"/>
                  <a:pt x="120" y="18"/>
                  <a:pt x="122" y="16"/>
                </a:cubicBezTo>
                <a:cubicBezTo>
                  <a:pt x="123" y="15"/>
                  <a:pt x="124" y="13"/>
                  <a:pt x="124" y="11"/>
                </a:cubicBezTo>
                <a:cubicBezTo>
                  <a:pt x="124" y="8"/>
                  <a:pt x="123" y="7"/>
                  <a:pt x="122" y="5"/>
                </a:cubicBezTo>
                <a:cubicBezTo>
                  <a:pt x="120" y="3"/>
                  <a:pt x="118" y="3"/>
                  <a:pt x="116" y="3"/>
                </a:cubicBezTo>
                <a:moveTo>
                  <a:pt x="75" y="7"/>
                </a:moveTo>
                <a:cubicBezTo>
                  <a:pt x="95" y="7"/>
                  <a:pt x="95" y="7"/>
                  <a:pt x="95" y="7"/>
                </a:cubicBezTo>
                <a:cubicBezTo>
                  <a:pt x="95" y="95"/>
                  <a:pt x="95" y="95"/>
                  <a:pt x="95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0" y="38"/>
                  <a:pt x="80" y="38"/>
                  <a:pt x="80" y="38"/>
                </a:cubicBezTo>
                <a:cubicBezTo>
                  <a:pt x="80" y="33"/>
                  <a:pt x="80" y="27"/>
                  <a:pt x="81" y="21"/>
                </a:cubicBezTo>
                <a:cubicBezTo>
                  <a:pt x="81" y="21"/>
                  <a:pt x="81" y="21"/>
                  <a:pt x="81" y="21"/>
                </a:cubicBezTo>
                <a:cubicBezTo>
                  <a:pt x="80" y="25"/>
                  <a:pt x="79" y="27"/>
                  <a:pt x="78" y="29"/>
                </a:cubicBezTo>
                <a:cubicBezTo>
                  <a:pt x="52" y="95"/>
                  <a:pt x="52" y="95"/>
                  <a:pt x="52" y="95"/>
                </a:cubicBezTo>
                <a:cubicBezTo>
                  <a:pt x="42" y="95"/>
                  <a:pt x="42" y="95"/>
                  <a:pt x="42" y="95"/>
                </a:cubicBezTo>
                <a:cubicBezTo>
                  <a:pt x="16" y="29"/>
                  <a:pt x="16" y="29"/>
                  <a:pt x="16" y="29"/>
                </a:cubicBezTo>
                <a:cubicBezTo>
                  <a:pt x="15" y="28"/>
                  <a:pt x="14" y="25"/>
                  <a:pt x="14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4" y="24"/>
                  <a:pt x="14" y="30"/>
                  <a:pt x="14" y="38"/>
                </a:cubicBezTo>
                <a:cubicBezTo>
                  <a:pt x="14" y="95"/>
                  <a:pt x="14" y="95"/>
                  <a:pt x="14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7"/>
                  <a:pt x="0" y="7"/>
                  <a:pt x="0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44" y="65"/>
                  <a:pt x="44" y="65"/>
                  <a:pt x="44" y="65"/>
                </a:cubicBezTo>
                <a:cubicBezTo>
                  <a:pt x="46" y="70"/>
                  <a:pt x="47" y="73"/>
                  <a:pt x="47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9" y="71"/>
                  <a:pt x="50" y="67"/>
                  <a:pt x="51" y="65"/>
                </a:cubicBezTo>
                <a:lnTo>
                  <a:pt x="75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CC73F7E-519C-4D23-B871-7FD985D67D4D}"/>
              </a:ext>
            </a:extLst>
          </p:cNvPr>
          <p:cNvSpPr/>
          <p:nvPr userDrawn="1"/>
        </p:nvSpPr>
        <p:spPr>
          <a:xfrm>
            <a:off x="584200" y="3977148"/>
            <a:ext cx="355097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+mn-ea"/>
                <a:cs typeface="Segoe UI Semilight" panose="020B0402040204020203" pitchFamily="34" charset="0"/>
              </a:rPr>
              <a:t>May 7–9, 2018   //   Seattle, WA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00149D-DBA5-49F4-9EA0-6801AFB758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11" r="20173" b="58603"/>
          <a:stretch/>
        </p:blipFill>
        <p:spPr>
          <a:xfrm>
            <a:off x="2255245" y="0"/>
            <a:ext cx="99367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 (dark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0545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153781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20216356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Square photo layout with smaller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drag &amp; drop your photo here </a:t>
            </a:r>
            <a:br>
              <a:rPr lang="en-US" dirty="0"/>
            </a:br>
            <a:r>
              <a:rPr lang="en-US" dirty="0"/>
              <a:t>or click or tap icon below </a:t>
            </a:r>
            <a:br>
              <a:rPr lang="en-US" dirty="0"/>
            </a:br>
            <a:r>
              <a:rPr lang="en-US" dirty="0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343303340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667512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71028E-16C3-4002-B04C-173B0E47CA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667512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61C388-D05E-4BD1-8D7C-196F5BE5DA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E48BC3-17FF-42D3-9B26-17258F2E57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667512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3FAF49-2747-46DC-BE92-CD844B707A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6675120" cy="553998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667512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020681-E031-438A-87F4-3EF4E311C2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6745" r="7128" b="16745"/>
          <a:stretch/>
        </p:blipFill>
        <p:spPr>
          <a:xfrm>
            <a:off x="4920482" y="0"/>
            <a:ext cx="7176267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75DB46-DA06-45E4-B8E6-78FFA7D835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91723" y="5961261"/>
            <a:ext cx="3017520" cy="307777"/>
          </a:xfrm>
        </p:spPr>
        <p:txBody>
          <a:bodyPr anchor="b"/>
          <a:lstStyle>
            <a:lvl1pPr marL="0" indent="0" algn="r">
              <a:buFont typeface="Arial" panose="020B0604020202020204" pitchFamily="34" charset="0"/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 dirty="0"/>
              <a:t>Session code here</a:t>
            </a:r>
          </a:p>
        </p:txBody>
      </p:sp>
    </p:spTree>
    <p:extLst>
      <p:ext uri="{BB962C8B-B14F-4D97-AF65-F5344CB8AC3E}">
        <p14:creationId xmlns:p14="http://schemas.microsoft.com/office/powerpoint/2010/main" val="12155589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Microsoft logo white text version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7" r:id="rId1"/>
    <p:sldLayoutId id="2147484648" r:id="rId2"/>
    <p:sldLayoutId id="2147484240" r:id="rId3"/>
    <p:sldLayoutId id="2147484241" r:id="rId4"/>
    <p:sldLayoutId id="2147484474" r:id="rId5"/>
    <p:sldLayoutId id="2147484245" r:id="rId6"/>
    <p:sldLayoutId id="2147484247" r:id="rId7"/>
    <p:sldLayoutId id="2147484639" r:id="rId8"/>
    <p:sldLayoutId id="2147484603" r:id="rId9"/>
    <p:sldLayoutId id="2147484649" r:id="rId10"/>
    <p:sldLayoutId id="2147484645" r:id="rId11"/>
    <p:sldLayoutId id="2147484646" r:id="rId12"/>
    <p:sldLayoutId id="2147484647" r:id="rId13"/>
    <p:sldLayoutId id="2147484249" r:id="rId14"/>
    <p:sldLayoutId id="2147484640" r:id="rId15"/>
    <p:sldLayoutId id="2147484582" r:id="rId16"/>
    <p:sldLayoutId id="2147484641" r:id="rId17"/>
    <p:sldLayoutId id="2147484584" r:id="rId18"/>
    <p:sldLayoutId id="2147484583" r:id="rId19"/>
    <p:sldLayoutId id="2147484256" r:id="rId20"/>
    <p:sldLayoutId id="2147484257" r:id="rId21"/>
    <p:sldLayoutId id="2147484585" r:id="rId22"/>
    <p:sldLayoutId id="2147484299" r:id="rId23"/>
    <p:sldLayoutId id="2147484263" r:id="rId24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gslb.ch/c10s-build18" TargetMode="Externa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gslb.ch/c84s-build18" TargetMode="External"/><Relationship Id="rId5" Type="http://schemas.openxmlformats.org/officeDocument/2006/relationships/hyperlink" Target="http://gslb.ch/c76s-build18" TargetMode="External"/><Relationship Id="rId4" Type="http://schemas.openxmlformats.org/officeDocument/2006/relationships/hyperlink" Target="http://gslb.ch/c15s-build18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png"/></Relationships>
</file>

<file path=ppt/slides/slide1.xml><?xml version="1.0" encoding="utf-8"?>
<p:sld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507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2639129"/>
      </p:ext>
    </p:extLst>
  </p:cSld>
  <p:clrMapOvr>
    <a:masterClrMapping/>
  </p:clrMapOvr>
  <p:transition>
    <p:fade/>
  </p:transition>
</p:sld>
</file>

<file path=ppt/slides/slide2.xml><?xml version="1.0" encoding="utf-8"?>
<p:sld xmlns:a16="http://schemas.microsoft.com/office/drawing/2014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A1452-18F6-4F4D-B541-49744E4B7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1871783"/>
            <a:ext cx="6675120" cy="1661993"/>
          </a:xfrm>
        </p:spPr>
        <p:txBody>
          <a:bodyPr/>
          <a:lstStyle/>
          <a:p>
            <a:r>
              <a:rPr lang="en-US" b="0" dirty="0"/>
              <a:t>Mobile apps built with Xamarin, using a serverless Azure Functions back-end 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FD0DDA-D58B-433E-B8E3-A11E8318854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Laurent Bugnion, Cloud Developer Advocate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E70D65E-D155-4B5F-AC8B-BEDE86DACF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THR2433</a:t>
            </a:r>
          </a:p>
        </p:txBody>
      </p:sp>
    </p:spTree>
    <p:extLst>
      <p:ext uri="{BB962C8B-B14F-4D97-AF65-F5344CB8AC3E}">
        <p14:creationId xmlns:p14="http://schemas.microsoft.com/office/powerpoint/2010/main" val="198585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serverless?</a:t>
            </a:r>
          </a:p>
        </p:txBody>
      </p:sp>
      <p:sp>
        <p:nvSpPr>
          <p:cNvPr id="7" name="Freeform 87">
            <a:extLst>
              <a:ext uri="{FF2B5EF4-FFF2-40B4-BE49-F238E27FC236}">
                <a16:creationId xmlns:a16="http://schemas.microsoft.com/office/drawing/2014/main" id="{86D54904-8190-4498-8976-21F3B0D19A8F}"/>
              </a:ext>
            </a:extLst>
          </p:cNvPr>
          <p:cNvSpPr>
            <a:spLocks noEditPoints="1"/>
          </p:cNvSpPr>
          <p:nvPr/>
        </p:nvSpPr>
        <p:spPr bwMode="auto">
          <a:xfrm>
            <a:off x="6675892" y="2166266"/>
            <a:ext cx="1795864" cy="1815390"/>
          </a:xfrm>
          <a:custGeom>
            <a:avLst/>
            <a:gdLst>
              <a:gd name="T0" fmla="*/ 194 w 208"/>
              <a:gd name="T1" fmla="*/ 56 h 211"/>
              <a:gd name="T2" fmla="*/ 186 w 208"/>
              <a:gd name="T3" fmla="*/ 44 h 211"/>
              <a:gd name="T4" fmla="*/ 183 w 208"/>
              <a:gd name="T5" fmla="*/ 42 h 211"/>
              <a:gd name="T6" fmla="*/ 172 w 208"/>
              <a:gd name="T7" fmla="*/ 30 h 211"/>
              <a:gd name="T8" fmla="*/ 164 w 208"/>
              <a:gd name="T9" fmla="*/ 24 h 211"/>
              <a:gd name="T10" fmla="*/ 117 w 208"/>
              <a:gd name="T11" fmla="*/ 5 h 211"/>
              <a:gd name="T12" fmla="*/ 112 w 208"/>
              <a:gd name="T13" fmla="*/ 2 h 211"/>
              <a:gd name="T14" fmla="*/ 97 w 208"/>
              <a:gd name="T15" fmla="*/ 1 h 211"/>
              <a:gd name="T16" fmla="*/ 0 w 208"/>
              <a:gd name="T17" fmla="*/ 112 h 211"/>
              <a:gd name="T18" fmla="*/ 204 w 208"/>
              <a:gd name="T19" fmla="*/ 94 h 211"/>
              <a:gd name="T20" fmla="*/ 69 w 208"/>
              <a:gd name="T21" fmla="*/ 36 h 211"/>
              <a:gd name="T22" fmla="*/ 64 w 208"/>
              <a:gd name="T23" fmla="*/ 45 h 211"/>
              <a:gd name="T24" fmla="*/ 81 w 208"/>
              <a:gd name="T25" fmla="*/ 15 h 211"/>
              <a:gd name="T26" fmla="*/ 64 w 208"/>
              <a:gd name="T27" fmla="*/ 58 h 211"/>
              <a:gd name="T28" fmla="*/ 41 w 208"/>
              <a:gd name="T29" fmla="*/ 100 h 211"/>
              <a:gd name="T30" fmla="*/ 35 w 208"/>
              <a:gd name="T31" fmla="*/ 99 h 211"/>
              <a:gd name="T32" fmla="*/ 17 w 208"/>
              <a:gd name="T33" fmla="*/ 98 h 211"/>
              <a:gd name="T34" fmla="*/ 34 w 208"/>
              <a:gd name="T35" fmla="*/ 158 h 211"/>
              <a:gd name="T36" fmla="*/ 59 w 208"/>
              <a:gd name="T37" fmla="*/ 110 h 211"/>
              <a:gd name="T38" fmla="*/ 38 w 208"/>
              <a:gd name="T39" fmla="*/ 154 h 211"/>
              <a:gd name="T40" fmla="*/ 37 w 208"/>
              <a:gd name="T41" fmla="*/ 167 h 211"/>
              <a:gd name="T42" fmla="*/ 78 w 208"/>
              <a:gd name="T43" fmla="*/ 191 h 211"/>
              <a:gd name="T44" fmla="*/ 95 w 208"/>
              <a:gd name="T45" fmla="*/ 191 h 211"/>
              <a:gd name="T46" fmla="*/ 99 w 208"/>
              <a:gd name="T47" fmla="*/ 157 h 211"/>
              <a:gd name="T48" fmla="*/ 95 w 208"/>
              <a:gd name="T49" fmla="*/ 145 h 211"/>
              <a:gd name="T50" fmla="*/ 67 w 208"/>
              <a:gd name="T51" fmla="*/ 111 h 211"/>
              <a:gd name="T52" fmla="*/ 95 w 208"/>
              <a:gd name="T53" fmla="*/ 145 h 211"/>
              <a:gd name="T54" fmla="*/ 97 w 208"/>
              <a:gd name="T55" fmla="*/ 79 h 211"/>
              <a:gd name="T56" fmla="*/ 95 w 208"/>
              <a:gd name="T57" fmla="*/ 97 h 211"/>
              <a:gd name="T58" fmla="*/ 72 w 208"/>
              <a:gd name="T59" fmla="*/ 59 h 211"/>
              <a:gd name="T60" fmla="*/ 95 w 208"/>
              <a:gd name="T61" fmla="*/ 76 h 211"/>
              <a:gd name="T62" fmla="*/ 76 w 208"/>
              <a:gd name="T63" fmla="*/ 49 h 211"/>
              <a:gd name="T64" fmla="*/ 95 w 208"/>
              <a:gd name="T65" fmla="*/ 50 h 211"/>
              <a:gd name="T66" fmla="*/ 151 w 208"/>
              <a:gd name="T67" fmla="*/ 45 h 211"/>
              <a:gd name="T68" fmla="*/ 129 w 208"/>
              <a:gd name="T69" fmla="*/ 17 h 211"/>
              <a:gd name="T70" fmla="*/ 111 w 208"/>
              <a:gd name="T71" fmla="*/ 15 h 211"/>
              <a:gd name="T72" fmla="*/ 111 w 208"/>
              <a:gd name="T73" fmla="*/ 47 h 211"/>
              <a:gd name="T74" fmla="*/ 111 w 208"/>
              <a:gd name="T75" fmla="*/ 63 h 211"/>
              <a:gd name="T76" fmla="*/ 138 w 208"/>
              <a:gd name="T77" fmla="*/ 100 h 211"/>
              <a:gd name="T78" fmla="*/ 111 w 208"/>
              <a:gd name="T79" fmla="*/ 63 h 211"/>
              <a:gd name="T80" fmla="*/ 136 w 208"/>
              <a:gd name="T81" fmla="*/ 111 h 211"/>
              <a:gd name="T82" fmla="*/ 107 w 208"/>
              <a:gd name="T83" fmla="*/ 148 h 211"/>
              <a:gd name="T84" fmla="*/ 107 w 208"/>
              <a:gd name="T85" fmla="*/ 196 h 211"/>
              <a:gd name="T86" fmla="*/ 130 w 208"/>
              <a:gd name="T87" fmla="*/ 161 h 211"/>
              <a:gd name="T88" fmla="*/ 124 w 208"/>
              <a:gd name="T89" fmla="*/ 194 h 211"/>
              <a:gd name="T90" fmla="*/ 165 w 208"/>
              <a:gd name="T91" fmla="*/ 170 h 211"/>
              <a:gd name="T92" fmla="*/ 175 w 208"/>
              <a:gd name="T93" fmla="*/ 159 h 211"/>
              <a:gd name="T94" fmla="*/ 147 w 208"/>
              <a:gd name="T95" fmla="*/ 109 h 211"/>
              <a:gd name="T96" fmla="*/ 172 w 208"/>
              <a:gd name="T97" fmla="*/ 114 h 211"/>
              <a:gd name="T98" fmla="*/ 175 w 208"/>
              <a:gd name="T99" fmla="*/ 159 h 211"/>
              <a:gd name="T100" fmla="*/ 142 w 208"/>
              <a:gd name="T101" fmla="*/ 58 h 211"/>
              <a:gd name="T102" fmla="*/ 166 w 208"/>
              <a:gd name="T103" fmla="*/ 56 h 211"/>
              <a:gd name="T104" fmla="*/ 172 w 208"/>
              <a:gd name="T105" fmla="*/ 53 h 211"/>
              <a:gd name="T106" fmla="*/ 177 w 208"/>
              <a:gd name="T107" fmla="*/ 58 h 211"/>
              <a:gd name="T108" fmla="*/ 192 w 208"/>
              <a:gd name="T109" fmla="*/ 97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8" h="211">
                <a:moveTo>
                  <a:pt x="204" y="94"/>
                </a:moveTo>
                <a:cubicBezTo>
                  <a:pt x="203" y="80"/>
                  <a:pt x="197" y="70"/>
                  <a:pt x="194" y="56"/>
                </a:cubicBezTo>
                <a:cubicBezTo>
                  <a:pt x="189" y="52"/>
                  <a:pt x="187" y="46"/>
                  <a:pt x="184" y="41"/>
                </a:cubicBezTo>
                <a:cubicBezTo>
                  <a:pt x="185" y="42"/>
                  <a:pt x="186" y="43"/>
                  <a:pt x="186" y="44"/>
                </a:cubicBezTo>
                <a:cubicBezTo>
                  <a:pt x="189" y="43"/>
                  <a:pt x="181" y="41"/>
                  <a:pt x="185" y="39"/>
                </a:cubicBezTo>
                <a:cubicBezTo>
                  <a:pt x="181" y="39"/>
                  <a:pt x="184" y="41"/>
                  <a:pt x="183" y="42"/>
                </a:cubicBezTo>
                <a:cubicBezTo>
                  <a:pt x="180" y="40"/>
                  <a:pt x="181" y="35"/>
                  <a:pt x="180" y="33"/>
                </a:cubicBezTo>
                <a:cubicBezTo>
                  <a:pt x="177" y="31"/>
                  <a:pt x="176" y="32"/>
                  <a:pt x="172" y="30"/>
                </a:cubicBezTo>
                <a:cubicBezTo>
                  <a:pt x="172" y="27"/>
                  <a:pt x="175" y="32"/>
                  <a:pt x="174" y="28"/>
                </a:cubicBezTo>
                <a:cubicBezTo>
                  <a:pt x="169" y="29"/>
                  <a:pt x="169" y="20"/>
                  <a:pt x="164" y="24"/>
                </a:cubicBezTo>
                <a:cubicBezTo>
                  <a:pt x="161" y="23"/>
                  <a:pt x="164" y="21"/>
                  <a:pt x="162" y="18"/>
                </a:cubicBezTo>
                <a:cubicBezTo>
                  <a:pt x="148" y="11"/>
                  <a:pt x="133" y="2"/>
                  <a:pt x="117" y="5"/>
                </a:cubicBezTo>
                <a:cubicBezTo>
                  <a:pt x="118" y="4"/>
                  <a:pt x="120" y="5"/>
                  <a:pt x="120" y="3"/>
                </a:cubicBezTo>
                <a:cubicBezTo>
                  <a:pt x="118" y="0"/>
                  <a:pt x="113" y="4"/>
                  <a:pt x="112" y="2"/>
                </a:cubicBezTo>
                <a:cubicBezTo>
                  <a:pt x="112" y="2"/>
                  <a:pt x="112" y="1"/>
                  <a:pt x="112" y="1"/>
                </a:cubicBezTo>
                <a:cubicBezTo>
                  <a:pt x="107" y="1"/>
                  <a:pt x="102" y="1"/>
                  <a:pt x="97" y="1"/>
                </a:cubicBezTo>
                <a:cubicBezTo>
                  <a:pt x="43" y="8"/>
                  <a:pt x="9" y="41"/>
                  <a:pt x="0" y="97"/>
                </a:cubicBezTo>
                <a:cubicBezTo>
                  <a:pt x="0" y="102"/>
                  <a:pt x="0" y="107"/>
                  <a:pt x="0" y="112"/>
                </a:cubicBezTo>
                <a:cubicBezTo>
                  <a:pt x="7" y="162"/>
                  <a:pt x="42" y="201"/>
                  <a:pt x="95" y="206"/>
                </a:cubicBezTo>
                <a:cubicBezTo>
                  <a:pt x="153" y="211"/>
                  <a:pt x="208" y="163"/>
                  <a:pt x="204" y="94"/>
                </a:cubicBezTo>
                <a:close/>
                <a:moveTo>
                  <a:pt x="81" y="15"/>
                </a:moveTo>
                <a:cubicBezTo>
                  <a:pt x="82" y="20"/>
                  <a:pt x="72" y="29"/>
                  <a:pt x="69" y="36"/>
                </a:cubicBezTo>
                <a:cubicBezTo>
                  <a:pt x="67" y="37"/>
                  <a:pt x="67" y="35"/>
                  <a:pt x="65" y="37"/>
                </a:cubicBezTo>
                <a:cubicBezTo>
                  <a:pt x="65" y="41"/>
                  <a:pt x="64" y="41"/>
                  <a:pt x="64" y="45"/>
                </a:cubicBezTo>
                <a:cubicBezTo>
                  <a:pt x="54" y="45"/>
                  <a:pt x="47" y="42"/>
                  <a:pt x="41" y="39"/>
                </a:cubicBezTo>
                <a:cubicBezTo>
                  <a:pt x="49" y="30"/>
                  <a:pt x="64" y="20"/>
                  <a:pt x="81" y="15"/>
                </a:cubicBezTo>
                <a:close/>
                <a:moveTo>
                  <a:pt x="32" y="50"/>
                </a:moveTo>
                <a:cubicBezTo>
                  <a:pt x="40" y="52"/>
                  <a:pt x="53" y="56"/>
                  <a:pt x="64" y="58"/>
                </a:cubicBezTo>
                <a:cubicBezTo>
                  <a:pt x="61" y="71"/>
                  <a:pt x="60" y="86"/>
                  <a:pt x="59" y="101"/>
                </a:cubicBezTo>
                <a:cubicBezTo>
                  <a:pt x="50" y="102"/>
                  <a:pt x="48" y="98"/>
                  <a:pt x="41" y="100"/>
                </a:cubicBezTo>
                <a:cubicBezTo>
                  <a:pt x="40" y="100"/>
                  <a:pt x="41" y="98"/>
                  <a:pt x="41" y="97"/>
                </a:cubicBezTo>
                <a:cubicBezTo>
                  <a:pt x="39" y="100"/>
                  <a:pt x="38" y="98"/>
                  <a:pt x="35" y="99"/>
                </a:cubicBezTo>
                <a:cubicBezTo>
                  <a:pt x="37" y="95"/>
                  <a:pt x="33" y="100"/>
                  <a:pt x="34" y="96"/>
                </a:cubicBezTo>
                <a:cubicBezTo>
                  <a:pt x="32" y="102"/>
                  <a:pt x="23" y="93"/>
                  <a:pt x="17" y="98"/>
                </a:cubicBezTo>
                <a:cubicBezTo>
                  <a:pt x="14" y="75"/>
                  <a:pt x="24" y="66"/>
                  <a:pt x="32" y="50"/>
                </a:cubicBezTo>
                <a:close/>
                <a:moveTo>
                  <a:pt x="34" y="158"/>
                </a:moveTo>
                <a:cubicBezTo>
                  <a:pt x="23" y="146"/>
                  <a:pt x="16" y="131"/>
                  <a:pt x="14" y="111"/>
                </a:cubicBezTo>
                <a:cubicBezTo>
                  <a:pt x="32" y="111"/>
                  <a:pt x="36" y="109"/>
                  <a:pt x="59" y="110"/>
                </a:cubicBezTo>
                <a:cubicBezTo>
                  <a:pt x="59" y="122"/>
                  <a:pt x="61" y="139"/>
                  <a:pt x="64" y="152"/>
                </a:cubicBezTo>
                <a:cubicBezTo>
                  <a:pt x="51" y="153"/>
                  <a:pt x="46" y="156"/>
                  <a:pt x="38" y="154"/>
                </a:cubicBezTo>
                <a:cubicBezTo>
                  <a:pt x="36" y="157"/>
                  <a:pt x="34" y="153"/>
                  <a:pt x="34" y="158"/>
                </a:cubicBezTo>
                <a:close/>
                <a:moveTo>
                  <a:pt x="37" y="167"/>
                </a:moveTo>
                <a:cubicBezTo>
                  <a:pt x="47" y="163"/>
                  <a:pt x="56" y="166"/>
                  <a:pt x="65" y="165"/>
                </a:cubicBezTo>
                <a:cubicBezTo>
                  <a:pt x="67" y="176"/>
                  <a:pt x="72" y="184"/>
                  <a:pt x="78" y="191"/>
                </a:cubicBezTo>
                <a:cubicBezTo>
                  <a:pt x="62" y="189"/>
                  <a:pt x="46" y="179"/>
                  <a:pt x="37" y="167"/>
                </a:cubicBezTo>
                <a:close/>
                <a:moveTo>
                  <a:pt x="95" y="191"/>
                </a:moveTo>
                <a:cubicBezTo>
                  <a:pt x="87" y="182"/>
                  <a:pt x="77" y="174"/>
                  <a:pt x="75" y="159"/>
                </a:cubicBezTo>
                <a:cubicBezTo>
                  <a:pt x="83" y="158"/>
                  <a:pt x="91" y="157"/>
                  <a:pt x="99" y="157"/>
                </a:cubicBezTo>
                <a:cubicBezTo>
                  <a:pt x="97" y="174"/>
                  <a:pt x="93" y="178"/>
                  <a:pt x="95" y="191"/>
                </a:cubicBezTo>
                <a:close/>
                <a:moveTo>
                  <a:pt x="95" y="145"/>
                </a:moveTo>
                <a:cubicBezTo>
                  <a:pt x="87" y="147"/>
                  <a:pt x="83" y="148"/>
                  <a:pt x="74" y="147"/>
                </a:cubicBezTo>
                <a:cubicBezTo>
                  <a:pt x="70" y="133"/>
                  <a:pt x="68" y="126"/>
                  <a:pt x="67" y="111"/>
                </a:cubicBezTo>
                <a:cubicBezTo>
                  <a:pt x="79" y="108"/>
                  <a:pt x="88" y="108"/>
                  <a:pt x="99" y="110"/>
                </a:cubicBezTo>
                <a:cubicBezTo>
                  <a:pt x="97" y="126"/>
                  <a:pt x="93" y="132"/>
                  <a:pt x="95" y="145"/>
                </a:cubicBezTo>
                <a:close/>
                <a:moveTo>
                  <a:pt x="95" y="76"/>
                </a:moveTo>
                <a:cubicBezTo>
                  <a:pt x="98" y="77"/>
                  <a:pt x="96" y="78"/>
                  <a:pt x="97" y="79"/>
                </a:cubicBezTo>
                <a:cubicBezTo>
                  <a:pt x="97" y="83"/>
                  <a:pt x="96" y="79"/>
                  <a:pt x="94" y="81"/>
                </a:cubicBezTo>
                <a:cubicBezTo>
                  <a:pt x="96" y="87"/>
                  <a:pt x="94" y="92"/>
                  <a:pt x="95" y="97"/>
                </a:cubicBezTo>
                <a:cubicBezTo>
                  <a:pt x="87" y="100"/>
                  <a:pt x="80" y="97"/>
                  <a:pt x="71" y="99"/>
                </a:cubicBezTo>
                <a:cubicBezTo>
                  <a:pt x="67" y="88"/>
                  <a:pt x="70" y="74"/>
                  <a:pt x="72" y="59"/>
                </a:cubicBezTo>
                <a:cubicBezTo>
                  <a:pt x="80" y="61"/>
                  <a:pt x="91" y="60"/>
                  <a:pt x="99" y="62"/>
                </a:cubicBezTo>
                <a:cubicBezTo>
                  <a:pt x="98" y="67"/>
                  <a:pt x="99" y="74"/>
                  <a:pt x="95" y="76"/>
                </a:cubicBezTo>
                <a:close/>
                <a:moveTo>
                  <a:pt x="95" y="50"/>
                </a:moveTo>
                <a:cubicBezTo>
                  <a:pt x="90" y="50"/>
                  <a:pt x="82" y="48"/>
                  <a:pt x="76" y="49"/>
                </a:cubicBezTo>
                <a:cubicBezTo>
                  <a:pt x="80" y="34"/>
                  <a:pt x="85" y="20"/>
                  <a:pt x="99" y="15"/>
                </a:cubicBezTo>
                <a:cubicBezTo>
                  <a:pt x="97" y="32"/>
                  <a:pt x="93" y="34"/>
                  <a:pt x="95" y="50"/>
                </a:cubicBezTo>
                <a:close/>
                <a:moveTo>
                  <a:pt x="169" y="40"/>
                </a:moveTo>
                <a:cubicBezTo>
                  <a:pt x="164" y="46"/>
                  <a:pt x="153" y="43"/>
                  <a:pt x="151" y="45"/>
                </a:cubicBezTo>
                <a:cubicBezTo>
                  <a:pt x="150" y="41"/>
                  <a:pt x="147" y="45"/>
                  <a:pt x="141" y="44"/>
                </a:cubicBezTo>
                <a:cubicBezTo>
                  <a:pt x="139" y="33"/>
                  <a:pt x="133" y="27"/>
                  <a:pt x="129" y="17"/>
                </a:cubicBezTo>
                <a:cubicBezTo>
                  <a:pt x="145" y="22"/>
                  <a:pt x="158" y="31"/>
                  <a:pt x="169" y="40"/>
                </a:cubicBezTo>
                <a:close/>
                <a:moveTo>
                  <a:pt x="111" y="15"/>
                </a:moveTo>
                <a:cubicBezTo>
                  <a:pt x="121" y="24"/>
                  <a:pt x="128" y="36"/>
                  <a:pt x="132" y="51"/>
                </a:cubicBezTo>
                <a:cubicBezTo>
                  <a:pt x="121" y="53"/>
                  <a:pt x="117" y="48"/>
                  <a:pt x="111" y="47"/>
                </a:cubicBezTo>
                <a:cubicBezTo>
                  <a:pt x="111" y="37"/>
                  <a:pt x="108" y="25"/>
                  <a:pt x="111" y="15"/>
                </a:cubicBezTo>
                <a:close/>
                <a:moveTo>
                  <a:pt x="111" y="63"/>
                </a:moveTo>
                <a:cubicBezTo>
                  <a:pt x="121" y="64"/>
                  <a:pt x="123" y="62"/>
                  <a:pt x="132" y="62"/>
                </a:cubicBezTo>
                <a:cubicBezTo>
                  <a:pt x="135" y="77"/>
                  <a:pt x="138" y="84"/>
                  <a:pt x="138" y="100"/>
                </a:cubicBezTo>
                <a:cubicBezTo>
                  <a:pt x="129" y="102"/>
                  <a:pt x="117" y="101"/>
                  <a:pt x="107" y="101"/>
                </a:cubicBezTo>
                <a:cubicBezTo>
                  <a:pt x="109" y="80"/>
                  <a:pt x="113" y="82"/>
                  <a:pt x="111" y="63"/>
                </a:cubicBezTo>
                <a:close/>
                <a:moveTo>
                  <a:pt x="111" y="112"/>
                </a:moveTo>
                <a:cubicBezTo>
                  <a:pt x="121" y="112"/>
                  <a:pt x="124" y="111"/>
                  <a:pt x="136" y="111"/>
                </a:cubicBezTo>
                <a:cubicBezTo>
                  <a:pt x="138" y="124"/>
                  <a:pt x="136" y="137"/>
                  <a:pt x="134" y="151"/>
                </a:cubicBezTo>
                <a:cubicBezTo>
                  <a:pt x="126" y="149"/>
                  <a:pt x="115" y="150"/>
                  <a:pt x="107" y="148"/>
                </a:cubicBezTo>
                <a:cubicBezTo>
                  <a:pt x="109" y="130"/>
                  <a:pt x="113" y="129"/>
                  <a:pt x="111" y="112"/>
                </a:cubicBezTo>
                <a:close/>
                <a:moveTo>
                  <a:pt x="107" y="196"/>
                </a:moveTo>
                <a:cubicBezTo>
                  <a:pt x="109" y="178"/>
                  <a:pt x="113" y="177"/>
                  <a:pt x="111" y="159"/>
                </a:cubicBezTo>
                <a:cubicBezTo>
                  <a:pt x="115" y="161"/>
                  <a:pt x="126" y="160"/>
                  <a:pt x="130" y="161"/>
                </a:cubicBezTo>
                <a:cubicBezTo>
                  <a:pt x="127" y="174"/>
                  <a:pt x="120" y="191"/>
                  <a:pt x="107" y="196"/>
                </a:cubicBezTo>
                <a:close/>
                <a:moveTo>
                  <a:pt x="124" y="194"/>
                </a:moveTo>
                <a:cubicBezTo>
                  <a:pt x="129" y="181"/>
                  <a:pt x="140" y="178"/>
                  <a:pt x="142" y="164"/>
                </a:cubicBezTo>
                <a:cubicBezTo>
                  <a:pt x="151" y="165"/>
                  <a:pt x="158" y="167"/>
                  <a:pt x="165" y="170"/>
                </a:cubicBezTo>
                <a:cubicBezTo>
                  <a:pt x="156" y="182"/>
                  <a:pt x="142" y="190"/>
                  <a:pt x="124" y="194"/>
                </a:cubicBezTo>
                <a:close/>
                <a:moveTo>
                  <a:pt x="175" y="159"/>
                </a:moveTo>
                <a:cubicBezTo>
                  <a:pt x="165" y="159"/>
                  <a:pt x="154" y="154"/>
                  <a:pt x="143" y="152"/>
                </a:cubicBezTo>
                <a:cubicBezTo>
                  <a:pt x="144" y="140"/>
                  <a:pt x="147" y="124"/>
                  <a:pt x="147" y="109"/>
                </a:cubicBezTo>
                <a:cubicBezTo>
                  <a:pt x="158" y="108"/>
                  <a:pt x="165" y="113"/>
                  <a:pt x="170" y="111"/>
                </a:cubicBezTo>
                <a:cubicBezTo>
                  <a:pt x="172" y="111"/>
                  <a:pt x="172" y="112"/>
                  <a:pt x="172" y="114"/>
                </a:cubicBezTo>
                <a:cubicBezTo>
                  <a:pt x="177" y="110"/>
                  <a:pt x="184" y="116"/>
                  <a:pt x="190" y="111"/>
                </a:cubicBezTo>
                <a:cubicBezTo>
                  <a:pt x="192" y="130"/>
                  <a:pt x="182" y="146"/>
                  <a:pt x="175" y="159"/>
                </a:cubicBezTo>
                <a:close/>
                <a:moveTo>
                  <a:pt x="148" y="101"/>
                </a:moveTo>
                <a:cubicBezTo>
                  <a:pt x="146" y="86"/>
                  <a:pt x="145" y="71"/>
                  <a:pt x="142" y="58"/>
                </a:cubicBezTo>
                <a:cubicBezTo>
                  <a:pt x="149" y="57"/>
                  <a:pt x="158" y="54"/>
                  <a:pt x="161" y="57"/>
                </a:cubicBezTo>
                <a:cubicBezTo>
                  <a:pt x="162" y="55"/>
                  <a:pt x="163" y="55"/>
                  <a:pt x="166" y="56"/>
                </a:cubicBezTo>
                <a:cubicBezTo>
                  <a:pt x="162" y="53"/>
                  <a:pt x="167" y="52"/>
                  <a:pt x="168" y="56"/>
                </a:cubicBezTo>
                <a:cubicBezTo>
                  <a:pt x="169" y="55"/>
                  <a:pt x="170" y="53"/>
                  <a:pt x="172" y="53"/>
                </a:cubicBezTo>
                <a:cubicBezTo>
                  <a:pt x="173" y="54"/>
                  <a:pt x="177" y="55"/>
                  <a:pt x="179" y="57"/>
                </a:cubicBezTo>
                <a:cubicBezTo>
                  <a:pt x="179" y="58"/>
                  <a:pt x="177" y="58"/>
                  <a:pt x="177" y="58"/>
                </a:cubicBezTo>
                <a:cubicBezTo>
                  <a:pt x="178" y="64"/>
                  <a:pt x="187" y="74"/>
                  <a:pt x="190" y="84"/>
                </a:cubicBezTo>
                <a:cubicBezTo>
                  <a:pt x="192" y="89"/>
                  <a:pt x="190" y="93"/>
                  <a:pt x="192" y="97"/>
                </a:cubicBezTo>
                <a:cubicBezTo>
                  <a:pt x="180" y="101"/>
                  <a:pt x="164" y="100"/>
                  <a:pt x="148" y="101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" name="Group 193">
            <a:extLst>
              <a:ext uri="{FF2B5EF4-FFF2-40B4-BE49-F238E27FC236}">
                <a16:creationId xmlns:a16="http://schemas.microsoft.com/office/drawing/2014/main" id="{61876AE0-D6FF-471D-B31E-1570C2E470E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41031" y="1988679"/>
            <a:ext cx="1637175" cy="2053650"/>
            <a:chOff x="3802" y="2067"/>
            <a:chExt cx="228" cy="286"/>
          </a:xfrm>
          <a:solidFill>
            <a:srgbClr val="7030A0"/>
          </a:solidFill>
        </p:grpSpPr>
        <p:sp>
          <p:nvSpPr>
            <p:cNvPr id="9" name="Freeform 194">
              <a:extLst>
                <a:ext uri="{FF2B5EF4-FFF2-40B4-BE49-F238E27FC236}">
                  <a16:creationId xmlns:a16="http://schemas.microsoft.com/office/drawing/2014/main" id="{B2C160CB-26CF-4F80-A6BC-35A1D2353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0" y="2067"/>
              <a:ext cx="20" cy="37"/>
            </a:xfrm>
            <a:custGeom>
              <a:avLst/>
              <a:gdLst>
                <a:gd name="T0" fmla="*/ 4 w 15"/>
                <a:gd name="T1" fmla="*/ 27 h 28"/>
                <a:gd name="T2" fmla="*/ 15 w 15"/>
                <a:gd name="T3" fmla="*/ 23 h 28"/>
                <a:gd name="T4" fmla="*/ 10 w 15"/>
                <a:gd name="T5" fmla="*/ 1 h 28"/>
                <a:gd name="T6" fmla="*/ 7 w 15"/>
                <a:gd name="T7" fmla="*/ 0 h 28"/>
                <a:gd name="T8" fmla="*/ 5 w 15"/>
                <a:gd name="T9" fmla="*/ 0 h 28"/>
                <a:gd name="T10" fmla="*/ 1 w 15"/>
                <a:gd name="T11" fmla="*/ 3 h 28"/>
                <a:gd name="T12" fmla="*/ 4 w 15"/>
                <a:gd name="T13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8">
                  <a:moveTo>
                    <a:pt x="4" y="27"/>
                  </a:moveTo>
                  <a:cubicBezTo>
                    <a:pt x="14" y="28"/>
                    <a:pt x="10" y="23"/>
                    <a:pt x="15" y="23"/>
                  </a:cubicBezTo>
                  <a:cubicBezTo>
                    <a:pt x="13" y="17"/>
                    <a:pt x="14" y="8"/>
                    <a:pt x="10" y="1"/>
                  </a:cubicBezTo>
                  <a:cubicBezTo>
                    <a:pt x="9" y="1"/>
                    <a:pt x="8" y="1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1"/>
                    <a:pt x="2" y="2"/>
                    <a:pt x="1" y="3"/>
                  </a:cubicBezTo>
                  <a:cubicBezTo>
                    <a:pt x="2" y="11"/>
                    <a:pt x="0" y="19"/>
                    <a:pt x="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95">
              <a:extLst>
                <a:ext uri="{FF2B5EF4-FFF2-40B4-BE49-F238E27FC236}">
                  <a16:creationId xmlns:a16="http://schemas.microsoft.com/office/drawing/2014/main" id="{62E6A654-F9C9-443E-A03A-5E42734C52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8" y="2099"/>
              <a:ext cx="50" cy="31"/>
            </a:xfrm>
            <a:custGeom>
              <a:avLst/>
              <a:gdLst>
                <a:gd name="T0" fmla="*/ 26 w 38"/>
                <a:gd name="T1" fmla="*/ 0 h 24"/>
                <a:gd name="T2" fmla="*/ 20 w 38"/>
                <a:gd name="T3" fmla="*/ 0 h 24"/>
                <a:gd name="T4" fmla="*/ 17 w 38"/>
                <a:gd name="T5" fmla="*/ 24 h 24"/>
                <a:gd name="T6" fmla="*/ 26 w 38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4">
                  <a:moveTo>
                    <a:pt x="26" y="0"/>
                  </a:moveTo>
                  <a:cubicBezTo>
                    <a:pt x="22" y="3"/>
                    <a:pt x="22" y="1"/>
                    <a:pt x="20" y="0"/>
                  </a:cubicBezTo>
                  <a:cubicBezTo>
                    <a:pt x="16" y="6"/>
                    <a:pt x="0" y="21"/>
                    <a:pt x="17" y="24"/>
                  </a:cubicBezTo>
                  <a:cubicBezTo>
                    <a:pt x="20" y="17"/>
                    <a:pt x="38" y="8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96">
              <a:extLst>
                <a:ext uri="{FF2B5EF4-FFF2-40B4-BE49-F238E27FC236}">
                  <a16:creationId xmlns:a16="http://schemas.microsoft.com/office/drawing/2014/main" id="{E5ADB56D-9A42-4B52-93B1-D2818C03D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6" y="2165"/>
              <a:ext cx="44" cy="28"/>
            </a:xfrm>
            <a:custGeom>
              <a:avLst/>
              <a:gdLst>
                <a:gd name="T0" fmla="*/ 8 w 33"/>
                <a:gd name="T1" fmla="*/ 18 h 21"/>
                <a:gd name="T2" fmla="*/ 33 w 33"/>
                <a:gd name="T3" fmla="*/ 15 h 21"/>
                <a:gd name="T4" fmla="*/ 33 w 33"/>
                <a:gd name="T5" fmla="*/ 12 h 21"/>
                <a:gd name="T6" fmla="*/ 8 w 33"/>
                <a:gd name="T7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1">
                  <a:moveTo>
                    <a:pt x="8" y="18"/>
                  </a:moveTo>
                  <a:cubicBezTo>
                    <a:pt x="16" y="21"/>
                    <a:pt x="23" y="18"/>
                    <a:pt x="33" y="15"/>
                  </a:cubicBezTo>
                  <a:cubicBezTo>
                    <a:pt x="33" y="14"/>
                    <a:pt x="33" y="13"/>
                    <a:pt x="33" y="12"/>
                  </a:cubicBezTo>
                  <a:cubicBezTo>
                    <a:pt x="27" y="0"/>
                    <a:pt x="0" y="3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97">
              <a:extLst>
                <a:ext uri="{FF2B5EF4-FFF2-40B4-BE49-F238E27FC236}">
                  <a16:creationId xmlns:a16="http://schemas.microsoft.com/office/drawing/2014/main" id="{98C694FE-C67F-46B7-8266-1D1392771B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4" y="2284"/>
              <a:ext cx="72" cy="69"/>
            </a:xfrm>
            <a:custGeom>
              <a:avLst/>
              <a:gdLst>
                <a:gd name="T0" fmla="*/ 11 w 54"/>
                <a:gd name="T1" fmla="*/ 5 h 52"/>
                <a:gd name="T2" fmla="*/ 52 w 54"/>
                <a:gd name="T3" fmla="*/ 29 h 52"/>
                <a:gd name="T4" fmla="*/ 53 w 54"/>
                <a:gd name="T5" fmla="*/ 8 h 52"/>
                <a:gd name="T6" fmla="*/ 11 w 54"/>
                <a:gd name="T7" fmla="*/ 5 h 52"/>
                <a:gd name="T8" fmla="*/ 23 w 54"/>
                <a:gd name="T9" fmla="*/ 16 h 52"/>
                <a:gd name="T10" fmla="*/ 45 w 54"/>
                <a:gd name="T11" fmla="*/ 16 h 52"/>
                <a:gd name="T12" fmla="*/ 23 w 54"/>
                <a:gd name="T13" fmla="*/ 1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2">
                  <a:moveTo>
                    <a:pt x="11" y="5"/>
                  </a:moveTo>
                  <a:cubicBezTo>
                    <a:pt x="0" y="34"/>
                    <a:pt x="35" y="52"/>
                    <a:pt x="52" y="29"/>
                  </a:cubicBezTo>
                  <a:cubicBezTo>
                    <a:pt x="53" y="21"/>
                    <a:pt x="54" y="13"/>
                    <a:pt x="53" y="8"/>
                  </a:cubicBezTo>
                  <a:cubicBezTo>
                    <a:pt x="32" y="4"/>
                    <a:pt x="32" y="0"/>
                    <a:pt x="11" y="5"/>
                  </a:cubicBezTo>
                  <a:close/>
                  <a:moveTo>
                    <a:pt x="23" y="16"/>
                  </a:moveTo>
                  <a:cubicBezTo>
                    <a:pt x="31" y="17"/>
                    <a:pt x="39" y="14"/>
                    <a:pt x="45" y="16"/>
                  </a:cubicBezTo>
                  <a:cubicBezTo>
                    <a:pt x="45" y="28"/>
                    <a:pt x="23" y="32"/>
                    <a:pt x="2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98">
              <a:extLst>
                <a:ext uri="{FF2B5EF4-FFF2-40B4-BE49-F238E27FC236}">
                  <a16:creationId xmlns:a16="http://schemas.microsoft.com/office/drawing/2014/main" id="{1BE6143C-2C90-42D1-9970-CAA462178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2" y="2091"/>
              <a:ext cx="38" cy="37"/>
            </a:xfrm>
            <a:custGeom>
              <a:avLst/>
              <a:gdLst>
                <a:gd name="T0" fmla="*/ 18 w 28"/>
                <a:gd name="T1" fmla="*/ 28 h 28"/>
                <a:gd name="T2" fmla="*/ 20 w 28"/>
                <a:gd name="T3" fmla="*/ 12 h 28"/>
                <a:gd name="T4" fmla="*/ 0 w 28"/>
                <a:gd name="T5" fmla="*/ 13 h 28"/>
                <a:gd name="T6" fmla="*/ 18 w 28"/>
                <a:gd name="T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8">
                  <a:moveTo>
                    <a:pt x="18" y="28"/>
                  </a:moveTo>
                  <a:cubicBezTo>
                    <a:pt x="28" y="24"/>
                    <a:pt x="18" y="16"/>
                    <a:pt x="20" y="12"/>
                  </a:cubicBezTo>
                  <a:cubicBezTo>
                    <a:pt x="14" y="8"/>
                    <a:pt x="3" y="0"/>
                    <a:pt x="0" y="13"/>
                  </a:cubicBezTo>
                  <a:cubicBezTo>
                    <a:pt x="4" y="20"/>
                    <a:pt x="12" y="23"/>
                    <a:pt x="1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99">
              <a:extLst>
                <a:ext uri="{FF2B5EF4-FFF2-40B4-BE49-F238E27FC236}">
                  <a16:creationId xmlns:a16="http://schemas.microsoft.com/office/drawing/2014/main" id="{854FCE01-60F7-44D0-BD3B-23B05E235A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1" y="2122"/>
              <a:ext cx="129" cy="158"/>
            </a:xfrm>
            <a:custGeom>
              <a:avLst/>
              <a:gdLst>
                <a:gd name="T0" fmla="*/ 42 w 97"/>
                <a:gd name="T1" fmla="*/ 0 h 119"/>
                <a:gd name="T2" fmla="*/ 23 w 97"/>
                <a:gd name="T3" fmla="*/ 6 h 119"/>
                <a:gd name="T4" fmla="*/ 12 w 97"/>
                <a:gd name="T5" fmla="*/ 14 h 119"/>
                <a:gd name="T6" fmla="*/ 11 w 97"/>
                <a:gd name="T7" fmla="*/ 20 h 119"/>
                <a:gd name="T8" fmla="*/ 9 w 97"/>
                <a:gd name="T9" fmla="*/ 18 h 119"/>
                <a:gd name="T10" fmla="*/ 9 w 97"/>
                <a:gd name="T11" fmla="*/ 25 h 119"/>
                <a:gd name="T12" fmla="*/ 5 w 97"/>
                <a:gd name="T13" fmla="*/ 25 h 119"/>
                <a:gd name="T14" fmla="*/ 5 w 97"/>
                <a:gd name="T15" fmla="*/ 50 h 119"/>
                <a:gd name="T16" fmla="*/ 3 w 97"/>
                <a:gd name="T17" fmla="*/ 51 h 119"/>
                <a:gd name="T18" fmla="*/ 28 w 97"/>
                <a:gd name="T19" fmla="*/ 84 h 119"/>
                <a:gd name="T20" fmla="*/ 27 w 97"/>
                <a:gd name="T21" fmla="*/ 112 h 119"/>
                <a:gd name="T22" fmla="*/ 31 w 97"/>
                <a:gd name="T23" fmla="*/ 116 h 119"/>
                <a:gd name="T24" fmla="*/ 72 w 97"/>
                <a:gd name="T25" fmla="*/ 113 h 119"/>
                <a:gd name="T26" fmla="*/ 70 w 97"/>
                <a:gd name="T27" fmla="*/ 85 h 119"/>
                <a:gd name="T28" fmla="*/ 95 w 97"/>
                <a:gd name="T29" fmla="*/ 39 h 119"/>
                <a:gd name="T30" fmla="*/ 42 w 97"/>
                <a:gd name="T31" fmla="*/ 0 h 119"/>
                <a:gd name="T32" fmla="*/ 86 w 97"/>
                <a:gd name="T33" fmla="*/ 48 h 119"/>
                <a:gd name="T34" fmla="*/ 62 w 97"/>
                <a:gd name="T35" fmla="*/ 77 h 119"/>
                <a:gd name="T36" fmla="*/ 59 w 97"/>
                <a:gd name="T37" fmla="*/ 77 h 119"/>
                <a:gd name="T38" fmla="*/ 60 w 97"/>
                <a:gd name="T39" fmla="*/ 87 h 119"/>
                <a:gd name="T40" fmla="*/ 57 w 97"/>
                <a:gd name="T41" fmla="*/ 89 h 119"/>
                <a:gd name="T42" fmla="*/ 60 w 97"/>
                <a:gd name="T43" fmla="*/ 92 h 119"/>
                <a:gd name="T44" fmla="*/ 57 w 97"/>
                <a:gd name="T45" fmla="*/ 93 h 119"/>
                <a:gd name="T46" fmla="*/ 58 w 97"/>
                <a:gd name="T47" fmla="*/ 100 h 119"/>
                <a:gd name="T48" fmla="*/ 49 w 97"/>
                <a:gd name="T49" fmla="*/ 104 h 119"/>
                <a:gd name="T50" fmla="*/ 42 w 97"/>
                <a:gd name="T51" fmla="*/ 101 h 119"/>
                <a:gd name="T52" fmla="*/ 40 w 97"/>
                <a:gd name="T53" fmla="*/ 74 h 119"/>
                <a:gd name="T54" fmla="*/ 16 w 97"/>
                <a:gd name="T55" fmla="*/ 43 h 119"/>
                <a:gd name="T56" fmla="*/ 28 w 97"/>
                <a:gd name="T57" fmla="*/ 16 h 119"/>
                <a:gd name="T58" fmla="*/ 50 w 97"/>
                <a:gd name="T59" fmla="*/ 9 h 119"/>
                <a:gd name="T60" fmla="*/ 86 w 97"/>
                <a:gd name="T61" fmla="*/ 4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7" h="119">
                  <a:moveTo>
                    <a:pt x="42" y="0"/>
                  </a:moveTo>
                  <a:cubicBezTo>
                    <a:pt x="37" y="2"/>
                    <a:pt x="26" y="6"/>
                    <a:pt x="23" y="6"/>
                  </a:cubicBezTo>
                  <a:cubicBezTo>
                    <a:pt x="22" y="9"/>
                    <a:pt x="18" y="14"/>
                    <a:pt x="12" y="14"/>
                  </a:cubicBezTo>
                  <a:cubicBezTo>
                    <a:pt x="10" y="16"/>
                    <a:pt x="14" y="18"/>
                    <a:pt x="11" y="20"/>
                  </a:cubicBezTo>
                  <a:cubicBezTo>
                    <a:pt x="11" y="18"/>
                    <a:pt x="11" y="17"/>
                    <a:pt x="9" y="18"/>
                  </a:cubicBezTo>
                  <a:cubicBezTo>
                    <a:pt x="11" y="21"/>
                    <a:pt x="7" y="21"/>
                    <a:pt x="9" y="25"/>
                  </a:cubicBezTo>
                  <a:cubicBezTo>
                    <a:pt x="8" y="24"/>
                    <a:pt x="7" y="24"/>
                    <a:pt x="5" y="25"/>
                  </a:cubicBezTo>
                  <a:cubicBezTo>
                    <a:pt x="3" y="34"/>
                    <a:pt x="0" y="46"/>
                    <a:pt x="5" y="50"/>
                  </a:cubicBezTo>
                  <a:cubicBezTo>
                    <a:pt x="4" y="50"/>
                    <a:pt x="3" y="49"/>
                    <a:pt x="3" y="51"/>
                  </a:cubicBezTo>
                  <a:cubicBezTo>
                    <a:pt x="7" y="67"/>
                    <a:pt x="24" y="69"/>
                    <a:pt x="28" y="84"/>
                  </a:cubicBezTo>
                  <a:cubicBezTo>
                    <a:pt x="25" y="92"/>
                    <a:pt x="29" y="102"/>
                    <a:pt x="27" y="112"/>
                  </a:cubicBezTo>
                  <a:cubicBezTo>
                    <a:pt x="29" y="112"/>
                    <a:pt x="30" y="115"/>
                    <a:pt x="31" y="116"/>
                  </a:cubicBezTo>
                  <a:cubicBezTo>
                    <a:pt x="44" y="113"/>
                    <a:pt x="62" y="119"/>
                    <a:pt x="72" y="113"/>
                  </a:cubicBezTo>
                  <a:cubicBezTo>
                    <a:pt x="75" y="104"/>
                    <a:pt x="69" y="95"/>
                    <a:pt x="70" y="85"/>
                  </a:cubicBezTo>
                  <a:cubicBezTo>
                    <a:pt x="72" y="64"/>
                    <a:pt x="97" y="64"/>
                    <a:pt x="95" y="39"/>
                  </a:cubicBezTo>
                  <a:cubicBezTo>
                    <a:pt x="92" y="16"/>
                    <a:pt x="75" y="1"/>
                    <a:pt x="42" y="0"/>
                  </a:cubicBezTo>
                  <a:close/>
                  <a:moveTo>
                    <a:pt x="86" y="48"/>
                  </a:moveTo>
                  <a:cubicBezTo>
                    <a:pt x="83" y="62"/>
                    <a:pt x="63" y="61"/>
                    <a:pt x="62" y="77"/>
                  </a:cubicBezTo>
                  <a:cubicBezTo>
                    <a:pt x="61" y="77"/>
                    <a:pt x="60" y="77"/>
                    <a:pt x="59" y="77"/>
                  </a:cubicBezTo>
                  <a:cubicBezTo>
                    <a:pt x="61" y="81"/>
                    <a:pt x="58" y="83"/>
                    <a:pt x="60" y="87"/>
                  </a:cubicBezTo>
                  <a:cubicBezTo>
                    <a:pt x="57" y="85"/>
                    <a:pt x="60" y="88"/>
                    <a:pt x="57" y="89"/>
                  </a:cubicBezTo>
                  <a:cubicBezTo>
                    <a:pt x="57" y="91"/>
                    <a:pt x="59" y="91"/>
                    <a:pt x="60" y="92"/>
                  </a:cubicBezTo>
                  <a:cubicBezTo>
                    <a:pt x="60" y="94"/>
                    <a:pt x="59" y="90"/>
                    <a:pt x="57" y="93"/>
                  </a:cubicBezTo>
                  <a:cubicBezTo>
                    <a:pt x="61" y="96"/>
                    <a:pt x="58" y="97"/>
                    <a:pt x="58" y="100"/>
                  </a:cubicBezTo>
                  <a:cubicBezTo>
                    <a:pt x="55" y="102"/>
                    <a:pt x="51" y="100"/>
                    <a:pt x="49" y="104"/>
                  </a:cubicBezTo>
                  <a:cubicBezTo>
                    <a:pt x="50" y="101"/>
                    <a:pt x="47" y="102"/>
                    <a:pt x="42" y="101"/>
                  </a:cubicBezTo>
                  <a:cubicBezTo>
                    <a:pt x="40" y="91"/>
                    <a:pt x="43" y="83"/>
                    <a:pt x="40" y="74"/>
                  </a:cubicBezTo>
                  <a:cubicBezTo>
                    <a:pt x="35" y="62"/>
                    <a:pt x="18" y="58"/>
                    <a:pt x="16" y="43"/>
                  </a:cubicBezTo>
                  <a:cubicBezTo>
                    <a:pt x="18" y="32"/>
                    <a:pt x="23" y="23"/>
                    <a:pt x="28" y="16"/>
                  </a:cubicBezTo>
                  <a:cubicBezTo>
                    <a:pt x="37" y="14"/>
                    <a:pt x="41" y="9"/>
                    <a:pt x="50" y="9"/>
                  </a:cubicBezTo>
                  <a:cubicBezTo>
                    <a:pt x="70" y="9"/>
                    <a:pt x="91" y="28"/>
                    <a:pt x="8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00">
              <a:extLst>
                <a:ext uri="{FF2B5EF4-FFF2-40B4-BE49-F238E27FC236}">
                  <a16:creationId xmlns:a16="http://schemas.microsoft.com/office/drawing/2014/main" id="{75B4F673-13F2-4D7C-BD09-999E3F8777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2" y="2166"/>
              <a:ext cx="36" cy="27"/>
            </a:xfrm>
            <a:custGeom>
              <a:avLst/>
              <a:gdLst>
                <a:gd name="T0" fmla="*/ 0 w 27"/>
                <a:gd name="T1" fmla="*/ 11 h 20"/>
                <a:gd name="T2" fmla="*/ 0 w 27"/>
                <a:gd name="T3" fmla="*/ 14 h 20"/>
                <a:gd name="T4" fmla="*/ 16 w 27"/>
                <a:gd name="T5" fmla="*/ 17 h 20"/>
                <a:gd name="T6" fmla="*/ 27 w 27"/>
                <a:gd name="T7" fmla="*/ 13 h 20"/>
                <a:gd name="T8" fmla="*/ 0 w 27"/>
                <a:gd name="T9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0">
                  <a:moveTo>
                    <a:pt x="0" y="11"/>
                  </a:moveTo>
                  <a:cubicBezTo>
                    <a:pt x="0" y="12"/>
                    <a:pt x="0" y="13"/>
                    <a:pt x="0" y="14"/>
                  </a:cubicBezTo>
                  <a:cubicBezTo>
                    <a:pt x="5" y="20"/>
                    <a:pt x="9" y="19"/>
                    <a:pt x="16" y="17"/>
                  </a:cubicBezTo>
                  <a:cubicBezTo>
                    <a:pt x="20" y="17"/>
                    <a:pt x="26" y="17"/>
                    <a:pt x="27" y="13"/>
                  </a:cubicBezTo>
                  <a:cubicBezTo>
                    <a:pt x="23" y="2"/>
                    <a:pt x="6" y="0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AF9DC8C4-2880-49BE-AAC3-47E744C1D9EE}"/>
              </a:ext>
            </a:extLst>
          </p:cNvPr>
          <p:cNvSpPr txBox="1"/>
          <p:nvPr/>
        </p:nvSpPr>
        <p:spPr>
          <a:xfrm>
            <a:off x="808037" y="3985734"/>
            <a:ext cx="2802128" cy="1625060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rPr>
              <a:t>There is actually </a:t>
            </a:r>
            <a:r>
              <a:rPr lang="en-US" sz="3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latin typeface="Segoe UI Semibold" panose="020B0702040204020203" pitchFamily="34" charset="0"/>
                <a:cs typeface="Segoe UI Semibold" panose="020B0702040204020203" pitchFamily="34" charset="0"/>
              </a:rPr>
              <a:t>a server</a:t>
            </a:r>
            <a:r>
              <a:rPr lang="en-US" sz="3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BDE01F8-A358-4703-A1BA-677E3CCDFB59}"/>
              </a:ext>
            </a:extLst>
          </p:cNvPr>
          <p:cNvSpPr txBox="1"/>
          <p:nvPr/>
        </p:nvSpPr>
        <p:spPr>
          <a:xfrm>
            <a:off x="3551237" y="3985734"/>
            <a:ext cx="2735304" cy="1625060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2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No</a:t>
            </a:r>
            <a:r>
              <a:rPr lang="en-US" sz="3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infrastructure </a:t>
            </a:r>
            <a:r>
              <a:rPr lang="en-US" sz="32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headaches</a:t>
            </a:r>
            <a:endParaRPr lang="en-US" sz="3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4E8F129-DD1C-4FD6-8265-49A22FA7E386}"/>
              </a:ext>
            </a:extLst>
          </p:cNvPr>
          <p:cNvSpPr txBox="1"/>
          <p:nvPr/>
        </p:nvSpPr>
        <p:spPr>
          <a:xfrm>
            <a:off x="6468735" y="3985734"/>
            <a:ext cx="2568902" cy="1181862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2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Scales</a:t>
            </a:r>
            <a:r>
              <a:rPr lang="en-US" sz="32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on demand</a:t>
            </a:r>
            <a:endParaRPr lang="en-US" sz="3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CFFB30-19BE-4806-BE7F-FC097DC9C338}"/>
              </a:ext>
            </a:extLst>
          </p:cNvPr>
          <p:cNvSpPr txBox="1"/>
          <p:nvPr/>
        </p:nvSpPr>
        <p:spPr>
          <a:xfrm>
            <a:off x="9113837" y="3985734"/>
            <a:ext cx="2568902" cy="1181862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200" dirty="0">
                <a:cs typeface="Segoe UI" panose="020B0502040204020203" pitchFamily="34" charset="0"/>
              </a:rPr>
              <a:t>Very </a:t>
            </a:r>
            <a:r>
              <a:rPr lang="en-US" sz="32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cheap</a:t>
            </a:r>
            <a:r>
              <a:rPr lang="en-US" sz="3200" dirty="0">
                <a:cs typeface="Segoe UI" panose="020B0502040204020203" pitchFamily="34" charset="0"/>
              </a:rPr>
              <a:t> to run</a:t>
            </a:r>
            <a:endParaRPr lang="en-US" sz="3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grpSp>
        <p:nvGrpSpPr>
          <p:cNvPr id="21" name="Group 9">
            <a:extLst>
              <a:ext uri="{FF2B5EF4-FFF2-40B4-BE49-F238E27FC236}">
                <a16:creationId xmlns:a16="http://schemas.microsoft.com/office/drawing/2014/main" id="{59CB0C5A-6A15-4592-932E-CA396B18C8C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572666" y="2140336"/>
            <a:ext cx="1305775" cy="1841320"/>
            <a:chOff x="3809" y="2053"/>
            <a:chExt cx="217" cy="306"/>
          </a:xfrm>
          <a:solidFill>
            <a:srgbClr val="7030A0"/>
          </a:solidFill>
        </p:grpSpPr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4CDCBC40-BCDC-4D77-97BA-9AECBEA6F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5" y="2122"/>
              <a:ext cx="127" cy="23"/>
            </a:xfrm>
            <a:custGeom>
              <a:avLst/>
              <a:gdLst>
                <a:gd name="T0" fmla="*/ 91 w 92"/>
                <a:gd name="T1" fmla="*/ 8 h 17"/>
                <a:gd name="T2" fmla="*/ 72 w 92"/>
                <a:gd name="T3" fmla="*/ 3 h 17"/>
                <a:gd name="T4" fmla="*/ 67 w 92"/>
                <a:gd name="T5" fmla="*/ 6 h 17"/>
                <a:gd name="T6" fmla="*/ 64 w 92"/>
                <a:gd name="T7" fmla="*/ 2 h 17"/>
                <a:gd name="T8" fmla="*/ 59 w 92"/>
                <a:gd name="T9" fmla="*/ 5 h 17"/>
                <a:gd name="T10" fmla="*/ 45 w 92"/>
                <a:gd name="T11" fmla="*/ 5 h 17"/>
                <a:gd name="T12" fmla="*/ 45 w 92"/>
                <a:gd name="T13" fmla="*/ 3 h 17"/>
                <a:gd name="T14" fmla="*/ 4 w 92"/>
                <a:gd name="T15" fmla="*/ 5 h 17"/>
                <a:gd name="T16" fmla="*/ 4 w 92"/>
                <a:gd name="T17" fmla="*/ 17 h 17"/>
                <a:gd name="T18" fmla="*/ 89 w 92"/>
                <a:gd name="T19" fmla="*/ 15 h 17"/>
                <a:gd name="T20" fmla="*/ 91 w 92"/>
                <a:gd name="T2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17">
                  <a:moveTo>
                    <a:pt x="91" y="8"/>
                  </a:moveTo>
                  <a:cubicBezTo>
                    <a:pt x="84" y="4"/>
                    <a:pt x="75" y="8"/>
                    <a:pt x="72" y="3"/>
                  </a:cubicBezTo>
                  <a:cubicBezTo>
                    <a:pt x="73" y="6"/>
                    <a:pt x="68" y="4"/>
                    <a:pt x="67" y="6"/>
                  </a:cubicBezTo>
                  <a:cubicBezTo>
                    <a:pt x="65" y="5"/>
                    <a:pt x="67" y="1"/>
                    <a:pt x="64" y="2"/>
                  </a:cubicBezTo>
                  <a:cubicBezTo>
                    <a:pt x="63" y="5"/>
                    <a:pt x="61" y="1"/>
                    <a:pt x="59" y="5"/>
                  </a:cubicBezTo>
                  <a:cubicBezTo>
                    <a:pt x="57" y="0"/>
                    <a:pt x="50" y="5"/>
                    <a:pt x="45" y="5"/>
                  </a:cubicBezTo>
                  <a:cubicBezTo>
                    <a:pt x="46" y="5"/>
                    <a:pt x="46" y="3"/>
                    <a:pt x="45" y="3"/>
                  </a:cubicBezTo>
                  <a:cubicBezTo>
                    <a:pt x="35" y="0"/>
                    <a:pt x="15" y="7"/>
                    <a:pt x="4" y="5"/>
                  </a:cubicBezTo>
                  <a:cubicBezTo>
                    <a:pt x="0" y="9"/>
                    <a:pt x="0" y="13"/>
                    <a:pt x="4" y="17"/>
                  </a:cubicBezTo>
                  <a:cubicBezTo>
                    <a:pt x="27" y="17"/>
                    <a:pt x="55" y="14"/>
                    <a:pt x="89" y="15"/>
                  </a:cubicBezTo>
                  <a:cubicBezTo>
                    <a:pt x="90" y="14"/>
                    <a:pt x="92" y="12"/>
                    <a:pt x="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EF96FB7B-658D-451C-873E-E51B9896B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5" y="2155"/>
              <a:ext cx="127" cy="23"/>
            </a:xfrm>
            <a:custGeom>
              <a:avLst/>
              <a:gdLst>
                <a:gd name="T0" fmla="*/ 91 w 92"/>
                <a:gd name="T1" fmla="*/ 8 h 17"/>
                <a:gd name="T2" fmla="*/ 72 w 92"/>
                <a:gd name="T3" fmla="*/ 3 h 17"/>
                <a:gd name="T4" fmla="*/ 67 w 92"/>
                <a:gd name="T5" fmla="*/ 6 h 17"/>
                <a:gd name="T6" fmla="*/ 64 w 92"/>
                <a:gd name="T7" fmla="*/ 2 h 17"/>
                <a:gd name="T8" fmla="*/ 59 w 92"/>
                <a:gd name="T9" fmla="*/ 5 h 17"/>
                <a:gd name="T10" fmla="*/ 45 w 92"/>
                <a:gd name="T11" fmla="*/ 5 h 17"/>
                <a:gd name="T12" fmla="*/ 45 w 92"/>
                <a:gd name="T13" fmla="*/ 3 h 17"/>
                <a:gd name="T14" fmla="*/ 4 w 92"/>
                <a:gd name="T15" fmla="*/ 5 h 17"/>
                <a:gd name="T16" fmla="*/ 4 w 92"/>
                <a:gd name="T17" fmla="*/ 17 h 17"/>
                <a:gd name="T18" fmla="*/ 89 w 92"/>
                <a:gd name="T19" fmla="*/ 15 h 17"/>
                <a:gd name="T20" fmla="*/ 91 w 92"/>
                <a:gd name="T2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17">
                  <a:moveTo>
                    <a:pt x="91" y="8"/>
                  </a:moveTo>
                  <a:cubicBezTo>
                    <a:pt x="84" y="4"/>
                    <a:pt x="75" y="8"/>
                    <a:pt x="72" y="3"/>
                  </a:cubicBezTo>
                  <a:cubicBezTo>
                    <a:pt x="73" y="6"/>
                    <a:pt x="68" y="4"/>
                    <a:pt x="67" y="6"/>
                  </a:cubicBezTo>
                  <a:cubicBezTo>
                    <a:pt x="65" y="5"/>
                    <a:pt x="67" y="1"/>
                    <a:pt x="64" y="2"/>
                  </a:cubicBezTo>
                  <a:cubicBezTo>
                    <a:pt x="63" y="5"/>
                    <a:pt x="61" y="1"/>
                    <a:pt x="59" y="5"/>
                  </a:cubicBezTo>
                  <a:cubicBezTo>
                    <a:pt x="57" y="0"/>
                    <a:pt x="50" y="5"/>
                    <a:pt x="45" y="5"/>
                  </a:cubicBezTo>
                  <a:cubicBezTo>
                    <a:pt x="46" y="5"/>
                    <a:pt x="46" y="3"/>
                    <a:pt x="45" y="3"/>
                  </a:cubicBezTo>
                  <a:cubicBezTo>
                    <a:pt x="35" y="0"/>
                    <a:pt x="15" y="7"/>
                    <a:pt x="4" y="5"/>
                  </a:cubicBezTo>
                  <a:cubicBezTo>
                    <a:pt x="0" y="9"/>
                    <a:pt x="0" y="13"/>
                    <a:pt x="4" y="17"/>
                  </a:cubicBezTo>
                  <a:cubicBezTo>
                    <a:pt x="27" y="17"/>
                    <a:pt x="55" y="14"/>
                    <a:pt x="89" y="15"/>
                  </a:cubicBezTo>
                  <a:cubicBezTo>
                    <a:pt x="90" y="14"/>
                    <a:pt x="92" y="12"/>
                    <a:pt x="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1D989C31-9FA3-4070-A2FF-8B64A248F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5" y="2188"/>
              <a:ext cx="127" cy="23"/>
            </a:xfrm>
            <a:custGeom>
              <a:avLst/>
              <a:gdLst>
                <a:gd name="T0" fmla="*/ 91 w 92"/>
                <a:gd name="T1" fmla="*/ 8 h 17"/>
                <a:gd name="T2" fmla="*/ 72 w 92"/>
                <a:gd name="T3" fmla="*/ 3 h 17"/>
                <a:gd name="T4" fmla="*/ 67 w 92"/>
                <a:gd name="T5" fmla="*/ 6 h 17"/>
                <a:gd name="T6" fmla="*/ 64 w 92"/>
                <a:gd name="T7" fmla="*/ 2 h 17"/>
                <a:gd name="T8" fmla="*/ 59 w 92"/>
                <a:gd name="T9" fmla="*/ 5 h 17"/>
                <a:gd name="T10" fmla="*/ 45 w 92"/>
                <a:gd name="T11" fmla="*/ 5 h 17"/>
                <a:gd name="T12" fmla="*/ 45 w 92"/>
                <a:gd name="T13" fmla="*/ 3 h 17"/>
                <a:gd name="T14" fmla="*/ 4 w 92"/>
                <a:gd name="T15" fmla="*/ 5 h 17"/>
                <a:gd name="T16" fmla="*/ 4 w 92"/>
                <a:gd name="T17" fmla="*/ 17 h 17"/>
                <a:gd name="T18" fmla="*/ 89 w 92"/>
                <a:gd name="T19" fmla="*/ 15 h 17"/>
                <a:gd name="T20" fmla="*/ 91 w 92"/>
                <a:gd name="T2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17">
                  <a:moveTo>
                    <a:pt x="91" y="8"/>
                  </a:moveTo>
                  <a:cubicBezTo>
                    <a:pt x="84" y="4"/>
                    <a:pt x="75" y="8"/>
                    <a:pt x="72" y="3"/>
                  </a:cubicBezTo>
                  <a:cubicBezTo>
                    <a:pt x="73" y="6"/>
                    <a:pt x="68" y="4"/>
                    <a:pt x="67" y="6"/>
                  </a:cubicBezTo>
                  <a:cubicBezTo>
                    <a:pt x="65" y="5"/>
                    <a:pt x="67" y="1"/>
                    <a:pt x="64" y="2"/>
                  </a:cubicBezTo>
                  <a:cubicBezTo>
                    <a:pt x="63" y="5"/>
                    <a:pt x="61" y="1"/>
                    <a:pt x="59" y="5"/>
                  </a:cubicBezTo>
                  <a:cubicBezTo>
                    <a:pt x="57" y="0"/>
                    <a:pt x="50" y="5"/>
                    <a:pt x="45" y="5"/>
                  </a:cubicBezTo>
                  <a:cubicBezTo>
                    <a:pt x="46" y="5"/>
                    <a:pt x="46" y="3"/>
                    <a:pt x="45" y="3"/>
                  </a:cubicBezTo>
                  <a:cubicBezTo>
                    <a:pt x="35" y="0"/>
                    <a:pt x="15" y="7"/>
                    <a:pt x="4" y="5"/>
                  </a:cubicBezTo>
                  <a:cubicBezTo>
                    <a:pt x="0" y="9"/>
                    <a:pt x="0" y="13"/>
                    <a:pt x="4" y="17"/>
                  </a:cubicBezTo>
                  <a:cubicBezTo>
                    <a:pt x="27" y="17"/>
                    <a:pt x="55" y="14"/>
                    <a:pt x="89" y="15"/>
                  </a:cubicBezTo>
                  <a:cubicBezTo>
                    <a:pt x="90" y="14"/>
                    <a:pt x="92" y="12"/>
                    <a:pt x="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139C02CF-C9B0-45B0-84A5-BA822018F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5" y="2221"/>
              <a:ext cx="127" cy="23"/>
            </a:xfrm>
            <a:custGeom>
              <a:avLst/>
              <a:gdLst>
                <a:gd name="T0" fmla="*/ 91 w 92"/>
                <a:gd name="T1" fmla="*/ 8 h 17"/>
                <a:gd name="T2" fmla="*/ 72 w 92"/>
                <a:gd name="T3" fmla="*/ 3 h 17"/>
                <a:gd name="T4" fmla="*/ 67 w 92"/>
                <a:gd name="T5" fmla="*/ 6 h 17"/>
                <a:gd name="T6" fmla="*/ 64 w 92"/>
                <a:gd name="T7" fmla="*/ 2 h 17"/>
                <a:gd name="T8" fmla="*/ 59 w 92"/>
                <a:gd name="T9" fmla="*/ 5 h 17"/>
                <a:gd name="T10" fmla="*/ 45 w 92"/>
                <a:gd name="T11" fmla="*/ 5 h 17"/>
                <a:gd name="T12" fmla="*/ 45 w 92"/>
                <a:gd name="T13" fmla="*/ 3 h 17"/>
                <a:gd name="T14" fmla="*/ 4 w 92"/>
                <a:gd name="T15" fmla="*/ 5 h 17"/>
                <a:gd name="T16" fmla="*/ 4 w 92"/>
                <a:gd name="T17" fmla="*/ 17 h 17"/>
                <a:gd name="T18" fmla="*/ 89 w 92"/>
                <a:gd name="T19" fmla="*/ 15 h 17"/>
                <a:gd name="T20" fmla="*/ 91 w 92"/>
                <a:gd name="T2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17">
                  <a:moveTo>
                    <a:pt x="91" y="8"/>
                  </a:moveTo>
                  <a:cubicBezTo>
                    <a:pt x="84" y="4"/>
                    <a:pt x="75" y="8"/>
                    <a:pt x="72" y="3"/>
                  </a:cubicBezTo>
                  <a:cubicBezTo>
                    <a:pt x="73" y="6"/>
                    <a:pt x="68" y="4"/>
                    <a:pt x="67" y="6"/>
                  </a:cubicBezTo>
                  <a:cubicBezTo>
                    <a:pt x="65" y="5"/>
                    <a:pt x="67" y="1"/>
                    <a:pt x="64" y="2"/>
                  </a:cubicBezTo>
                  <a:cubicBezTo>
                    <a:pt x="63" y="5"/>
                    <a:pt x="61" y="1"/>
                    <a:pt x="59" y="5"/>
                  </a:cubicBezTo>
                  <a:cubicBezTo>
                    <a:pt x="57" y="0"/>
                    <a:pt x="50" y="5"/>
                    <a:pt x="45" y="5"/>
                  </a:cubicBezTo>
                  <a:cubicBezTo>
                    <a:pt x="46" y="5"/>
                    <a:pt x="46" y="3"/>
                    <a:pt x="45" y="3"/>
                  </a:cubicBezTo>
                  <a:cubicBezTo>
                    <a:pt x="35" y="0"/>
                    <a:pt x="15" y="7"/>
                    <a:pt x="4" y="5"/>
                  </a:cubicBezTo>
                  <a:cubicBezTo>
                    <a:pt x="0" y="9"/>
                    <a:pt x="0" y="13"/>
                    <a:pt x="4" y="17"/>
                  </a:cubicBezTo>
                  <a:cubicBezTo>
                    <a:pt x="27" y="17"/>
                    <a:pt x="55" y="14"/>
                    <a:pt x="89" y="15"/>
                  </a:cubicBezTo>
                  <a:cubicBezTo>
                    <a:pt x="90" y="14"/>
                    <a:pt x="92" y="12"/>
                    <a:pt x="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id="{B33FC4F8-B34C-4E8D-9FC9-430D02E763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5" y="2254"/>
              <a:ext cx="127" cy="24"/>
            </a:xfrm>
            <a:custGeom>
              <a:avLst/>
              <a:gdLst>
                <a:gd name="T0" fmla="*/ 91 w 92"/>
                <a:gd name="T1" fmla="*/ 8 h 17"/>
                <a:gd name="T2" fmla="*/ 72 w 92"/>
                <a:gd name="T3" fmla="*/ 3 h 17"/>
                <a:gd name="T4" fmla="*/ 67 w 92"/>
                <a:gd name="T5" fmla="*/ 6 h 17"/>
                <a:gd name="T6" fmla="*/ 64 w 92"/>
                <a:gd name="T7" fmla="*/ 2 h 17"/>
                <a:gd name="T8" fmla="*/ 59 w 92"/>
                <a:gd name="T9" fmla="*/ 5 h 17"/>
                <a:gd name="T10" fmla="*/ 45 w 92"/>
                <a:gd name="T11" fmla="*/ 5 h 17"/>
                <a:gd name="T12" fmla="*/ 45 w 92"/>
                <a:gd name="T13" fmla="*/ 3 h 17"/>
                <a:gd name="T14" fmla="*/ 4 w 92"/>
                <a:gd name="T15" fmla="*/ 5 h 17"/>
                <a:gd name="T16" fmla="*/ 4 w 92"/>
                <a:gd name="T17" fmla="*/ 17 h 17"/>
                <a:gd name="T18" fmla="*/ 89 w 92"/>
                <a:gd name="T19" fmla="*/ 15 h 17"/>
                <a:gd name="T20" fmla="*/ 91 w 92"/>
                <a:gd name="T2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17">
                  <a:moveTo>
                    <a:pt x="91" y="8"/>
                  </a:moveTo>
                  <a:cubicBezTo>
                    <a:pt x="84" y="4"/>
                    <a:pt x="75" y="8"/>
                    <a:pt x="72" y="3"/>
                  </a:cubicBezTo>
                  <a:cubicBezTo>
                    <a:pt x="73" y="6"/>
                    <a:pt x="68" y="4"/>
                    <a:pt x="67" y="6"/>
                  </a:cubicBezTo>
                  <a:cubicBezTo>
                    <a:pt x="65" y="5"/>
                    <a:pt x="67" y="1"/>
                    <a:pt x="64" y="2"/>
                  </a:cubicBezTo>
                  <a:cubicBezTo>
                    <a:pt x="63" y="5"/>
                    <a:pt x="61" y="1"/>
                    <a:pt x="59" y="5"/>
                  </a:cubicBezTo>
                  <a:cubicBezTo>
                    <a:pt x="57" y="0"/>
                    <a:pt x="50" y="5"/>
                    <a:pt x="45" y="5"/>
                  </a:cubicBezTo>
                  <a:cubicBezTo>
                    <a:pt x="46" y="5"/>
                    <a:pt x="46" y="3"/>
                    <a:pt x="45" y="3"/>
                  </a:cubicBezTo>
                  <a:cubicBezTo>
                    <a:pt x="35" y="0"/>
                    <a:pt x="15" y="7"/>
                    <a:pt x="4" y="5"/>
                  </a:cubicBezTo>
                  <a:cubicBezTo>
                    <a:pt x="0" y="9"/>
                    <a:pt x="0" y="13"/>
                    <a:pt x="4" y="17"/>
                  </a:cubicBezTo>
                  <a:cubicBezTo>
                    <a:pt x="27" y="17"/>
                    <a:pt x="55" y="14"/>
                    <a:pt x="89" y="15"/>
                  </a:cubicBezTo>
                  <a:cubicBezTo>
                    <a:pt x="90" y="14"/>
                    <a:pt x="92" y="12"/>
                    <a:pt x="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5">
              <a:extLst>
                <a:ext uri="{FF2B5EF4-FFF2-40B4-BE49-F238E27FC236}">
                  <a16:creationId xmlns:a16="http://schemas.microsoft.com/office/drawing/2014/main" id="{6DF115BC-63EC-4832-B6B8-AA350415A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5" y="2287"/>
              <a:ext cx="127" cy="24"/>
            </a:xfrm>
            <a:custGeom>
              <a:avLst/>
              <a:gdLst>
                <a:gd name="T0" fmla="*/ 45 w 92"/>
                <a:gd name="T1" fmla="*/ 3 h 17"/>
                <a:gd name="T2" fmla="*/ 4 w 92"/>
                <a:gd name="T3" fmla="*/ 5 h 17"/>
                <a:gd name="T4" fmla="*/ 4 w 92"/>
                <a:gd name="T5" fmla="*/ 17 h 17"/>
                <a:gd name="T6" fmla="*/ 89 w 92"/>
                <a:gd name="T7" fmla="*/ 15 h 17"/>
                <a:gd name="T8" fmla="*/ 91 w 92"/>
                <a:gd name="T9" fmla="*/ 8 h 17"/>
                <a:gd name="T10" fmla="*/ 72 w 92"/>
                <a:gd name="T11" fmla="*/ 3 h 17"/>
                <a:gd name="T12" fmla="*/ 67 w 92"/>
                <a:gd name="T13" fmla="*/ 6 h 17"/>
                <a:gd name="T14" fmla="*/ 64 w 92"/>
                <a:gd name="T15" fmla="*/ 2 h 17"/>
                <a:gd name="T16" fmla="*/ 59 w 92"/>
                <a:gd name="T17" fmla="*/ 5 h 17"/>
                <a:gd name="T18" fmla="*/ 45 w 92"/>
                <a:gd name="T19" fmla="*/ 5 h 17"/>
                <a:gd name="T20" fmla="*/ 45 w 92"/>
                <a:gd name="T21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17">
                  <a:moveTo>
                    <a:pt x="45" y="3"/>
                  </a:moveTo>
                  <a:cubicBezTo>
                    <a:pt x="35" y="0"/>
                    <a:pt x="15" y="7"/>
                    <a:pt x="4" y="5"/>
                  </a:cubicBezTo>
                  <a:cubicBezTo>
                    <a:pt x="0" y="9"/>
                    <a:pt x="0" y="13"/>
                    <a:pt x="4" y="17"/>
                  </a:cubicBezTo>
                  <a:cubicBezTo>
                    <a:pt x="27" y="17"/>
                    <a:pt x="55" y="14"/>
                    <a:pt x="89" y="15"/>
                  </a:cubicBezTo>
                  <a:cubicBezTo>
                    <a:pt x="90" y="14"/>
                    <a:pt x="92" y="12"/>
                    <a:pt x="91" y="8"/>
                  </a:cubicBezTo>
                  <a:cubicBezTo>
                    <a:pt x="84" y="4"/>
                    <a:pt x="75" y="8"/>
                    <a:pt x="72" y="3"/>
                  </a:cubicBezTo>
                  <a:cubicBezTo>
                    <a:pt x="73" y="6"/>
                    <a:pt x="68" y="4"/>
                    <a:pt x="67" y="6"/>
                  </a:cubicBezTo>
                  <a:cubicBezTo>
                    <a:pt x="65" y="5"/>
                    <a:pt x="67" y="1"/>
                    <a:pt x="64" y="2"/>
                  </a:cubicBezTo>
                  <a:cubicBezTo>
                    <a:pt x="63" y="5"/>
                    <a:pt x="61" y="1"/>
                    <a:pt x="59" y="5"/>
                  </a:cubicBezTo>
                  <a:cubicBezTo>
                    <a:pt x="57" y="0"/>
                    <a:pt x="50" y="5"/>
                    <a:pt x="45" y="5"/>
                  </a:cubicBezTo>
                  <a:cubicBezTo>
                    <a:pt x="46" y="5"/>
                    <a:pt x="46" y="3"/>
                    <a:pt x="4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6">
              <a:extLst>
                <a:ext uri="{FF2B5EF4-FFF2-40B4-BE49-F238E27FC236}">
                  <a16:creationId xmlns:a16="http://schemas.microsoft.com/office/drawing/2014/main" id="{E5B06FA1-ADB4-4CFF-A71B-AFE8DBC6D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9" y="2071"/>
              <a:ext cx="217" cy="288"/>
            </a:xfrm>
            <a:custGeom>
              <a:avLst/>
              <a:gdLst>
                <a:gd name="T0" fmla="*/ 157 w 157"/>
                <a:gd name="T1" fmla="*/ 61 h 209"/>
                <a:gd name="T2" fmla="*/ 155 w 157"/>
                <a:gd name="T3" fmla="*/ 4 h 209"/>
                <a:gd name="T4" fmla="*/ 116 w 157"/>
                <a:gd name="T5" fmla="*/ 5 h 209"/>
                <a:gd name="T6" fmla="*/ 116 w 157"/>
                <a:gd name="T7" fmla="*/ 12 h 209"/>
                <a:gd name="T8" fmla="*/ 146 w 157"/>
                <a:gd name="T9" fmla="*/ 14 h 209"/>
                <a:gd name="T10" fmla="*/ 147 w 157"/>
                <a:gd name="T11" fmla="*/ 31 h 209"/>
                <a:gd name="T12" fmla="*/ 145 w 157"/>
                <a:gd name="T13" fmla="*/ 37 h 209"/>
                <a:gd name="T14" fmla="*/ 146 w 157"/>
                <a:gd name="T15" fmla="*/ 36 h 209"/>
                <a:gd name="T16" fmla="*/ 144 w 157"/>
                <a:gd name="T17" fmla="*/ 91 h 209"/>
                <a:gd name="T18" fmla="*/ 145 w 157"/>
                <a:gd name="T19" fmla="*/ 100 h 209"/>
                <a:gd name="T20" fmla="*/ 143 w 157"/>
                <a:gd name="T21" fmla="*/ 96 h 209"/>
                <a:gd name="T22" fmla="*/ 147 w 157"/>
                <a:gd name="T23" fmla="*/ 120 h 209"/>
                <a:gd name="T24" fmla="*/ 144 w 157"/>
                <a:gd name="T25" fmla="*/ 119 h 209"/>
                <a:gd name="T26" fmla="*/ 144 w 157"/>
                <a:gd name="T27" fmla="*/ 193 h 209"/>
                <a:gd name="T28" fmla="*/ 132 w 157"/>
                <a:gd name="T29" fmla="*/ 194 h 209"/>
                <a:gd name="T30" fmla="*/ 135 w 157"/>
                <a:gd name="T31" fmla="*/ 192 h 209"/>
                <a:gd name="T32" fmla="*/ 27 w 157"/>
                <a:gd name="T33" fmla="*/ 194 h 209"/>
                <a:gd name="T34" fmla="*/ 15 w 157"/>
                <a:gd name="T35" fmla="*/ 191 h 209"/>
                <a:gd name="T36" fmla="*/ 14 w 157"/>
                <a:gd name="T37" fmla="*/ 14 h 209"/>
                <a:gd name="T38" fmla="*/ 46 w 157"/>
                <a:gd name="T39" fmla="*/ 12 h 209"/>
                <a:gd name="T40" fmla="*/ 45 w 157"/>
                <a:gd name="T41" fmla="*/ 3 h 209"/>
                <a:gd name="T42" fmla="*/ 3 w 157"/>
                <a:gd name="T43" fmla="*/ 3 h 209"/>
                <a:gd name="T44" fmla="*/ 1 w 157"/>
                <a:gd name="T45" fmla="*/ 14 h 209"/>
                <a:gd name="T46" fmla="*/ 1 w 157"/>
                <a:gd name="T47" fmla="*/ 20 h 209"/>
                <a:gd name="T48" fmla="*/ 4 w 157"/>
                <a:gd name="T49" fmla="*/ 202 h 209"/>
                <a:gd name="T50" fmla="*/ 85 w 157"/>
                <a:gd name="T51" fmla="*/ 204 h 209"/>
                <a:gd name="T52" fmla="*/ 157 w 157"/>
                <a:gd name="T53" fmla="*/ 201 h 209"/>
                <a:gd name="T54" fmla="*/ 157 w 157"/>
                <a:gd name="T55" fmla="*/ 184 h 209"/>
                <a:gd name="T56" fmla="*/ 157 w 157"/>
                <a:gd name="T57" fmla="*/ 102 h 209"/>
                <a:gd name="T58" fmla="*/ 157 w 157"/>
                <a:gd name="T59" fmla="*/ 77 h 209"/>
                <a:gd name="T60" fmla="*/ 157 w 157"/>
                <a:gd name="T61" fmla="*/ 67 h 209"/>
                <a:gd name="T62" fmla="*/ 157 w 157"/>
                <a:gd name="T63" fmla="*/ 6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7" h="209">
                  <a:moveTo>
                    <a:pt x="157" y="61"/>
                  </a:moveTo>
                  <a:cubicBezTo>
                    <a:pt x="154" y="44"/>
                    <a:pt x="157" y="21"/>
                    <a:pt x="155" y="4"/>
                  </a:cubicBezTo>
                  <a:cubicBezTo>
                    <a:pt x="141" y="6"/>
                    <a:pt x="129" y="0"/>
                    <a:pt x="116" y="5"/>
                  </a:cubicBezTo>
                  <a:cubicBezTo>
                    <a:pt x="116" y="7"/>
                    <a:pt x="116" y="10"/>
                    <a:pt x="116" y="12"/>
                  </a:cubicBezTo>
                  <a:cubicBezTo>
                    <a:pt x="125" y="13"/>
                    <a:pt x="135" y="14"/>
                    <a:pt x="146" y="14"/>
                  </a:cubicBezTo>
                  <a:cubicBezTo>
                    <a:pt x="145" y="21"/>
                    <a:pt x="147" y="25"/>
                    <a:pt x="147" y="31"/>
                  </a:cubicBezTo>
                  <a:cubicBezTo>
                    <a:pt x="145" y="32"/>
                    <a:pt x="143" y="41"/>
                    <a:pt x="145" y="37"/>
                  </a:cubicBezTo>
                  <a:cubicBezTo>
                    <a:pt x="145" y="36"/>
                    <a:pt x="145" y="36"/>
                    <a:pt x="146" y="36"/>
                  </a:cubicBezTo>
                  <a:cubicBezTo>
                    <a:pt x="147" y="59"/>
                    <a:pt x="145" y="71"/>
                    <a:pt x="144" y="91"/>
                  </a:cubicBezTo>
                  <a:cubicBezTo>
                    <a:pt x="145" y="86"/>
                    <a:pt x="148" y="99"/>
                    <a:pt x="145" y="100"/>
                  </a:cubicBezTo>
                  <a:cubicBezTo>
                    <a:pt x="145" y="98"/>
                    <a:pt x="146" y="95"/>
                    <a:pt x="143" y="96"/>
                  </a:cubicBezTo>
                  <a:cubicBezTo>
                    <a:pt x="146" y="105"/>
                    <a:pt x="143" y="113"/>
                    <a:pt x="147" y="120"/>
                  </a:cubicBezTo>
                  <a:cubicBezTo>
                    <a:pt x="145" y="122"/>
                    <a:pt x="146" y="120"/>
                    <a:pt x="144" y="119"/>
                  </a:cubicBezTo>
                  <a:cubicBezTo>
                    <a:pt x="144" y="144"/>
                    <a:pt x="144" y="174"/>
                    <a:pt x="144" y="193"/>
                  </a:cubicBezTo>
                  <a:cubicBezTo>
                    <a:pt x="139" y="192"/>
                    <a:pt x="136" y="198"/>
                    <a:pt x="132" y="194"/>
                  </a:cubicBezTo>
                  <a:cubicBezTo>
                    <a:pt x="132" y="193"/>
                    <a:pt x="135" y="194"/>
                    <a:pt x="135" y="192"/>
                  </a:cubicBezTo>
                  <a:cubicBezTo>
                    <a:pt x="99" y="194"/>
                    <a:pt x="59" y="191"/>
                    <a:pt x="27" y="194"/>
                  </a:cubicBezTo>
                  <a:cubicBezTo>
                    <a:pt x="25" y="191"/>
                    <a:pt x="18" y="194"/>
                    <a:pt x="15" y="191"/>
                  </a:cubicBezTo>
                  <a:cubicBezTo>
                    <a:pt x="14" y="124"/>
                    <a:pt x="15" y="82"/>
                    <a:pt x="14" y="14"/>
                  </a:cubicBezTo>
                  <a:cubicBezTo>
                    <a:pt x="25" y="15"/>
                    <a:pt x="38" y="17"/>
                    <a:pt x="46" y="12"/>
                  </a:cubicBezTo>
                  <a:cubicBezTo>
                    <a:pt x="46" y="8"/>
                    <a:pt x="46" y="6"/>
                    <a:pt x="45" y="3"/>
                  </a:cubicBezTo>
                  <a:cubicBezTo>
                    <a:pt x="35" y="1"/>
                    <a:pt x="13" y="0"/>
                    <a:pt x="3" y="3"/>
                  </a:cubicBezTo>
                  <a:cubicBezTo>
                    <a:pt x="0" y="5"/>
                    <a:pt x="4" y="12"/>
                    <a:pt x="1" y="14"/>
                  </a:cubicBezTo>
                  <a:cubicBezTo>
                    <a:pt x="1" y="16"/>
                    <a:pt x="1" y="18"/>
                    <a:pt x="1" y="20"/>
                  </a:cubicBezTo>
                  <a:cubicBezTo>
                    <a:pt x="4" y="86"/>
                    <a:pt x="3" y="137"/>
                    <a:pt x="4" y="202"/>
                  </a:cubicBezTo>
                  <a:cubicBezTo>
                    <a:pt x="27" y="207"/>
                    <a:pt x="57" y="204"/>
                    <a:pt x="85" y="204"/>
                  </a:cubicBezTo>
                  <a:cubicBezTo>
                    <a:pt x="110" y="204"/>
                    <a:pt x="142" y="209"/>
                    <a:pt x="157" y="201"/>
                  </a:cubicBezTo>
                  <a:cubicBezTo>
                    <a:pt x="157" y="195"/>
                    <a:pt x="157" y="189"/>
                    <a:pt x="157" y="184"/>
                  </a:cubicBezTo>
                  <a:cubicBezTo>
                    <a:pt x="155" y="159"/>
                    <a:pt x="155" y="127"/>
                    <a:pt x="157" y="102"/>
                  </a:cubicBezTo>
                  <a:cubicBezTo>
                    <a:pt x="157" y="94"/>
                    <a:pt x="157" y="85"/>
                    <a:pt x="157" y="77"/>
                  </a:cubicBezTo>
                  <a:cubicBezTo>
                    <a:pt x="155" y="76"/>
                    <a:pt x="155" y="68"/>
                    <a:pt x="157" y="67"/>
                  </a:cubicBezTo>
                  <a:cubicBezTo>
                    <a:pt x="157" y="65"/>
                    <a:pt x="157" y="63"/>
                    <a:pt x="15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7">
              <a:extLst>
                <a:ext uri="{FF2B5EF4-FFF2-40B4-BE49-F238E27FC236}">
                  <a16:creationId xmlns:a16="http://schemas.microsoft.com/office/drawing/2014/main" id="{DC01DA10-E8C3-4056-9FFE-74A3F4B534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8" y="2053"/>
              <a:ext cx="94" cy="66"/>
            </a:xfrm>
            <a:custGeom>
              <a:avLst/>
              <a:gdLst>
                <a:gd name="T0" fmla="*/ 2 w 68"/>
                <a:gd name="T1" fmla="*/ 38 h 48"/>
                <a:gd name="T2" fmla="*/ 25 w 68"/>
                <a:gd name="T3" fmla="*/ 43 h 48"/>
                <a:gd name="T4" fmla="*/ 32 w 68"/>
                <a:gd name="T5" fmla="*/ 43 h 48"/>
                <a:gd name="T6" fmla="*/ 57 w 68"/>
                <a:gd name="T7" fmla="*/ 44 h 48"/>
                <a:gd name="T8" fmla="*/ 59 w 68"/>
                <a:gd name="T9" fmla="*/ 10 h 48"/>
                <a:gd name="T10" fmla="*/ 35 w 68"/>
                <a:gd name="T11" fmla="*/ 0 h 48"/>
                <a:gd name="T12" fmla="*/ 31 w 68"/>
                <a:gd name="T13" fmla="*/ 0 h 48"/>
                <a:gd name="T14" fmla="*/ 17 w 68"/>
                <a:gd name="T15" fmla="*/ 9 h 48"/>
                <a:gd name="T16" fmla="*/ 4 w 68"/>
                <a:gd name="T17" fmla="*/ 9 h 48"/>
                <a:gd name="T18" fmla="*/ 2 w 68"/>
                <a:gd name="T19" fmla="*/ 38 h 48"/>
                <a:gd name="T20" fmla="*/ 10 w 68"/>
                <a:gd name="T21" fmla="*/ 17 h 48"/>
                <a:gd name="T22" fmla="*/ 29 w 68"/>
                <a:gd name="T23" fmla="*/ 13 h 48"/>
                <a:gd name="T24" fmla="*/ 47 w 68"/>
                <a:gd name="T25" fmla="*/ 20 h 48"/>
                <a:gd name="T26" fmla="*/ 47 w 68"/>
                <a:gd name="T27" fmla="*/ 31 h 48"/>
                <a:gd name="T28" fmla="*/ 10 w 68"/>
                <a:gd name="T29" fmla="*/ 33 h 48"/>
                <a:gd name="T30" fmla="*/ 10 w 68"/>
                <a:gd name="T31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48">
                  <a:moveTo>
                    <a:pt x="2" y="38"/>
                  </a:moveTo>
                  <a:cubicBezTo>
                    <a:pt x="9" y="44"/>
                    <a:pt x="17" y="43"/>
                    <a:pt x="25" y="43"/>
                  </a:cubicBezTo>
                  <a:cubicBezTo>
                    <a:pt x="22" y="47"/>
                    <a:pt x="32" y="46"/>
                    <a:pt x="32" y="43"/>
                  </a:cubicBezTo>
                  <a:cubicBezTo>
                    <a:pt x="36" y="45"/>
                    <a:pt x="50" y="48"/>
                    <a:pt x="57" y="44"/>
                  </a:cubicBezTo>
                  <a:cubicBezTo>
                    <a:pt x="68" y="38"/>
                    <a:pt x="58" y="19"/>
                    <a:pt x="59" y="10"/>
                  </a:cubicBezTo>
                  <a:cubicBezTo>
                    <a:pt x="50" y="5"/>
                    <a:pt x="40" y="7"/>
                    <a:pt x="35" y="0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24" y="0"/>
                    <a:pt x="21" y="5"/>
                    <a:pt x="17" y="9"/>
                  </a:cubicBezTo>
                  <a:cubicBezTo>
                    <a:pt x="13" y="9"/>
                    <a:pt x="8" y="9"/>
                    <a:pt x="4" y="9"/>
                  </a:cubicBezTo>
                  <a:cubicBezTo>
                    <a:pt x="0" y="15"/>
                    <a:pt x="3" y="29"/>
                    <a:pt x="2" y="38"/>
                  </a:cubicBezTo>
                  <a:close/>
                  <a:moveTo>
                    <a:pt x="10" y="17"/>
                  </a:moveTo>
                  <a:cubicBezTo>
                    <a:pt x="18" y="17"/>
                    <a:pt x="26" y="22"/>
                    <a:pt x="29" y="13"/>
                  </a:cubicBezTo>
                  <a:cubicBezTo>
                    <a:pt x="29" y="19"/>
                    <a:pt x="40" y="21"/>
                    <a:pt x="47" y="20"/>
                  </a:cubicBezTo>
                  <a:cubicBezTo>
                    <a:pt x="47" y="26"/>
                    <a:pt x="48" y="26"/>
                    <a:pt x="47" y="31"/>
                  </a:cubicBezTo>
                  <a:cubicBezTo>
                    <a:pt x="36" y="34"/>
                    <a:pt x="24" y="32"/>
                    <a:pt x="10" y="33"/>
                  </a:cubicBezTo>
                  <a:cubicBezTo>
                    <a:pt x="11" y="29"/>
                    <a:pt x="9" y="23"/>
                    <a:pt x="1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" name="Group 62">
            <a:extLst>
              <a:ext uri="{FF2B5EF4-FFF2-40B4-BE49-F238E27FC236}">
                <a16:creationId xmlns:a16="http://schemas.microsoft.com/office/drawing/2014/main" id="{DB030D74-7A25-4DA7-97FB-0B836190EDE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779117" y="2264962"/>
            <a:ext cx="1795864" cy="1652424"/>
            <a:chOff x="3760" y="2060"/>
            <a:chExt cx="313" cy="288"/>
          </a:xfrm>
          <a:solidFill>
            <a:srgbClr val="7030A0"/>
          </a:solidFill>
        </p:grpSpPr>
        <p:sp>
          <p:nvSpPr>
            <p:cNvPr id="31" name="Freeform 63">
              <a:extLst>
                <a:ext uri="{FF2B5EF4-FFF2-40B4-BE49-F238E27FC236}">
                  <a16:creationId xmlns:a16="http://schemas.microsoft.com/office/drawing/2014/main" id="{EA3415F6-9191-4007-A088-464D4B88E4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5" y="2073"/>
              <a:ext cx="46" cy="53"/>
            </a:xfrm>
            <a:custGeom>
              <a:avLst/>
              <a:gdLst>
                <a:gd name="T0" fmla="*/ 4 w 34"/>
                <a:gd name="T1" fmla="*/ 28 h 39"/>
                <a:gd name="T2" fmla="*/ 28 w 34"/>
                <a:gd name="T3" fmla="*/ 36 h 39"/>
                <a:gd name="T4" fmla="*/ 31 w 34"/>
                <a:gd name="T5" fmla="*/ 17 h 39"/>
                <a:gd name="T6" fmla="*/ 4 w 34"/>
                <a:gd name="T7" fmla="*/ 28 h 39"/>
                <a:gd name="T8" fmla="*/ 14 w 34"/>
                <a:gd name="T9" fmla="*/ 25 h 39"/>
                <a:gd name="T10" fmla="*/ 15 w 34"/>
                <a:gd name="T11" fmla="*/ 21 h 39"/>
                <a:gd name="T12" fmla="*/ 18 w 34"/>
                <a:gd name="T13" fmla="*/ 21 h 39"/>
                <a:gd name="T14" fmla="*/ 14 w 34"/>
                <a:gd name="T15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9">
                  <a:moveTo>
                    <a:pt x="4" y="28"/>
                  </a:moveTo>
                  <a:cubicBezTo>
                    <a:pt x="8" y="39"/>
                    <a:pt x="21" y="36"/>
                    <a:pt x="28" y="36"/>
                  </a:cubicBezTo>
                  <a:cubicBezTo>
                    <a:pt x="34" y="32"/>
                    <a:pt x="33" y="21"/>
                    <a:pt x="31" y="17"/>
                  </a:cubicBezTo>
                  <a:cubicBezTo>
                    <a:pt x="22" y="0"/>
                    <a:pt x="0" y="14"/>
                    <a:pt x="4" y="28"/>
                  </a:cubicBezTo>
                  <a:close/>
                  <a:moveTo>
                    <a:pt x="14" y="25"/>
                  </a:moveTo>
                  <a:cubicBezTo>
                    <a:pt x="15" y="22"/>
                    <a:pt x="14" y="23"/>
                    <a:pt x="15" y="21"/>
                  </a:cubicBezTo>
                  <a:cubicBezTo>
                    <a:pt x="16" y="21"/>
                    <a:pt x="17" y="21"/>
                    <a:pt x="18" y="21"/>
                  </a:cubicBezTo>
                  <a:cubicBezTo>
                    <a:pt x="18" y="24"/>
                    <a:pt x="17" y="25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64">
              <a:extLst>
                <a:ext uri="{FF2B5EF4-FFF2-40B4-BE49-F238E27FC236}">
                  <a16:creationId xmlns:a16="http://schemas.microsoft.com/office/drawing/2014/main" id="{5BEFC08F-27E6-4557-8A16-609E965F0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9" y="2182"/>
              <a:ext cx="92" cy="22"/>
            </a:xfrm>
            <a:custGeom>
              <a:avLst/>
              <a:gdLst>
                <a:gd name="T0" fmla="*/ 47 w 67"/>
                <a:gd name="T1" fmla="*/ 0 h 16"/>
                <a:gd name="T2" fmla="*/ 5 w 67"/>
                <a:gd name="T3" fmla="*/ 2 h 16"/>
                <a:gd name="T4" fmla="*/ 0 w 67"/>
                <a:gd name="T5" fmla="*/ 10 h 16"/>
                <a:gd name="T6" fmla="*/ 4 w 67"/>
                <a:gd name="T7" fmla="*/ 16 h 16"/>
                <a:gd name="T8" fmla="*/ 67 w 67"/>
                <a:gd name="T9" fmla="*/ 12 h 16"/>
                <a:gd name="T10" fmla="*/ 67 w 67"/>
                <a:gd name="T11" fmla="*/ 6 h 16"/>
                <a:gd name="T12" fmla="*/ 47 w 67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6">
                  <a:moveTo>
                    <a:pt x="47" y="0"/>
                  </a:moveTo>
                  <a:cubicBezTo>
                    <a:pt x="33" y="1"/>
                    <a:pt x="21" y="2"/>
                    <a:pt x="5" y="2"/>
                  </a:cubicBezTo>
                  <a:cubicBezTo>
                    <a:pt x="4" y="5"/>
                    <a:pt x="0" y="5"/>
                    <a:pt x="0" y="10"/>
                  </a:cubicBezTo>
                  <a:cubicBezTo>
                    <a:pt x="3" y="12"/>
                    <a:pt x="2" y="13"/>
                    <a:pt x="4" y="16"/>
                  </a:cubicBezTo>
                  <a:cubicBezTo>
                    <a:pt x="27" y="14"/>
                    <a:pt x="45" y="14"/>
                    <a:pt x="67" y="12"/>
                  </a:cubicBezTo>
                  <a:cubicBezTo>
                    <a:pt x="67" y="10"/>
                    <a:pt x="67" y="8"/>
                    <a:pt x="67" y="6"/>
                  </a:cubicBezTo>
                  <a:cubicBezTo>
                    <a:pt x="60" y="3"/>
                    <a:pt x="5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65">
              <a:extLst>
                <a:ext uri="{FF2B5EF4-FFF2-40B4-BE49-F238E27FC236}">
                  <a16:creationId xmlns:a16="http://schemas.microsoft.com/office/drawing/2014/main" id="{78E6F458-C904-42DB-AAEF-A0D58A6247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5" y="2172"/>
              <a:ext cx="46" cy="54"/>
            </a:xfrm>
            <a:custGeom>
              <a:avLst/>
              <a:gdLst>
                <a:gd name="T0" fmla="*/ 28 w 34"/>
                <a:gd name="T1" fmla="*/ 36 h 39"/>
                <a:gd name="T2" fmla="*/ 31 w 34"/>
                <a:gd name="T3" fmla="*/ 17 h 39"/>
                <a:gd name="T4" fmla="*/ 4 w 34"/>
                <a:gd name="T5" fmla="*/ 28 h 39"/>
                <a:gd name="T6" fmla="*/ 28 w 34"/>
                <a:gd name="T7" fmla="*/ 36 h 39"/>
                <a:gd name="T8" fmla="*/ 15 w 34"/>
                <a:gd name="T9" fmla="*/ 21 h 39"/>
                <a:gd name="T10" fmla="*/ 18 w 34"/>
                <a:gd name="T11" fmla="*/ 21 h 39"/>
                <a:gd name="T12" fmla="*/ 14 w 34"/>
                <a:gd name="T13" fmla="*/ 25 h 39"/>
                <a:gd name="T14" fmla="*/ 15 w 34"/>
                <a:gd name="T15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9">
                  <a:moveTo>
                    <a:pt x="28" y="36"/>
                  </a:moveTo>
                  <a:cubicBezTo>
                    <a:pt x="34" y="32"/>
                    <a:pt x="33" y="21"/>
                    <a:pt x="31" y="17"/>
                  </a:cubicBezTo>
                  <a:cubicBezTo>
                    <a:pt x="22" y="0"/>
                    <a:pt x="0" y="14"/>
                    <a:pt x="4" y="28"/>
                  </a:cubicBezTo>
                  <a:cubicBezTo>
                    <a:pt x="8" y="39"/>
                    <a:pt x="21" y="36"/>
                    <a:pt x="28" y="36"/>
                  </a:cubicBezTo>
                  <a:close/>
                  <a:moveTo>
                    <a:pt x="15" y="21"/>
                  </a:moveTo>
                  <a:cubicBezTo>
                    <a:pt x="16" y="21"/>
                    <a:pt x="17" y="21"/>
                    <a:pt x="18" y="21"/>
                  </a:cubicBezTo>
                  <a:cubicBezTo>
                    <a:pt x="18" y="24"/>
                    <a:pt x="17" y="25"/>
                    <a:pt x="14" y="25"/>
                  </a:cubicBezTo>
                  <a:cubicBezTo>
                    <a:pt x="15" y="22"/>
                    <a:pt x="14" y="23"/>
                    <a:pt x="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66">
              <a:extLst>
                <a:ext uri="{FF2B5EF4-FFF2-40B4-BE49-F238E27FC236}">
                  <a16:creationId xmlns:a16="http://schemas.microsoft.com/office/drawing/2014/main" id="{792CE634-29CA-456C-BB52-FFDD4CE91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9" y="2281"/>
              <a:ext cx="92" cy="22"/>
            </a:xfrm>
            <a:custGeom>
              <a:avLst/>
              <a:gdLst>
                <a:gd name="T0" fmla="*/ 47 w 67"/>
                <a:gd name="T1" fmla="*/ 0 h 16"/>
                <a:gd name="T2" fmla="*/ 5 w 67"/>
                <a:gd name="T3" fmla="*/ 2 h 16"/>
                <a:gd name="T4" fmla="*/ 0 w 67"/>
                <a:gd name="T5" fmla="*/ 10 h 16"/>
                <a:gd name="T6" fmla="*/ 4 w 67"/>
                <a:gd name="T7" fmla="*/ 16 h 16"/>
                <a:gd name="T8" fmla="*/ 67 w 67"/>
                <a:gd name="T9" fmla="*/ 12 h 16"/>
                <a:gd name="T10" fmla="*/ 67 w 67"/>
                <a:gd name="T11" fmla="*/ 6 h 16"/>
                <a:gd name="T12" fmla="*/ 47 w 67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6">
                  <a:moveTo>
                    <a:pt x="47" y="0"/>
                  </a:moveTo>
                  <a:cubicBezTo>
                    <a:pt x="33" y="1"/>
                    <a:pt x="21" y="2"/>
                    <a:pt x="5" y="2"/>
                  </a:cubicBezTo>
                  <a:cubicBezTo>
                    <a:pt x="4" y="5"/>
                    <a:pt x="0" y="5"/>
                    <a:pt x="0" y="10"/>
                  </a:cubicBezTo>
                  <a:cubicBezTo>
                    <a:pt x="3" y="12"/>
                    <a:pt x="2" y="13"/>
                    <a:pt x="4" y="16"/>
                  </a:cubicBezTo>
                  <a:cubicBezTo>
                    <a:pt x="27" y="14"/>
                    <a:pt x="45" y="14"/>
                    <a:pt x="67" y="12"/>
                  </a:cubicBezTo>
                  <a:cubicBezTo>
                    <a:pt x="67" y="10"/>
                    <a:pt x="67" y="8"/>
                    <a:pt x="67" y="6"/>
                  </a:cubicBezTo>
                  <a:cubicBezTo>
                    <a:pt x="60" y="3"/>
                    <a:pt x="51" y="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67">
              <a:extLst>
                <a:ext uri="{FF2B5EF4-FFF2-40B4-BE49-F238E27FC236}">
                  <a16:creationId xmlns:a16="http://schemas.microsoft.com/office/drawing/2014/main" id="{4854F985-EAA0-4FCB-B29D-9B2B162642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5" y="2272"/>
              <a:ext cx="46" cy="53"/>
            </a:xfrm>
            <a:custGeom>
              <a:avLst/>
              <a:gdLst>
                <a:gd name="T0" fmla="*/ 4 w 34"/>
                <a:gd name="T1" fmla="*/ 28 h 39"/>
                <a:gd name="T2" fmla="*/ 28 w 34"/>
                <a:gd name="T3" fmla="*/ 36 h 39"/>
                <a:gd name="T4" fmla="*/ 31 w 34"/>
                <a:gd name="T5" fmla="*/ 17 h 39"/>
                <a:gd name="T6" fmla="*/ 4 w 34"/>
                <a:gd name="T7" fmla="*/ 28 h 39"/>
                <a:gd name="T8" fmla="*/ 14 w 34"/>
                <a:gd name="T9" fmla="*/ 25 h 39"/>
                <a:gd name="T10" fmla="*/ 15 w 34"/>
                <a:gd name="T11" fmla="*/ 21 h 39"/>
                <a:gd name="T12" fmla="*/ 18 w 34"/>
                <a:gd name="T13" fmla="*/ 21 h 39"/>
                <a:gd name="T14" fmla="*/ 14 w 34"/>
                <a:gd name="T15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9">
                  <a:moveTo>
                    <a:pt x="4" y="28"/>
                  </a:moveTo>
                  <a:cubicBezTo>
                    <a:pt x="8" y="39"/>
                    <a:pt x="21" y="36"/>
                    <a:pt x="28" y="36"/>
                  </a:cubicBezTo>
                  <a:cubicBezTo>
                    <a:pt x="34" y="32"/>
                    <a:pt x="33" y="21"/>
                    <a:pt x="31" y="17"/>
                  </a:cubicBezTo>
                  <a:cubicBezTo>
                    <a:pt x="22" y="0"/>
                    <a:pt x="0" y="14"/>
                    <a:pt x="4" y="28"/>
                  </a:cubicBezTo>
                  <a:close/>
                  <a:moveTo>
                    <a:pt x="14" y="25"/>
                  </a:moveTo>
                  <a:cubicBezTo>
                    <a:pt x="15" y="22"/>
                    <a:pt x="14" y="23"/>
                    <a:pt x="15" y="21"/>
                  </a:cubicBezTo>
                  <a:cubicBezTo>
                    <a:pt x="16" y="21"/>
                    <a:pt x="17" y="21"/>
                    <a:pt x="18" y="21"/>
                  </a:cubicBezTo>
                  <a:cubicBezTo>
                    <a:pt x="18" y="24"/>
                    <a:pt x="17" y="25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68">
              <a:extLst>
                <a:ext uri="{FF2B5EF4-FFF2-40B4-BE49-F238E27FC236}">
                  <a16:creationId xmlns:a16="http://schemas.microsoft.com/office/drawing/2014/main" id="{2915E030-FFF5-49C6-846D-BEA97C9932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4" y="2081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69">
              <a:extLst>
                <a:ext uri="{FF2B5EF4-FFF2-40B4-BE49-F238E27FC236}">
                  <a16:creationId xmlns:a16="http://schemas.microsoft.com/office/drawing/2014/main" id="{F3AA48ED-9999-4972-A415-D9215A1DD0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0" y="2060"/>
              <a:ext cx="313" cy="288"/>
            </a:xfrm>
            <a:custGeom>
              <a:avLst/>
              <a:gdLst>
                <a:gd name="T0" fmla="*/ 120 w 227"/>
                <a:gd name="T1" fmla="*/ 148 h 208"/>
                <a:gd name="T2" fmla="*/ 223 w 227"/>
                <a:gd name="T3" fmla="*/ 132 h 208"/>
                <a:gd name="T4" fmla="*/ 120 w 227"/>
                <a:gd name="T5" fmla="*/ 76 h 208"/>
                <a:gd name="T6" fmla="*/ 223 w 227"/>
                <a:gd name="T7" fmla="*/ 60 h 208"/>
                <a:gd name="T8" fmla="*/ 100 w 227"/>
                <a:gd name="T9" fmla="*/ 4 h 208"/>
                <a:gd name="T10" fmla="*/ 90 w 227"/>
                <a:gd name="T11" fmla="*/ 0 h 208"/>
                <a:gd name="T12" fmla="*/ 62 w 227"/>
                <a:gd name="T13" fmla="*/ 3 h 208"/>
                <a:gd name="T14" fmla="*/ 62 w 227"/>
                <a:gd name="T15" fmla="*/ 0 h 208"/>
                <a:gd name="T16" fmla="*/ 23 w 227"/>
                <a:gd name="T17" fmla="*/ 0 h 208"/>
                <a:gd name="T18" fmla="*/ 3 w 227"/>
                <a:gd name="T19" fmla="*/ 10 h 208"/>
                <a:gd name="T20" fmla="*/ 3 w 227"/>
                <a:gd name="T21" fmla="*/ 18 h 208"/>
                <a:gd name="T22" fmla="*/ 9 w 227"/>
                <a:gd name="T23" fmla="*/ 65 h 208"/>
                <a:gd name="T24" fmla="*/ 52 w 227"/>
                <a:gd name="T25" fmla="*/ 63 h 208"/>
                <a:gd name="T26" fmla="*/ 110 w 227"/>
                <a:gd name="T27" fmla="*/ 73 h 208"/>
                <a:gd name="T28" fmla="*/ 5 w 227"/>
                <a:gd name="T29" fmla="*/ 78 h 208"/>
                <a:gd name="T30" fmla="*/ 31 w 227"/>
                <a:gd name="T31" fmla="*/ 135 h 208"/>
                <a:gd name="T32" fmla="*/ 109 w 227"/>
                <a:gd name="T33" fmla="*/ 147 h 208"/>
                <a:gd name="T34" fmla="*/ 5 w 227"/>
                <a:gd name="T35" fmla="*/ 200 h 208"/>
                <a:gd name="T36" fmla="*/ 22 w 227"/>
                <a:gd name="T37" fmla="*/ 208 h 208"/>
                <a:gd name="T38" fmla="*/ 223 w 227"/>
                <a:gd name="T39" fmla="*/ 150 h 208"/>
                <a:gd name="T40" fmla="*/ 16 w 227"/>
                <a:gd name="T41" fmla="*/ 13 h 208"/>
                <a:gd name="T42" fmla="*/ 27 w 227"/>
                <a:gd name="T43" fmla="*/ 18 h 208"/>
                <a:gd name="T44" fmla="*/ 88 w 227"/>
                <a:gd name="T45" fmla="*/ 28 h 208"/>
                <a:gd name="T46" fmla="*/ 71 w 227"/>
                <a:gd name="T47" fmla="*/ 14 h 208"/>
                <a:gd name="T48" fmla="*/ 73 w 227"/>
                <a:gd name="T49" fmla="*/ 15 h 208"/>
                <a:gd name="T50" fmla="*/ 82 w 227"/>
                <a:gd name="T51" fmla="*/ 17 h 208"/>
                <a:gd name="T52" fmla="*/ 91 w 227"/>
                <a:gd name="T53" fmla="*/ 17 h 208"/>
                <a:gd name="T54" fmla="*/ 127 w 227"/>
                <a:gd name="T55" fmla="*/ 15 h 208"/>
                <a:gd name="T56" fmla="*/ 213 w 227"/>
                <a:gd name="T57" fmla="*/ 50 h 208"/>
                <a:gd name="T58" fmla="*/ 19 w 227"/>
                <a:gd name="T59" fmla="*/ 123 h 208"/>
                <a:gd name="T60" fmla="*/ 215 w 227"/>
                <a:gd name="T61" fmla="*/ 85 h 208"/>
                <a:gd name="T62" fmla="*/ 174 w 227"/>
                <a:gd name="T63" fmla="*/ 122 h 208"/>
                <a:gd name="T64" fmla="*/ 154 w 227"/>
                <a:gd name="T65" fmla="*/ 120 h 208"/>
                <a:gd name="T66" fmla="*/ 150 w 227"/>
                <a:gd name="T67" fmla="*/ 121 h 208"/>
                <a:gd name="T68" fmla="*/ 139 w 227"/>
                <a:gd name="T69" fmla="*/ 121 h 208"/>
                <a:gd name="T70" fmla="*/ 216 w 227"/>
                <a:gd name="T71" fmla="*/ 197 h 208"/>
                <a:gd name="T72" fmla="*/ 173 w 227"/>
                <a:gd name="T73" fmla="*/ 193 h 208"/>
                <a:gd name="T74" fmla="*/ 148 w 227"/>
                <a:gd name="T75" fmla="*/ 195 h 208"/>
                <a:gd name="T76" fmla="*/ 141 w 227"/>
                <a:gd name="T77" fmla="*/ 196 h 208"/>
                <a:gd name="T78" fmla="*/ 19 w 227"/>
                <a:gd name="T79" fmla="*/ 195 h 208"/>
                <a:gd name="T80" fmla="*/ 215 w 227"/>
                <a:gd name="T81" fmla="*/ 15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7" h="208">
                  <a:moveTo>
                    <a:pt x="223" y="150"/>
                  </a:moveTo>
                  <a:cubicBezTo>
                    <a:pt x="191" y="147"/>
                    <a:pt x="152" y="151"/>
                    <a:pt x="120" y="148"/>
                  </a:cubicBezTo>
                  <a:cubicBezTo>
                    <a:pt x="121" y="141"/>
                    <a:pt x="120" y="137"/>
                    <a:pt x="122" y="133"/>
                  </a:cubicBezTo>
                  <a:cubicBezTo>
                    <a:pt x="157" y="134"/>
                    <a:pt x="188" y="135"/>
                    <a:pt x="223" y="132"/>
                  </a:cubicBezTo>
                  <a:cubicBezTo>
                    <a:pt x="225" y="116"/>
                    <a:pt x="225" y="94"/>
                    <a:pt x="223" y="78"/>
                  </a:cubicBezTo>
                  <a:cubicBezTo>
                    <a:pt x="191" y="75"/>
                    <a:pt x="152" y="79"/>
                    <a:pt x="120" y="76"/>
                  </a:cubicBezTo>
                  <a:cubicBezTo>
                    <a:pt x="121" y="71"/>
                    <a:pt x="119" y="64"/>
                    <a:pt x="121" y="61"/>
                  </a:cubicBezTo>
                  <a:cubicBezTo>
                    <a:pt x="155" y="61"/>
                    <a:pt x="191" y="63"/>
                    <a:pt x="223" y="60"/>
                  </a:cubicBezTo>
                  <a:cubicBezTo>
                    <a:pt x="225" y="43"/>
                    <a:pt x="226" y="21"/>
                    <a:pt x="223" y="5"/>
                  </a:cubicBezTo>
                  <a:cubicBezTo>
                    <a:pt x="184" y="3"/>
                    <a:pt x="138" y="2"/>
                    <a:pt x="100" y="4"/>
                  </a:cubicBezTo>
                  <a:cubicBezTo>
                    <a:pt x="101" y="2"/>
                    <a:pt x="105" y="3"/>
                    <a:pt x="106" y="1"/>
                  </a:cubicBezTo>
                  <a:cubicBezTo>
                    <a:pt x="100" y="1"/>
                    <a:pt x="93" y="5"/>
                    <a:pt x="90" y="0"/>
                  </a:cubicBezTo>
                  <a:cubicBezTo>
                    <a:pt x="84" y="0"/>
                    <a:pt x="79" y="0"/>
                    <a:pt x="74" y="0"/>
                  </a:cubicBezTo>
                  <a:cubicBezTo>
                    <a:pt x="81" y="2"/>
                    <a:pt x="65" y="4"/>
                    <a:pt x="62" y="3"/>
                  </a:cubicBezTo>
                  <a:cubicBezTo>
                    <a:pt x="58" y="1"/>
                    <a:pt x="74" y="3"/>
                    <a:pt x="66" y="0"/>
                  </a:cubicBezTo>
                  <a:cubicBezTo>
                    <a:pt x="64" y="0"/>
                    <a:pt x="63" y="0"/>
                    <a:pt x="62" y="0"/>
                  </a:cubicBezTo>
                  <a:cubicBezTo>
                    <a:pt x="49" y="2"/>
                    <a:pt x="36" y="5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14" y="2"/>
                    <a:pt x="6" y="1"/>
                    <a:pt x="3" y="8"/>
                  </a:cubicBezTo>
                  <a:cubicBezTo>
                    <a:pt x="3" y="8"/>
                    <a:pt x="3" y="9"/>
                    <a:pt x="3" y="10"/>
                  </a:cubicBezTo>
                  <a:cubicBezTo>
                    <a:pt x="6" y="13"/>
                    <a:pt x="5" y="15"/>
                    <a:pt x="4" y="18"/>
                  </a:cubicBezTo>
                  <a:cubicBezTo>
                    <a:pt x="4" y="18"/>
                    <a:pt x="3" y="18"/>
                    <a:pt x="3" y="18"/>
                  </a:cubicBezTo>
                  <a:cubicBezTo>
                    <a:pt x="3" y="23"/>
                    <a:pt x="3" y="28"/>
                    <a:pt x="3" y="33"/>
                  </a:cubicBezTo>
                  <a:cubicBezTo>
                    <a:pt x="7" y="41"/>
                    <a:pt x="0" y="59"/>
                    <a:pt x="9" y="65"/>
                  </a:cubicBezTo>
                  <a:cubicBezTo>
                    <a:pt x="27" y="65"/>
                    <a:pt x="41" y="64"/>
                    <a:pt x="57" y="62"/>
                  </a:cubicBezTo>
                  <a:cubicBezTo>
                    <a:pt x="57" y="64"/>
                    <a:pt x="54" y="63"/>
                    <a:pt x="52" y="63"/>
                  </a:cubicBezTo>
                  <a:cubicBezTo>
                    <a:pt x="68" y="67"/>
                    <a:pt x="90" y="64"/>
                    <a:pt x="109" y="65"/>
                  </a:cubicBezTo>
                  <a:cubicBezTo>
                    <a:pt x="108" y="68"/>
                    <a:pt x="109" y="71"/>
                    <a:pt x="110" y="73"/>
                  </a:cubicBezTo>
                  <a:cubicBezTo>
                    <a:pt x="89" y="73"/>
                    <a:pt x="64" y="75"/>
                    <a:pt x="42" y="75"/>
                  </a:cubicBezTo>
                  <a:cubicBezTo>
                    <a:pt x="28" y="75"/>
                    <a:pt x="14" y="70"/>
                    <a:pt x="5" y="78"/>
                  </a:cubicBezTo>
                  <a:cubicBezTo>
                    <a:pt x="5" y="97"/>
                    <a:pt x="6" y="113"/>
                    <a:pt x="5" y="130"/>
                  </a:cubicBezTo>
                  <a:cubicBezTo>
                    <a:pt x="11" y="139"/>
                    <a:pt x="22" y="136"/>
                    <a:pt x="31" y="135"/>
                  </a:cubicBezTo>
                  <a:cubicBezTo>
                    <a:pt x="56" y="134"/>
                    <a:pt x="85" y="137"/>
                    <a:pt x="110" y="135"/>
                  </a:cubicBezTo>
                  <a:cubicBezTo>
                    <a:pt x="110" y="140"/>
                    <a:pt x="109" y="143"/>
                    <a:pt x="109" y="147"/>
                  </a:cubicBezTo>
                  <a:cubicBezTo>
                    <a:pt x="76" y="147"/>
                    <a:pt x="44" y="146"/>
                    <a:pt x="8" y="148"/>
                  </a:cubicBezTo>
                  <a:cubicBezTo>
                    <a:pt x="5" y="153"/>
                    <a:pt x="4" y="187"/>
                    <a:pt x="5" y="200"/>
                  </a:cubicBezTo>
                  <a:cubicBezTo>
                    <a:pt x="6" y="206"/>
                    <a:pt x="12" y="208"/>
                    <a:pt x="16" y="208"/>
                  </a:cubicBezTo>
                  <a:cubicBezTo>
                    <a:pt x="18" y="208"/>
                    <a:pt x="20" y="208"/>
                    <a:pt x="22" y="208"/>
                  </a:cubicBezTo>
                  <a:cubicBezTo>
                    <a:pt x="95" y="206"/>
                    <a:pt x="155" y="207"/>
                    <a:pt x="223" y="204"/>
                  </a:cubicBezTo>
                  <a:cubicBezTo>
                    <a:pt x="227" y="190"/>
                    <a:pt x="225" y="165"/>
                    <a:pt x="223" y="150"/>
                  </a:cubicBezTo>
                  <a:close/>
                  <a:moveTo>
                    <a:pt x="17" y="53"/>
                  </a:moveTo>
                  <a:cubicBezTo>
                    <a:pt x="15" y="42"/>
                    <a:pt x="16" y="28"/>
                    <a:pt x="16" y="13"/>
                  </a:cubicBezTo>
                  <a:cubicBezTo>
                    <a:pt x="37" y="14"/>
                    <a:pt x="49" y="15"/>
                    <a:pt x="67" y="15"/>
                  </a:cubicBezTo>
                  <a:cubicBezTo>
                    <a:pt x="62" y="20"/>
                    <a:pt x="34" y="16"/>
                    <a:pt x="27" y="18"/>
                  </a:cubicBezTo>
                  <a:cubicBezTo>
                    <a:pt x="20" y="21"/>
                    <a:pt x="20" y="27"/>
                    <a:pt x="25" y="32"/>
                  </a:cubicBezTo>
                  <a:cubicBezTo>
                    <a:pt x="48" y="30"/>
                    <a:pt x="66" y="30"/>
                    <a:pt x="88" y="28"/>
                  </a:cubicBezTo>
                  <a:cubicBezTo>
                    <a:pt x="88" y="26"/>
                    <a:pt x="88" y="24"/>
                    <a:pt x="88" y="23"/>
                  </a:cubicBezTo>
                  <a:cubicBezTo>
                    <a:pt x="84" y="18"/>
                    <a:pt x="64" y="21"/>
                    <a:pt x="71" y="14"/>
                  </a:cubicBezTo>
                  <a:cubicBezTo>
                    <a:pt x="74" y="15"/>
                    <a:pt x="70" y="16"/>
                    <a:pt x="70" y="17"/>
                  </a:cubicBezTo>
                  <a:cubicBezTo>
                    <a:pt x="73" y="17"/>
                    <a:pt x="73" y="19"/>
                    <a:pt x="73" y="15"/>
                  </a:cubicBezTo>
                  <a:cubicBezTo>
                    <a:pt x="76" y="20"/>
                    <a:pt x="80" y="16"/>
                    <a:pt x="84" y="15"/>
                  </a:cubicBezTo>
                  <a:cubicBezTo>
                    <a:pt x="84" y="16"/>
                    <a:pt x="82" y="16"/>
                    <a:pt x="82" y="17"/>
                  </a:cubicBezTo>
                  <a:cubicBezTo>
                    <a:pt x="84" y="17"/>
                    <a:pt x="89" y="18"/>
                    <a:pt x="91" y="14"/>
                  </a:cubicBezTo>
                  <a:cubicBezTo>
                    <a:pt x="92" y="14"/>
                    <a:pt x="91" y="16"/>
                    <a:pt x="91" y="17"/>
                  </a:cubicBezTo>
                  <a:cubicBezTo>
                    <a:pt x="107" y="16"/>
                    <a:pt x="113" y="19"/>
                    <a:pt x="126" y="14"/>
                  </a:cubicBezTo>
                  <a:cubicBezTo>
                    <a:pt x="126" y="12"/>
                    <a:pt x="129" y="15"/>
                    <a:pt x="127" y="15"/>
                  </a:cubicBezTo>
                  <a:cubicBezTo>
                    <a:pt x="153" y="18"/>
                    <a:pt x="192" y="15"/>
                    <a:pt x="213" y="15"/>
                  </a:cubicBezTo>
                  <a:cubicBezTo>
                    <a:pt x="213" y="26"/>
                    <a:pt x="214" y="39"/>
                    <a:pt x="213" y="50"/>
                  </a:cubicBezTo>
                  <a:cubicBezTo>
                    <a:pt x="160" y="53"/>
                    <a:pt x="88" y="52"/>
                    <a:pt x="17" y="53"/>
                  </a:cubicBezTo>
                  <a:close/>
                  <a:moveTo>
                    <a:pt x="19" y="123"/>
                  </a:moveTo>
                  <a:cubicBezTo>
                    <a:pt x="19" y="112"/>
                    <a:pt x="18" y="99"/>
                    <a:pt x="19" y="88"/>
                  </a:cubicBezTo>
                  <a:cubicBezTo>
                    <a:pt x="72" y="85"/>
                    <a:pt x="140" y="85"/>
                    <a:pt x="215" y="85"/>
                  </a:cubicBezTo>
                  <a:cubicBezTo>
                    <a:pt x="217" y="96"/>
                    <a:pt x="216" y="110"/>
                    <a:pt x="216" y="125"/>
                  </a:cubicBezTo>
                  <a:cubicBezTo>
                    <a:pt x="199" y="124"/>
                    <a:pt x="185" y="125"/>
                    <a:pt x="174" y="122"/>
                  </a:cubicBezTo>
                  <a:cubicBezTo>
                    <a:pt x="173" y="122"/>
                    <a:pt x="173" y="121"/>
                    <a:pt x="173" y="121"/>
                  </a:cubicBezTo>
                  <a:cubicBezTo>
                    <a:pt x="171" y="124"/>
                    <a:pt x="157" y="124"/>
                    <a:pt x="154" y="120"/>
                  </a:cubicBezTo>
                  <a:cubicBezTo>
                    <a:pt x="151" y="120"/>
                    <a:pt x="153" y="123"/>
                    <a:pt x="148" y="123"/>
                  </a:cubicBezTo>
                  <a:cubicBezTo>
                    <a:pt x="148" y="122"/>
                    <a:pt x="150" y="122"/>
                    <a:pt x="150" y="121"/>
                  </a:cubicBezTo>
                  <a:cubicBezTo>
                    <a:pt x="148" y="121"/>
                    <a:pt x="143" y="120"/>
                    <a:pt x="141" y="124"/>
                  </a:cubicBezTo>
                  <a:cubicBezTo>
                    <a:pt x="140" y="123"/>
                    <a:pt x="141" y="121"/>
                    <a:pt x="139" y="121"/>
                  </a:cubicBezTo>
                  <a:cubicBezTo>
                    <a:pt x="110" y="121"/>
                    <a:pt x="55" y="121"/>
                    <a:pt x="19" y="123"/>
                  </a:cubicBezTo>
                  <a:close/>
                  <a:moveTo>
                    <a:pt x="216" y="197"/>
                  </a:moveTo>
                  <a:cubicBezTo>
                    <a:pt x="199" y="196"/>
                    <a:pt x="185" y="197"/>
                    <a:pt x="174" y="194"/>
                  </a:cubicBezTo>
                  <a:cubicBezTo>
                    <a:pt x="173" y="194"/>
                    <a:pt x="173" y="193"/>
                    <a:pt x="173" y="193"/>
                  </a:cubicBezTo>
                  <a:cubicBezTo>
                    <a:pt x="171" y="196"/>
                    <a:pt x="157" y="196"/>
                    <a:pt x="154" y="192"/>
                  </a:cubicBezTo>
                  <a:cubicBezTo>
                    <a:pt x="151" y="192"/>
                    <a:pt x="153" y="195"/>
                    <a:pt x="148" y="195"/>
                  </a:cubicBezTo>
                  <a:cubicBezTo>
                    <a:pt x="148" y="194"/>
                    <a:pt x="150" y="194"/>
                    <a:pt x="150" y="193"/>
                  </a:cubicBezTo>
                  <a:cubicBezTo>
                    <a:pt x="148" y="193"/>
                    <a:pt x="143" y="192"/>
                    <a:pt x="141" y="196"/>
                  </a:cubicBezTo>
                  <a:cubicBezTo>
                    <a:pt x="140" y="195"/>
                    <a:pt x="141" y="193"/>
                    <a:pt x="139" y="193"/>
                  </a:cubicBezTo>
                  <a:cubicBezTo>
                    <a:pt x="110" y="193"/>
                    <a:pt x="55" y="193"/>
                    <a:pt x="19" y="195"/>
                  </a:cubicBezTo>
                  <a:cubicBezTo>
                    <a:pt x="19" y="184"/>
                    <a:pt x="18" y="171"/>
                    <a:pt x="19" y="160"/>
                  </a:cubicBezTo>
                  <a:cubicBezTo>
                    <a:pt x="72" y="157"/>
                    <a:pt x="140" y="157"/>
                    <a:pt x="215" y="157"/>
                  </a:cubicBezTo>
                  <a:cubicBezTo>
                    <a:pt x="217" y="168"/>
                    <a:pt x="216" y="182"/>
                    <a:pt x="216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70">
              <a:extLst>
                <a:ext uri="{FF2B5EF4-FFF2-40B4-BE49-F238E27FC236}">
                  <a16:creationId xmlns:a16="http://schemas.microsoft.com/office/drawing/2014/main" id="{24F3D551-E625-4E2B-8487-D96AD8830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9" y="2102"/>
              <a:ext cx="92" cy="29"/>
            </a:xfrm>
            <a:custGeom>
              <a:avLst/>
              <a:gdLst>
                <a:gd name="T0" fmla="*/ 52 w 67"/>
                <a:gd name="T1" fmla="*/ 3 h 21"/>
                <a:gd name="T2" fmla="*/ 50 w 67"/>
                <a:gd name="T3" fmla="*/ 5 h 21"/>
                <a:gd name="T4" fmla="*/ 46 w 67"/>
                <a:gd name="T5" fmla="*/ 2 h 21"/>
                <a:gd name="T6" fmla="*/ 0 w 67"/>
                <a:gd name="T7" fmla="*/ 8 h 21"/>
                <a:gd name="T8" fmla="*/ 1 w 67"/>
                <a:gd name="T9" fmla="*/ 15 h 21"/>
                <a:gd name="T10" fmla="*/ 26 w 67"/>
                <a:gd name="T11" fmla="*/ 15 h 21"/>
                <a:gd name="T12" fmla="*/ 67 w 67"/>
                <a:gd name="T13" fmla="*/ 14 h 21"/>
                <a:gd name="T14" fmla="*/ 67 w 67"/>
                <a:gd name="T15" fmla="*/ 8 h 21"/>
                <a:gd name="T16" fmla="*/ 52 w 67"/>
                <a:gd name="T1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1">
                  <a:moveTo>
                    <a:pt x="52" y="3"/>
                  </a:moveTo>
                  <a:cubicBezTo>
                    <a:pt x="52" y="5"/>
                    <a:pt x="51" y="5"/>
                    <a:pt x="50" y="5"/>
                  </a:cubicBezTo>
                  <a:cubicBezTo>
                    <a:pt x="48" y="2"/>
                    <a:pt x="50" y="4"/>
                    <a:pt x="46" y="2"/>
                  </a:cubicBezTo>
                  <a:cubicBezTo>
                    <a:pt x="37" y="6"/>
                    <a:pt x="11" y="0"/>
                    <a:pt x="0" y="8"/>
                  </a:cubicBezTo>
                  <a:cubicBezTo>
                    <a:pt x="0" y="12"/>
                    <a:pt x="2" y="12"/>
                    <a:pt x="1" y="15"/>
                  </a:cubicBezTo>
                  <a:cubicBezTo>
                    <a:pt x="8" y="21"/>
                    <a:pt x="17" y="16"/>
                    <a:pt x="26" y="15"/>
                  </a:cubicBezTo>
                  <a:cubicBezTo>
                    <a:pt x="40" y="14"/>
                    <a:pt x="52" y="18"/>
                    <a:pt x="67" y="14"/>
                  </a:cubicBezTo>
                  <a:cubicBezTo>
                    <a:pt x="67" y="12"/>
                    <a:pt x="67" y="10"/>
                    <a:pt x="67" y="8"/>
                  </a:cubicBezTo>
                  <a:cubicBezTo>
                    <a:pt x="63" y="6"/>
                    <a:pt x="52" y="7"/>
                    <a:pt x="5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71">
              <a:extLst>
                <a:ext uri="{FF2B5EF4-FFF2-40B4-BE49-F238E27FC236}">
                  <a16:creationId xmlns:a16="http://schemas.microsoft.com/office/drawing/2014/main" id="{A35CF82F-65AB-4FFD-9CAE-D3FF30F68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9" y="2201"/>
              <a:ext cx="92" cy="29"/>
            </a:xfrm>
            <a:custGeom>
              <a:avLst/>
              <a:gdLst>
                <a:gd name="T0" fmla="*/ 52 w 67"/>
                <a:gd name="T1" fmla="*/ 3 h 21"/>
                <a:gd name="T2" fmla="*/ 50 w 67"/>
                <a:gd name="T3" fmla="*/ 5 h 21"/>
                <a:gd name="T4" fmla="*/ 46 w 67"/>
                <a:gd name="T5" fmla="*/ 2 h 21"/>
                <a:gd name="T6" fmla="*/ 0 w 67"/>
                <a:gd name="T7" fmla="*/ 8 h 21"/>
                <a:gd name="T8" fmla="*/ 1 w 67"/>
                <a:gd name="T9" fmla="*/ 15 h 21"/>
                <a:gd name="T10" fmla="*/ 26 w 67"/>
                <a:gd name="T11" fmla="*/ 15 h 21"/>
                <a:gd name="T12" fmla="*/ 67 w 67"/>
                <a:gd name="T13" fmla="*/ 14 h 21"/>
                <a:gd name="T14" fmla="*/ 67 w 67"/>
                <a:gd name="T15" fmla="*/ 8 h 21"/>
                <a:gd name="T16" fmla="*/ 52 w 67"/>
                <a:gd name="T1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1">
                  <a:moveTo>
                    <a:pt x="52" y="3"/>
                  </a:moveTo>
                  <a:cubicBezTo>
                    <a:pt x="52" y="5"/>
                    <a:pt x="51" y="5"/>
                    <a:pt x="50" y="5"/>
                  </a:cubicBezTo>
                  <a:cubicBezTo>
                    <a:pt x="48" y="2"/>
                    <a:pt x="50" y="4"/>
                    <a:pt x="46" y="2"/>
                  </a:cubicBezTo>
                  <a:cubicBezTo>
                    <a:pt x="37" y="6"/>
                    <a:pt x="11" y="0"/>
                    <a:pt x="0" y="8"/>
                  </a:cubicBezTo>
                  <a:cubicBezTo>
                    <a:pt x="0" y="12"/>
                    <a:pt x="2" y="12"/>
                    <a:pt x="1" y="15"/>
                  </a:cubicBezTo>
                  <a:cubicBezTo>
                    <a:pt x="8" y="21"/>
                    <a:pt x="17" y="16"/>
                    <a:pt x="26" y="15"/>
                  </a:cubicBezTo>
                  <a:cubicBezTo>
                    <a:pt x="40" y="14"/>
                    <a:pt x="52" y="18"/>
                    <a:pt x="67" y="14"/>
                  </a:cubicBezTo>
                  <a:cubicBezTo>
                    <a:pt x="67" y="12"/>
                    <a:pt x="67" y="10"/>
                    <a:pt x="67" y="8"/>
                  </a:cubicBezTo>
                  <a:cubicBezTo>
                    <a:pt x="63" y="6"/>
                    <a:pt x="52" y="7"/>
                    <a:pt x="5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72">
              <a:extLst>
                <a:ext uri="{FF2B5EF4-FFF2-40B4-BE49-F238E27FC236}">
                  <a16:creationId xmlns:a16="http://schemas.microsoft.com/office/drawing/2014/main" id="{E908180A-C755-4C15-AFE7-C4423F4EB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9" y="2301"/>
              <a:ext cx="92" cy="29"/>
            </a:xfrm>
            <a:custGeom>
              <a:avLst/>
              <a:gdLst>
                <a:gd name="T0" fmla="*/ 52 w 67"/>
                <a:gd name="T1" fmla="*/ 3 h 21"/>
                <a:gd name="T2" fmla="*/ 50 w 67"/>
                <a:gd name="T3" fmla="*/ 5 h 21"/>
                <a:gd name="T4" fmla="*/ 46 w 67"/>
                <a:gd name="T5" fmla="*/ 2 h 21"/>
                <a:gd name="T6" fmla="*/ 0 w 67"/>
                <a:gd name="T7" fmla="*/ 8 h 21"/>
                <a:gd name="T8" fmla="*/ 1 w 67"/>
                <a:gd name="T9" fmla="*/ 15 h 21"/>
                <a:gd name="T10" fmla="*/ 26 w 67"/>
                <a:gd name="T11" fmla="*/ 15 h 21"/>
                <a:gd name="T12" fmla="*/ 67 w 67"/>
                <a:gd name="T13" fmla="*/ 14 h 21"/>
                <a:gd name="T14" fmla="*/ 67 w 67"/>
                <a:gd name="T15" fmla="*/ 8 h 21"/>
                <a:gd name="T16" fmla="*/ 52 w 67"/>
                <a:gd name="T1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1">
                  <a:moveTo>
                    <a:pt x="52" y="3"/>
                  </a:moveTo>
                  <a:cubicBezTo>
                    <a:pt x="52" y="5"/>
                    <a:pt x="51" y="5"/>
                    <a:pt x="50" y="5"/>
                  </a:cubicBezTo>
                  <a:cubicBezTo>
                    <a:pt x="48" y="2"/>
                    <a:pt x="50" y="4"/>
                    <a:pt x="46" y="2"/>
                  </a:cubicBezTo>
                  <a:cubicBezTo>
                    <a:pt x="37" y="6"/>
                    <a:pt x="11" y="0"/>
                    <a:pt x="0" y="8"/>
                  </a:cubicBezTo>
                  <a:cubicBezTo>
                    <a:pt x="0" y="12"/>
                    <a:pt x="2" y="12"/>
                    <a:pt x="1" y="15"/>
                  </a:cubicBezTo>
                  <a:cubicBezTo>
                    <a:pt x="8" y="21"/>
                    <a:pt x="17" y="16"/>
                    <a:pt x="26" y="15"/>
                  </a:cubicBezTo>
                  <a:cubicBezTo>
                    <a:pt x="40" y="14"/>
                    <a:pt x="52" y="18"/>
                    <a:pt x="67" y="14"/>
                  </a:cubicBezTo>
                  <a:cubicBezTo>
                    <a:pt x="67" y="12"/>
                    <a:pt x="67" y="10"/>
                    <a:pt x="67" y="8"/>
                  </a:cubicBezTo>
                  <a:cubicBezTo>
                    <a:pt x="63" y="6"/>
                    <a:pt x="52" y="7"/>
                    <a:pt x="5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41" name="Picture 40">
            <a:extLst>
              <a:ext uri="{FF2B5EF4-FFF2-40B4-BE49-F238E27FC236}">
                <a16:creationId xmlns:a16="http://schemas.microsoft.com/office/drawing/2014/main" id="{27F052C6-1710-4C5C-A0CB-4E5B349A30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9978" y="5062824"/>
            <a:ext cx="800108" cy="80010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BEEA6109-A831-4E6D-899E-ACC9027446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1961" y="144462"/>
            <a:ext cx="1616661" cy="1616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72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/>
      <p:bldP spid="18" grpId="0"/>
      <p:bldP spid="19" grpId="0"/>
      <p:bldP spid="20" grpId="0"/>
    </p:bldLst>
  </p:timing>
</p:sld>
</file>

<file path=ppt/slides/slide4.xml><?xml version="1.0" encoding="utf-8"?>
<p:sl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86E6C3C7-EC12-4D48-98FC-7D76AA8A5F9D}"/>
              </a:ext>
            </a:extLst>
          </p:cNvPr>
          <p:cNvSpPr txBox="1">
            <a:spLocks/>
          </p:cNvSpPr>
          <p:nvPr/>
        </p:nvSpPr>
        <p:spPr>
          <a:xfrm>
            <a:off x="588263" y="1755319"/>
            <a:ext cx="11842388" cy="38964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2286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72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858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9144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7030A0"/>
                </a:solidFill>
              </a:rPr>
              <a:t>Small units of computation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(functions, lambdas, </a:t>
            </a:r>
            <a:r>
              <a:rPr lang="en-US" dirty="0" err="1">
                <a:solidFill>
                  <a:schemeClr val="tx1"/>
                </a:solidFill>
              </a:rPr>
              <a:t>etc</a:t>
            </a:r>
            <a:r>
              <a:rPr lang="en-US" dirty="0">
                <a:solidFill>
                  <a:schemeClr val="tx1"/>
                </a:solidFill>
              </a:rPr>
              <a:t>)</a:t>
            </a:r>
            <a:br>
              <a:rPr lang="en-US" dirty="0">
                <a:solidFill>
                  <a:schemeClr val="tx1"/>
                </a:solidFill>
              </a:rPr>
            </a:br>
            <a:endParaRPr lang="en-US" sz="600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rgbClr val="7030A0"/>
                </a:solidFill>
              </a:rPr>
              <a:t>Each function is stateless, independent</a:t>
            </a:r>
            <a:br>
              <a:rPr lang="en-US" dirty="0">
                <a:solidFill>
                  <a:srgbClr val="7030A0"/>
                </a:solidFill>
              </a:rPr>
            </a:br>
            <a:endParaRPr lang="en-US" sz="1400" dirty="0">
              <a:solidFill>
                <a:srgbClr val="7030A0"/>
              </a:solidFill>
            </a:endParaRPr>
          </a:p>
          <a:p>
            <a:r>
              <a:rPr lang="en-US" dirty="0">
                <a:solidFill>
                  <a:srgbClr val="7030A0"/>
                </a:solidFill>
              </a:rPr>
              <a:t>Messaging between the functions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(Event Grid, Connectors, </a:t>
            </a:r>
            <a:r>
              <a:rPr lang="en-US" dirty="0" err="1">
                <a:solidFill>
                  <a:schemeClr val="tx1"/>
                </a:solidFill>
              </a:rPr>
              <a:t>etc</a:t>
            </a:r>
            <a:r>
              <a:rPr lang="en-US" dirty="0">
                <a:solidFill>
                  <a:schemeClr val="tx1"/>
                </a:solidFill>
              </a:rPr>
              <a:t>)</a:t>
            </a:r>
            <a:br>
              <a:rPr lang="en-US" dirty="0">
                <a:solidFill>
                  <a:schemeClr val="tx1"/>
                </a:solidFill>
              </a:rPr>
            </a:br>
            <a:endParaRPr lang="en-US" sz="600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rgbClr val="7030A0"/>
                </a:solidFill>
              </a:rPr>
              <a:t>Various triggers</a:t>
            </a:r>
          </a:p>
          <a:p>
            <a:endParaRPr lang="en-US" sz="1400" dirty="0">
              <a:gradFill>
                <a:gsLst>
                  <a:gs pos="1250">
                    <a:srgbClr val="FFB900"/>
                  </a:gs>
                  <a:gs pos="100000">
                    <a:srgbClr val="FFB900"/>
                  </a:gs>
                </a:gsLst>
                <a:lin ang="5400000" scaled="0"/>
              </a:gradFill>
            </a:endParaRPr>
          </a:p>
          <a:p>
            <a:r>
              <a:rPr lang="en-US" dirty="0">
                <a:solidFill>
                  <a:srgbClr val="7030A0"/>
                </a:solidFill>
              </a:rPr>
              <a:t>Develop, debug, test locally in Visual Studio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Serverless architecture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85E0F2-D487-4509-ABEB-7EE8C90DFE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1961" y="144462"/>
            <a:ext cx="1616661" cy="1616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6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5.xml><?xml version="1.0" encoding="utf-8"?>
<p:sl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9B6C456-73EA-49C3-94F9-9CEF1816B0F8}"/>
              </a:ext>
            </a:extLst>
          </p:cNvPr>
          <p:cNvSpPr/>
          <p:nvPr/>
        </p:nvSpPr>
        <p:spPr bwMode="auto">
          <a:xfrm>
            <a:off x="6237514" y="326571"/>
            <a:ext cx="861646" cy="1733341"/>
          </a:xfrm>
          <a:prstGeom prst="roundRect">
            <a:avLst/>
          </a:prstGeom>
          <a:solidFill>
            <a:srgbClr val="E6E6E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7B7E1E16-3EE9-49EE-B03B-596E1923A8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8237" y="295274"/>
            <a:ext cx="892863" cy="1790700"/>
          </a:xfrm>
          <a:prstGeom prst="rect">
            <a:avLst/>
          </a:prstGeom>
        </p:spPr>
      </p:pic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451275"/>
            <a:ext cx="11018520" cy="553998"/>
          </a:xfrm>
        </p:spPr>
        <p:txBody>
          <a:bodyPr/>
          <a:lstStyle/>
          <a:p>
            <a:r>
              <a:rPr lang="en-US" dirty="0"/>
              <a:t>Serverless APIs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694AF25D-C8F9-4959-B740-AB02572158C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868304"/>
            <a:ext cx="11575940" cy="3410164"/>
          </a:xfrm>
        </p:spPr>
        <p:txBody>
          <a:bodyPr/>
          <a:lstStyle/>
          <a:p>
            <a:r>
              <a:rPr lang="en-US" dirty="0">
                <a:solidFill>
                  <a:srgbClr val="7030A0"/>
                </a:solidFill>
              </a:rPr>
              <a:t>HTTP Triggered</a:t>
            </a:r>
          </a:p>
          <a:p>
            <a:endParaRPr lang="en-US" sz="1400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rgbClr val="7030A0"/>
                </a:solidFill>
              </a:rPr>
              <a:t>One function per endpoint</a:t>
            </a:r>
            <a:br>
              <a:rPr lang="en-US" dirty="0">
                <a:gradFill>
                  <a:gsLst>
                    <a:gs pos="1250">
                      <a:srgbClr val="FFB900"/>
                    </a:gs>
                    <a:gs pos="100000">
                      <a:srgbClr val="FFB900"/>
                    </a:gs>
                  </a:gsLst>
                  <a:lin ang="5400000" scaled="0"/>
                </a:gradFill>
              </a:rPr>
            </a:br>
            <a:endParaRPr lang="en-US" sz="1400" dirty="0">
              <a:gradFill>
                <a:gsLst>
                  <a:gs pos="1250">
                    <a:srgbClr val="FFB900"/>
                  </a:gs>
                  <a:gs pos="100000">
                    <a:srgbClr val="FFB900"/>
                  </a:gs>
                </a:gsLst>
                <a:lin ang="5400000" scaled="0"/>
              </a:gradFill>
            </a:endParaRPr>
          </a:p>
          <a:p>
            <a:r>
              <a:rPr lang="en-US" dirty="0">
                <a:solidFill>
                  <a:srgbClr val="7030A0"/>
                </a:solidFill>
              </a:rPr>
              <a:t>Proxies</a:t>
            </a:r>
            <a:br>
              <a:rPr lang="en-US" dirty="0">
                <a:gradFill>
                  <a:gsLst>
                    <a:gs pos="1250">
                      <a:srgbClr val="FFB900"/>
                    </a:gs>
                    <a:gs pos="100000">
                      <a:srgbClr val="FFB900"/>
                    </a:gs>
                  </a:gsLst>
                  <a:lin ang="5400000" scaled="0"/>
                </a:gradFill>
              </a:rPr>
            </a:br>
            <a:endParaRPr lang="en-US" sz="1400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rgbClr val="7030A0"/>
                </a:solidFill>
              </a:rPr>
              <a:t>Can be secured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SSL certificates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Authentication Providers</a:t>
            </a:r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id="{BD35854A-3425-4EF4-8AE4-11CA9C709ABC}"/>
              </a:ext>
            </a:extLst>
          </p:cNvPr>
          <p:cNvSpPr/>
          <p:nvPr/>
        </p:nvSpPr>
        <p:spPr bwMode="auto">
          <a:xfrm>
            <a:off x="5608637" y="2582862"/>
            <a:ext cx="5943600" cy="3352800"/>
          </a:xfrm>
          <a:prstGeom prst="cloud">
            <a:avLst/>
          </a:prstGeom>
          <a:solidFill>
            <a:srgbClr val="EAEAEA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A46F9A2-2B72-40F1-A3F8-CB8D6F56C120}"/>
              </a:ext>
            </a:extLst>
          </p:cNvPr>
          <p:cNvSpPr/>
          <p:nvPr/>
        </p:nvSpPr>
        <p:spPr bwMode="auto">
          <a:xfrm>
            <a:off x="7551737" y="2484437"/>
            <a:ext cx="2057400" cy="914400"/>
          </a:xfrm>
          <a:prstGeom prst="ellipse">
            <a:avLst/>
          </a:prstGeom>
          <a:solidFill>
            <a:srgbClr val="7030A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PROXY</a:t>
            </a:r>
          </a:p>
        </p:txBody>
      </p:sp>
      <p:sp>
        <p:nvSpPr>
          <p:cNvPr id="13" name="Lightning Bolt 12">
            <a:extLst>
              <a:ext uri="{FF2B5EF4-FFF2-40B4-BE49-F238E27FC236}">
                <a16:creationId xmlns:a16="http://schemas.microsoft.com/office/drawing/2014/main" id="{73709180-DC55-4DA6-8F44-84E178D0111B}"/>
              </a:ext>
            </a:extLst>
          </p:cNvPr>
          <p:cNvSpPr/>
          <p:nvPr/>
        </p:nvSpPr>
        <p:spPr bwMode="auto">
          <a:xfrm>
            <a:off x="6218237" y="4217341"/>
            <a:ext cx="1143000" cy="1066800"/>
          </a:xfrm>
          <a:prstGeom prst="lightningBol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Lightning Bolt 13">
            <a:extLst>
              <a:ext uri="{FF2B5EF4-FFF2-40B4-BE49-F238E27FC236}">
                <a16:creationId xmlns:a16="http://schemas.microsoft.com/office/drawing/2014/main" id="{66436105-3866-4397-AAA8-4E208E605B2C}"/>
              </a:ext>
            </a:extLst>
          </p:cNvPr>
          <p:cNvSpPr/>
          <p:nvPr/>
        </p:nvSpPr>
        <p:spPr bwMode="auto">
          <a:xfrm>
            <a:off x="7666037" y="4214811"/>
            <a:ext cx="1143000" cy="1066800"/>
          </a:xfrm>
          <a:prstGeom prst="lightningBol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Lightning Bolt 14">
            <a:extLst>
              <a:ext uri="{FF2B5EF4-FFF2-40B4-BE49-F238E27FC236}">
                <a16:creationId xmlns:a16="http://schemas.microsoft.com/office/drawing/2014/main" id="{6067E8A5-E089-462D-BAF4-D333EC3AEC2D}"/>
              </a:ext>
            </a:extLst>
          </p:cNvPr>
          <p:cNvSpPr/>
          <p:nvPr/>
        </p:nvSpPr>
        <p:spPr bwMode="auto">
          <a:xfrm>
            <a:off x="9113837" y="4214811"/>
            <a:ext cx="1143000" cy="1066800"/>
          </a:xfrm>
          <a:prstGeom prst="lightningBolt">
            <a:avLst/>
          </a:prstGeom>
          <a:solidFill>
            <a:srgbClr val="00B0F0"/>
          </a:solidFill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F9A7721E-4687-4F29-BD6C-E77B06E93D99}"/>
              </a:ext>
            </a:extLst>
          </p:cNvPr>
          <p:cNvCxnSpPr>
            <a:cxnSpLocks/>
          </p:cNvCxnSpPr>
          <p:nvPr/>
        </p:nvCxnSpPr>
        <p:spPr>
          <a:xfrm>
            <a:off x="7285037" y="1058863"/>
            <a:ext cx="1295400" cy="1246187"/>
          </a:xfrm>
          <a:prstGeom prst="bentConnector3">
            <a:avLst>
              <a:gd name="adj1" fmla="val 100095"/>
            </a:avLst>
          </a:prstGeom>
          <a:ln w="66675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E11EF27-F36A-4FD8-BB24-150B9F851DA9}"/>
              </a:ext>
            </a:extLst>
          </p:cNvPr>
          <p:cNvCxnSpPr/>
          <p:nvPr/>
        </p:nvCxnSpPr>
        <p:spPr>
          <a:xfrm flipH="1">
            <a:off x="6980237" y="3398837"/>
            <a:ext cx="1143000" cy="815974"/>
          </a:xfrm>
          <a:prstGeom prst="straightConnector1">
            <a:avLst/>
          </a:prstGeom>
          <a:ln w="57150">
            <a:headEnd type="none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47FB69F-92EB-47FE-8C1F-2543877641AC}"/>
              </a:ext>
            </a:extLst>
          </p:cNvPr>
          <p:cNvCxnSpPr/>
          <p:nvPr/>
        </p:nvCxnSpPr>
        <p:spPr>
          <a:xfrm flipH="1">
            <a:off x="8389937" y="3497262"/>
            <a:ext cx="190500" cy="838200"/>
          </a:xfrm>
          <a:prstGeom prst="straightConnector1">
            <a:avLst/>
          </a:prstGeom>
          <a:ln w="57150">
            <a:solidFill>
              <a:srgbClr val="FFC000"/>
            </a:solidFill>
            <a:headEnd type="none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8E18C75-197B-4148-A20D-341F640E134C}"/>
              </a:ext>
            </a:extLst>
          </p:cNvPr>
          <p:cNvCxnSpPr/>
          <p:nvPr/>
        </p:nvCxnSpPr>
        <p:spPr>
          <a:xfrm>
            <a:off x="9019770" y="3497262"/>
            <a:ext cx="341717" cy="659385"/>
          </a:xfrm>
          <a:prstGeom prst="straightConnector1">
            <a:avLst/>
          </a:prstGeom>
          <a:ln w="57150">
            <a:solidFill>
              <a:srgbClr val="00B0F0"/>
            </a:solidFill>
            <a:headEnd type="none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16E4889E-C728-434A-BDA1-E741B394A4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6091" y="2386012"/>
            <a:ext cx="890791" cy="89079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35BA42D-9F0A-4FB8-99DF-0B27DCEA77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1961" y="144462"/>
            <a:ext cx="1616661" cy="1616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08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8" grpId="0" uiExpand="1" build="p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85216" y="3033223"/>
            <a:ext cx="9144000" cy="498598"/>
          </a:xfrm>
        </p:spPr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5216" y="3977319"/>
            <a:ext cx="9144000" cy="307777"/>
          </a:xfrm>
        </p:spPr>
        <p:txBody>
          <a:bodyPr/>
          <a:lstStyle/>
          <a:p>
            <a:r>
              <a:rPr lang="en-US" dirty="0"/>
              <a:t>Serverless and Xamarin</a:t>
            </a:r>
          </a:p>
        </p:txBody>
      </p:sp>
    </p:spTree>
    <p:extLst>
      <p:ext uri="{BB962C8B-B14F-4D97-AF65-F5344CB8AC3E}">
        <p14:creationId xmlns:p14="http://schemas.microsoft.com/office/powerpoint/2010/main" val="291965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86E6C3C7-EC12-4D48-98FC-7D76AA8A5F9D}"/>
              </a:ext>
            </a:extLst>
          </p:cNvPr>
          <p:cNvSpPr txBox="1">
            <a:spLocks/>
          </p:cNvSpPr>
          <p:nvPr/>
        </p:nvSpPr>
        <p:spPr>
          <a:xfrm>
            <a:off x="588263" y="1604441"/>
            <a:ext cx="11842388" cy="43827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2286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72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858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91440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7030A0"/>
                </a:solidFill>
              </a:rPr>
              <a:t>Azure Functions overview</a:t>
            </a:r>
            <a:br>
              <a:rPr lang="en-US" dirty="0">
                <a:solidFill>
                  <a:srgbClr val="7030A0"/>
                </a:solidFill>
              </a:rPr>
            </a:br>
            <a:r>
              <a:rPr lang="en-US" sz="2000" dirty="0">
                <a:solidFill>
                  <a:srgbClr val="7030A0"/>
                </a:solidFill>
                <a:hlinkClick r:id="rId3"/>
              </a:rPr>
              <a:t>http://gslb.ch/c10s-build18</a:t>
            </a:r>
            <a:br>
              <a:rPr lang="en-US" sz="2000" dirty="0">
                <a:solidFill>
                  <a:srgbClr val="7030A0"/>
                </a:solidFill>
              </a:rPr>
            </a:br>
            <a:endParaRPr lang="en-US" sz="1200" dirty="0">
              <a:solidFill>
                <a:srgbClr val="7030A0"/>
              </a:solidFill>
            </a:endParaRPr>
          </a:p>
          <a:p>
            <a:r>
              <a:rPr lang="en-US" dirty="0" err="1">
                <a:solidFill>
                  <a:srgbClr val="7030A0"/>
                </a:solidFill>
              </a:rPr>
              <a:t>Quickstart</a:t>
            </a:r>
            <a:r>
              <a:rPr lang="en-US" dirty="0">
                <a:solidFill>
                  <a:srgbClr val="7030A0"/>
                </a:solidFill>
              </a:rPr>
              <a:t> in portal</a:t>
            </a:r>
            <a:br>
              <a:rPr lang="en-US" dirty="0">
                <a:solidFill>
                  <a:srgbClr val="7030A0"/>
                </a:solidFill>
              </a:rPr>
            </a:br>
            <a:r>
              <a:rPr lang="en-US" sz="2000" dirty="0">
                <a:solidFill>
                  <a:srgbClr val="7030A0"/>
                </a:solidFill>
                <a:hlinkClick r:id="rId4"/>
              </a:rPr>
              <a:t>http://gslb.ch/c15s-build18</a:t>
            </a:r>
            <a:br>
              <a:rPr lang="en-US" sz="2000" dirty="0">
                <a:solidFill>
                  <a:srgbClr val="7030A0"/>
                </a:solidFill>
              </a:rPr>
            </a:br>
            <a:endParaRPr lang="en-US" sz="1400" dirty="0">
              <a:solidFill>
                <a:srgbClr val="7030A0"/>
              </a:solidFill>
            </a:endParaRPr>
          </a:p>
          <a:p>
            <a:r>
              <a:rPr lang="en-US" dirty="0" err="1">
                <a:solidFill>
                  <a:srgbClr val="7030A0"/>
                </a:solidFill>
              </a:rPr>
              <a:t>Quickstart</a:t>
            </a:r>
            <a:r>
              <a:rPr lang="en-US" dirty="0">
                <a:solidFill>
                  <a:srgbClr val="7030A0"/>
                </a:solidFill>
              </a:rPr>
              <a:t> in Visual Studio</a:t>
            </a:r>
            <a:br>
              <a:rPr lang="en-US" dirty="0">
                <a:solidFill>
                  <a:srgbClr val="7030A0"/>
                </a:solidFill>
              </a:rPr>
            </a:br>
            <a:r>
              <a:rPr lang="en-US" sz="2000" dirty="0">
                <a:solidFill>
                  <a:srgbClr val="7030A0"/>
                </a:solidFill>
                <a:hlinkClick r:id="rId5"/>
              </a:rPr>
              <a:t>http://gslb.ch/c76s-build18</a:t>
            </a:r>
            <a:br>
              <a:rPr lang="en-US" sz="2000" dirty="0">
                <a:solidFill>
                  <a:srgbClr val="7030A0"/>
                </a:solidFill>
              </a:rPr>
            </a:br>
            <a:endParaRPr lang="en-US" sz="1400" dirty="0">
              <a:solidFill>
                <a:srgbClr val="7030A0"/>
              </a:solidFill>
            </a:endParaRPr>
          </a:p>
          <a:p>
            <a:r>
              <a:rPr lang="en-US" dirty="0">
                <a:solidFill>
                  <a:srgbClr val="7030A0"/>
                </a:solidFill>
              </a:rPr>
              <a:t>Article “Implementing a simple Azure Function</a:t>
            </a:r>
            <a:br>
              <a:rPr lang="en-US" dirty="0">
                <a:solidFill>
                  <a:srgbClr val="7030A0"/>
                </a:solidFill>
              </a:rPr>
            </a:br>
            <a:r>
              <a:rPr lang="en-US" dirty="0">
                <a:solidFill>
                  <a:srgbClr val="7030A0"/>
                </a:solidFill>
              </a:rPr>
              <a:t>with a </a:t>
            </a:r>
            <a:r>
              <a:rPr lang="en-US" dirty="0" err="1">
                <a:solidFill>
                  <a:srgbClr val="7030A0"/>
                </a:solidFill>
              </a:rPr>
              <a:t>Xamarin.Forms</a:t>
            </a:r>
            <a:r>
              <a:rPr lang="en-US" dirty="0">
                <a:solidFill>
                  <a:srgbClr val="7030A0"/>
                </a:solidFill>
              </a:rPr>
              <a:t> client”</a:t>
            </a:r>
            <a:br>
              <a:rPr lang="en-US" dirty="0">
                <a:solidFill>
                  <a:srgbClr val="7030A0"/>
                </a:solidFill>
              </a:rPr>
            </a:br>
            <a:r>
              <a:rPr lang="en-US" sz="2000" dirty="0">
                <a:solidFill>
                  <a:srgbClr val="7030A0"/>
                </a:solidFill>
                <a:hlinkClick r:id="rId6"/>
              </a:rPr>
              <a:t>http://gslb.ch/c84s-build18</a:t>
            </a:r>
            <a:endParaRPr lang="en-US" sz="2000" dirty="0">
              <a:solidFill>
                <a:srgbClr val="7030A0"/>
              </a:solidFill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3CAC23-8AA9-4506-BD0A-457385941D1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1961" y="144462"/>
            <a:ext cx="1616661" cy="16166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A1C0E36-2A8B-45E1-B604-491D98F3C9CE}"/>
              </a:ext>
            </a:extLst>
          </p:cNvPr>
          <p:cNvSpPr txBox="1"/>
          <p:nvPr/>
        </p:nvSpPr>
        <p:spPr>
          <a:xfrm>
            <a:off x="6598167" y="2340845"/>
            <a:ext cx="5410455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36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Slides and source code at: </a:t>
            </a:r>
          </a:p>
          <a:p>
            <a:pPr algn="r"/>
            <a:r>
              <a:rPr lang="en-US" sz="3600" dirty="0">
                <a:solidFill>
                  <a:srgbClr val="0078D4"/>
                </a:solidFill>
              </a:rPr>
              <a:t>http://gslb.ch/build18 </a:t>
            </a:r>
          </a:p>
        </p:txBody>
      </p:sp>
    </p:spTree>
    <p:extLst>
      <p:ext uri="{BB962C8B-B14F-4D97-AF65-F5344CB8AC3E}">
        <p14:creationId xmlns:p14="http://schemas.microsoft.com/office/powerpoint/2010/main" val="252075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8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7E09B7-7C02-450F-AADE-53BBDB6456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745" r="7128" b="16745"/>
          <a:stretch/>
        </p:blipFill>
        <p:spPr>
          <a:xfrm>
            <a:off x="4227580" y="0"/>
            <a:ext cx="7176267" cy="6858000"/>
          </a:xfrm>
          <a:prstGeom prst="rect">
            <a:avLst/>
          </a:prstGeom>
          <a:effectLst/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6B8D00C-EF56-4DBA-BF92-53381095BD45}"/>
              </a:ext>
            </a:extLst>
          </p:cNvPr>
          <p:cNvSpPr txBox="1">
            <a:spLocks/>
          </p:cNvSpPr>
          <p:nvPr/>
        </p:nvSpPr>
        <p:spPr>
          <a:xfrm>
            <a:off x="1126637" y="1764552"/>
            <a:ext cx="6675120" cy="1842043"/>
          </a:xfrm>
          <a:prstGeom prst="rect">
            <a:avLst/>
          </a:prstGeom>
        </p:spPr>
        <p:txBody>
          <a:bodyPr/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1" kern="1200" cap="none" spc="-5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>
              <a:lnSpc>
                <a:spcPct val="95000"/>
              </a:lnSpc>
            </a:pPr>
            <a:r>
              <a:rPr lang="en-US" sz="5000" b="0" dirty="0"/>
              <a:t>Please evaluate </a:t>
            </a:r>
            <a:br>
              <a:rPr lang="en-US" sz="5000" b="0" dirty="0"/>
            </a:br>
            <a:r>
              <a:rPr lang="en-US" sz="5000" b="0" dirty="0"/>
              <a:t>this session</a:t>
            </a:r>
            <a:br>
              <a:rPr lang="en-US" dirty="0"/>
            </a:br>
            <a:endParaRPr lang="en-US" sz="3300" b="0" dirty="0"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3A60845-C31F-4D1A-A34F-AAC94CAA5B46}"/>
              </a:ext>
            </a:extLst>
          </p:cNvPr>
          <p:cNvSpPr/>
          <p:nvPr/>
        </p:nvSpPr>
        <p:spPr>
          <a:xfrm>
            <a:off x="1147010" y="3334435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325" indent="-60325"/>
            <a:r>
              <a:rPr lang="en-US" sz="3300" spc="-5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Your feedback is </a:t>
            </a:r>
            <a:br>
              <a:rPr lang="en-US" sz="3300" spc="-5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</a:br>
            <a:r>
              <a:rPr lang="en-US" sz="3300" spc="-5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important to us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4B729F1-C483-419C-BC61-3FD82F185D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7023" y="1076325"/>
            <a:ext cx="2438500" cy="4987545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12000"/>
              </a:prstClr>
            </a:outerShdw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999910294"/>
      </p:ext>
    </p:extLst>
  </p:cSld>
  <p:clrMapOvr>
    <a:masterClrMapping/>
  </p:clrMapOvr>
  <p:transition>
    <p:fade/>
  </p:transition>
</p:sld>
</file>

<file path=ppt/slides/slide9.xml><?xml version="1.0" encoding="utf-8"?>
<p:sl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1BE690-C2E5-440F-AFCF-BE63B20D30B5}"/>
              </a:ext>
            </a:extLst>
          </p:cNvPr>
          <p:cNvSpPr txBox="1"/>
          <p:nvPr/>
        </p:nvSpPr>
        <p:spPr>
          <a:xfrm>
            <a:off x="573315" y="1291771"/>
            <a:ext cx="6595332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4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Slides and source code at: </a:t>
            </a:r>
          </a:p>
          <a:p>
            <a:pPr algn="l"/>
            <a:r>
              <a:rPr lang="en-US" sz="4400" dirty="0">
                <a:solidFill>
                  <a:srgbClr val="FFC000"/>
                </a:solidFill>
              </a:rPr>
              <a:t>http://gslb.ch/build18</a:t>
            </a:r>
            <a:r>
              <a:rPr lang="en-US" sz="4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4B15B211-58A3-4E9B-92C3-CC546D65A4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751" y="6371045"/>
            <a:ext cx="423069" cy="423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0C49D56-5F04-45AC-A1CF-D40ED123716C}"/>
              </a:ext>
            </a:extLst>
          </p:cNvPr>
          <p:cNvSpPr/>
          <p:nvPr/>
        </p:nvSpPr>
        <p:spPr>
          <a:xfrm>
            <a:off x="6401427" y="6461326"/>
            <a:ext cx="5771773" cy="2900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273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-75" normalizeH="0" baseline="0" noProof="0" dirty="0">
                <a:ln>
                  <a:noFill/>
                </a:ln>
                <a:gradFill>
                  <a:gsLst>
                    <a:gs pos="100000">
                      <a:srgbClr val="FBFBFB"/>
                    </a:gs>
                    <a:gs pos="0">
                      <a:srgbClr val="FBFBFB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@LBugnion | http://gslb.ch/mycda | LBugnion@microsoft.com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DD315D-F1F9-4834-B782-583EED79CE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1961" y="144462"/>
            <a:ext cx="1616661" cy="1616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82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5-50195_Microsoft_Build_Template">
  <a:themeElements>
    <a:clrScheme name="Microsoft Build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505050"/>
      </a:accent1>
      <a:accent2>
        <a:srgbClr val="D2D2D2"/>
      </a:accent2>
      <a:accent3>
        <a:srgbClr val="E3008C"/>
      </a:accent3>
      <a:accent4>
        <a:srgbClr val="32145A"/>
      </a:accent4>
      <a:accent5>
        <a:srgbClr val="2139B5"/>
      </a:accent5>
      <a:accent6>
        <a:srgbClr val="E6E6E6"/>
      </a:accent6>
      <a:hlink>
        <a:srgbClr val="2139B5"/>
      </a:hlink>
      <a:folHlink>
        <a:srgbClr val="2139B5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_2018_16x9_Breakout_Template.potx" id="{1A72F1D6-8E00-44B7-8612-A96C51648790}" vid="{FC63816D-7A82-403A-9DF6-29F1914C43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xternal_x0020_Speaker xmlns="5a4b3278-325d-441a-b38f-6f1926bc734e">Bugnion Laurent</External_x0020_Speaker>
    <j478fa01fff54a9d85f93cc1f742caa8 xmlns="5a4b3278-325d-441a-b38f-6f1926bc734e">
      <Terms xmlns="http://schemas.microsoft.com/office/infopath/2007/PartnerControls"/>
    </j478fa01fff54a9d85f93cc1f742caa8>
    <Event_x0020_End_x0020_Date xmlns="5a4b3278-325d-441a-b38f-6f1926bc734e">2018-05-10T07:00:00+00:00</Event_x0020_End_x0020_Date>
    <LikesCount xmlns="http://schemas.microsoft.com/sharepoint/v3" xsi:nil="true"/>
    <MS_x0020_Speaker xmlns="5a4b3278-325d-441a-b38f-6f1926bc734e">
      <UserInfo>
        <DisplayName/>
        <AccountId xsi:nil="true"/>
        <AccountType/>
      </UserInfo>
    </MS_x0020_Speaker>
    <o33121adfc264c7dbcad13be7db3ea4b xmlns="5a4b3278-325d-441a-b38f-6f1926bc734e">
      <Terms xmlns="http://schemas.microsoft.com/office/infopath/2007/PartnerControls">
        <TermInfo xmlns="http://schemas.microsoft.com/office/infopath/2007/PartnerControls">
          <TermName xmlns="http://schemas.microsoft.com/office/infopath/2007/PartnerControls">Build</TermName>
          <TermId xmlns="http://schemas.microsoft.com/office/infopath/2007/PartnerControls">58542b36-5bf5-46a6-a53f-a41fb7a73785</TermId>
        </TermInfo>
      </Terms>
    </o33121adfc264c7dbcad13be7db3ea4b>
    <Session_x0020_Code xmlns="5a4b3278-325d-441a-b38f-6f1926bc734e">THR2433</Session_x0020_Code>
    <Presentation_x0020_Date xmlns="5a4b3278-325d-441a-b38f-6f1926bc734e" xsi:nil="true"/>
    <ba5aa7e3a41a404e868a451481761228 xmlns="5a4b3278-325d-441a-b38f-6f1926bc734e">
      <Terms xmlns="http://schemas.microsoft.com/office/infopath/2007/PartnerControls">
        <TermInfo xmlns="http://schemas.microsoft.com/office/infopath/2007/PartnerControls">
          <TermName xmlns="http://schemas.microsoft.com/office/infopath/2007/PartnerControls">Washington State Convention and Trade Center</TermName>
          <TermId xmlns="http://schemas.microsoft.com/office/infopath/2007/PartnerControls">2ebf141d-f871-4cc9-bf08-f87f112ab464</TermId>
        </TermInfo>
      </Terms>
    </ba5aa7e3a41a404e868a451481761228>
    <n26c0b7259a14f82a9880173edc4cb73 xmlns="5a4b3278-325d-441a-b38f-6f1926bc734e">
      <Terms xmlns="http://schemas.microsoft.com/office/infopath/2007/PartnerControls"/>
    </n26c0b7259a14f82a9880173edc4cb73>
    <c4b02e5b2c48420dbed84c0f2f02e9a3 xmlns="5a4b3278-325d-441a-b38f-6f1926bc734e">
      <Terms xmlns="http://schemas.microsoft.com/office/infopath/2007/PartnerControls">
        <TermInfo xmlns="http://schemas.microsoft.com/office/infopath/2007/PartnerControls">
          <TermName xmlns="http://schemas.microsoft.com/office/infopath/2007/PartnerControls">Seattle</TermName>
          <TermId xmlns="http://schemas.microsoft.com/office/infopath/2007/PartnerControls">54f46ed2-c77e-4a59-b182-a4171fdb0d11</TermId>
        </TermInfo>
      </Terms>
    </c4b02e5b2c48420dbed84c0f2f02e9a3>
    <Event_x0020_Start_x0020_Date xmlns="5a4b3278-325d-441a-b38f-6f1926bc734e">2018-05-06T07:00:00+00:00</Event_x0020_Start_x0020_Date>
    <MS_x0020_Content_x0020_Owner xmlns="5a4b3278-325d-441a-b38f-6f1926bc734e">
      <UserInfo>
        <DisplayName/>
        <AccountId xsi:nil="true"/>
        <AccountType/>
      </UserInfo>
    </MS_x0020_Content_x0020_Owner>
    <TaxKeywordTaxHTField xmlns="230e9df3-be65-4c73-a93b-d1236ebd677e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Build</TermName>
          <TermId xmlns="http://schemas.microsoft.com/office/infopath/2007/PartnerControls">98156d08-f86c-467a-ad79-de9e9c534df7</TermId>
        </TermInfo>
      </Terms>
    </TaxKeywordTaxHTField>
    <j129f3114929433a812312450a84994c xmlns="5a4b3278-325d-441a-b38f-6f1926bc734e">
      <Terms xmlns="http://schemas.microsoft.com/office/infopath/2007/PartnerControls"/>
    </j129f3114929433a812312450a84994c>
    <TaxCatchAll xmlns="230e9df3-be65-4c73-a93b-d1236ebd677e">
      <Value>20</Value>
      <Value>19</Value>
      <Value>45</Value>
      <Value>42</Value>
    </TaxCatchAll>
    <e1750f71052543bd8c4d7217e9f56da0 xmlns="5a4b3278-325d-441a-b38f-6f1926bc734e">
      <Terms xmlns="http://schemas.microsoft.com/office/infopath/2007/PartnerControls"/>
    </e1750f71052543bd8c4d7217e9f56da0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esentationsDoc" ma:contentTypeID="0x010100606EF5350B4AC34299E527B9221D6B5E001A2DF7EB5935C14F830206357EC2322C" ma:contentTypeVersion="26" ma:contentTypeDescription="" ma:contentTypeScope="" ma:versionID="c8759e92857812bc9b3f43044e235f59">
  <xsd:schema xmlns:xsd="http://www.w3.org/2001/XMLSchema" xmlns:xs="http://www.w3.org/2001/XMLSchema" xmlns:p="http://schemas.microsoft.com/office/2006/metadata/properties" xmlns:ns1="http://schemas.microsoft.com/sharepoint/v3" xmlns:ns2="5a4b3278-325d-441a-b38f-6f1926bc734e" xmlns:ns3="230e9df3-be65-4c73-a93b-d1236ebd677e" xmlns:ns5="9d1f81f6-e953-47ea-988e-33ed651c58e6" targetNamespace="http://schemas.microsoft.com/office/2006/metadata/properties" ma:root="true" ma:fieldsID="11717c46bd241e05dcfc96b6b635e9e1" ns1:_="" ns2:_="" ns3:_="" ns5:_="">
    <xsd:import namespace="http://schemas.microsoft.com/sharepoint/v3"/>
    <xsd:import namespace="5a4b3278-325d-441a-b38f-6f1926bc734e"/>
    <xsd:import namespace="230e9df3-be65-4c73-a93b-d1236ebd677e"/>
    <xsd:import namespace="9d1f81f6-e953-47ea-988e-33ed651c58e6"/>
    <xsd:element name="properties">
      <xsd:complexType>
        <xsd:sequence>
          <xsd:element name="documentManagement">
            <xsd:complexType>
              <xsd:all>
                <xsd:element ref="ns2:o33121adfc264c7dbcad13be7db3ea4b" minOccurs="0"/>
                <xsd:element ref="ns3:TaxCatchAll" minOccurs="0"/>
                <xsd:element ref="ns3:TaxCatchAllLabel" minOccurs="0"/>
                <xsd:element ref="ns2:c4b02e5b2c48420dbed84c0f2f02e9a3" minOccurs="0"/>
                <xsd:element ref="ns2:ba5aa7e3a41a404e868a451481761228" minOccurs="0"/>
                <xsd:element ref="ns2:Event_x0020_Start_x0020_Date" minOccurs="0"/>
                <xsd:element ref="ns2:Event_x0020_End_x0020_Date" minOccurs="0"/>
                <xsd:element ref="ns2:Presentation_x0020_Date" minOccurs="0"/>
                <xsd:element ref="ns2:MS_x0020_Speaker" minOccurs="0"/>
                <xsd:element ref="ns2:External_x0020_Speaker" minOccurs="0"/>
                <xsd:element ref="ns2:j129f3114929433a812312450a84994c" minOccurs="0"/>
                <xsd:element ref="ns2:e1750f71052543bd8c4d7217e9f56da0" minOccurs="0"/>
                <xsd:element ref="ns2:Session_x0020_Code" minOccurs="0"/>
                <xsd:element ref="ns2:MS_x0020_Content_x0020_Owner" minOccurs="0"/>
                <xsd:element ref="ns2:j478fa01fff54a9d85f93cc1f742caa8" minOccurs="0"/>
                <xsd:element ref="ns2:n26c0b7259a14f82a9880173edc4cb73" minOccurs="0"/>
                <xsd:element ref="ns1:AverageRating" minOccurs="0"/>
                <xsd:element ref="ns1:RatingCount" minOccurs="0"/>
                <xsd:element ref="ns1:LikesCount" minOccurs="0"/>
                <xsd:element ref="ns3:TaxKeywordTaxHTField" minOccurs="0"/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5:MediaServiceMetadata" minOccurs="0"/>
                <xsd:element ref="ns5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31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32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LikesCount" ma:index="33" nillable="true" ma:displayName="Number of Likes" ma:internalName="LikesCount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4b3278-325d-441a-b38f-6f1926bc734e" elementFormDefault="qualified">
    <xsd:import namespace="http://schemas.microsoft.com/office/2006/documentManagement/types"/>
    <xsd:import namespace="http://schemas.microsoft.com/office/infopath/2007/PartnerControls"/>
    <xsd:element name="o33121adfc264c7dbcad13be7db3ea4b" ma:index="8" nillable="true" ma:taxonomy="true" ma:internalName="o33121adfc264c7dbcad13be7db3ea4b" ma:taxonomyFieldName="Event_x0020_Name" ma:displayName="Event Name" ma:default="" ma:fieldId="{833121ad-fc26-4c7d-bcad-13be7db3ea4b}" ma:sspId="e385fb40-52d4-4fae-9c5b-3e8ff8a5878e" ma:termSetId="32cfb7b5-aebe-4989-95ed-0d5619f5d6c0" ma:anchorId="eaa4d92a-3824-4a49-92be-7ef169e4e325" ma:open="false" ma:isKeyword="false">
      <xsd:complexType>
        <xsd:sequence>
          <xsd:element ref="pc:Terms" minOccurs="0" maxOccurs="1"/>
        </xsd:sequence>
      </xsd:complexType>
    </xsd:element>
    <xsd:element name="c4b02e5b2c48420dbed84c0f2f02e9a3" ma:index="12" nillable="true" ma:taxonomy="true" ma:internalName="c4b02e5b2c48420dbed84c0f2f02e9a3" ma:taxonomyFieldName="Event_x0020_Location" ma:displayName="Event Location" ma:default="" ma:fieldId="{c4b02e5b-2c48-420d-bed8-4c0f2f02e9a3}" ma:sspId="e385fb40-52d4-4fae-9c5b-3e8ff8a5878e" ma:termSetId="ff02addd-433e-4baa-a831-22be402789d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a5aa7e3a41a404e868a451481761228" ma:index="14" nillable="true" ma:taxonomy="true" ma:internalName="ba5aa7e3a41a404e868a451481761228" ma:taxonomyFieldName="Event_x0020_Venue" ma:displayName="Event Venue" ma:default="" ma:fieldId="{ba5aa7e3-a41a-404e-868a-451481761228}" ma:sspId="e385fb40-52d4-4fae-9c5b-3e8ff8a5878e" ma:termSetId="ff02addd-433e-4baa-a831-22be402789db" ma:anchorId="d989be80-0593-11e1-be50-0800200c9a66" ma:open="false" ma:isKeyword="false">
      <xsd:complexType>
        <xsd:sequence>
          <xsd:element ref="pc:Terms" minOccurs="0" maxOccurs="1"/>
        </xsd:sequence>
      </xsd:complexType>
    </xsd:element>
    <xsd:element name="Event_x0020_Start_x0020_Date" ma:index="16" nillable="true" ma:displayName="Event Start Date" ma:format="DateOnly" ma:internalName="Event_x0020_Start_x0020_Date">
      <xsd:simpleType>
        <xsd:restriction base="dms:DateTime"/>
      </xsd:simpleType>
    </xsd:element>
    <xsd:element name="Event_x0020_End_x0020_Date" ma:index="17" nillable="true" ma:displayName="Event End Date" ma:format="DateOnly" ma:internalName="Event_x0020_End_x0020_Date">
      <xsd:simpleType>
        <xsd:restriction base="dms:DateTime"/>
      </xsd:simpleType>
    </xsd:element>
    <xsd:element name="Presentation_x0020_Date" ma:index="18" nillable="true" ma:displayName="Presentation Date" ma:format="DateOnly" ma:internalName="Presentation_x0020_Date">
      <xsd:simpleType>
        <xsd:restriction base="dms:DateTime"/>
      </xsd:simpleType>
    </xsd:element>
    <xsd:element name="MS_x0020_Speaker" ma:index="19" nillable="true" ma:displayName="MS Speaker" ma:list="UserInfo" ma:SharePointGroup="0" ma:internalName="MS_x0020_Speaker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Speaker" ma:index="20" nillable="true" ma:displayName="External Speaker" ma:internalName="External_x0020_Speaker">
      <xsd:simpleType>
        <xsd:restriction base="dms:Text">
          <xsd:maxLength value="255"/>
        </xsd:restriction>
      </xsd:simpleType>
    </xsd:element>
    <xsd:element name="j129f3114929433a812312450a84994c" ma:index="21" nillable="true" ma:taxonomy="true" ma:internalName="j129f3114929433a812312450a84994c" ma:taxonomyFieldName="Product" ma:displayName="Product" ma:default="" ma:fieldId="{3129f311-4929-433a-8123-12450a84994c}" ma:taxonomyMulti="true" ma:sspId="e385fb40-52d4-4fae-9c5b-3e8ff8a5878e" ma:termSetId="e8298524-23d5-441d-8e61-21bed1c2c47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1750f71052543bd8c4d7217e9f56da0" ma:index="23" nillable="true" ma:taxonomy="true" ma:internalName="e1750f71052543bd8c4d7217e9f56da0" ma:taxonomyFieldName="Campaign" ma:displayName="Campaign" ma:default="" ma:fieldId="{e1750f71-0525-43bd-8c4d-7217e9f56da0}" ma:taxonomyMulti="true" ma:sspId="e385fb40-52d4-4fae-9c5b-3e8ff8a5878e" ma:termSetId="eb6054b1-3a98-4c79-97b4-d20150dd266e" ma:anchorId="a7bf803d-fc4f-4bb4-903c-88e76437cc17" ma:open="false" ma:isKeyword="false">
      <xsd:complexType>
        <xsd:sequence>
          <xsd:element ref="pc:Terms" minOccurs="0" maxOccurs="1"/>
        </xsd:sequence>
      </xsd:complexType>
    </xsd:element>
    <xsd:element name="Session_x0020_Code" ma:index="25" nillable="true" ma:displayName="Session Code" ma:internalName="Session_x0020_Code">
      <xsd:simpleType>
        <xsd:restriction base="dms:Text">
          <xsd:maxLength value="255"/>
        </xsd:restriction>
      </xsd:simpleType>
    </xsd:element>
    <xsd:element name="MS_x0020_Content_x0020_Owner" ma:index="26" nillable="true" ma:displayName="MS Content Owner" ma:list="UserInfo" ma:SharePointGroup="0" ma:internalName="MS_x0020_Content_x0020_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j478fa01fff54a9d85f93cc1f742caa8" ma:index="27" nillable="true" ma:taxonomy="true" ma:internalName="j478fa01fff54a9d85f93cc1f742caa8" ma:taxonomyFieldName="Track" ma:displayName="Track" ma:default="" ma:fieldId="{3478fa01-fff5-4a9d-85f9-3cc1f742caa8}" ma:sspId="e385fb40-52d4-4fae-9c5b-3e8ff8a5878e" ma:termSetId="3d852f0a-ed69-4ada-86bc-dbe628c826af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n26c0b7259a14f82a9880173edc4cb73" ma:index="29" nillable="true" ma:taxonomy="true" ma:internalName="n26c0b7259a14f82a9880173edc4cb73" ma:taxonomyFieldName="Audience1" ma:displayName="Audience" ma:default="" ma:fieldId="{726c0b72-59a1-4f82-a988-0173edc4cb73}" ma:taxonomyMulti="true" ma:sspId="e385fb40-52d4-4fae-9c5b-3e8ff8a5878e" ma:termSetId="02c0b350-7782-44ed-b079-a5ef0c1b9fe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37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8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39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40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9" nillable="true" ma:displayName="Taxonomy Catch All Column" ma:description="" ma:hidden="true" ma:list="{8a521885-91de-4219-9471-899125a19f6f}" ma:internalName="TaxCatchAll" ma:showField="CatchAllData" ma:web="5a4b3278-325d-441a-b38f-6f1926bc73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description="" ma:hidden="true" ma:list="{8a521885-91de-4219-9471-899125a19f6f}" ma:internalName="TaxCatchAllLabel" ma:readOnly="true" ma:showField="CatchAllDataLabel" ma:web="5a4b3278-325d-441a-b38f-6f1926bc73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35" nillable="true" ma:taxonomy="true" ma:internalName="TaxKeywordTaxHTField" ma:taxonomyFieldName="TaxKeyword" ma:displayName="Enterprise Keywords" ma:fieldId="{23f27201-bee3-471e-b2e7-b64fd8b7ca38}" ma:taxonomyMulti="true" ma:sspId="e385fb40-52d4-4fae-9c5b-3e8ff8a5878e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1f81f6-e953-47ea-988e-33ed651c58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4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42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3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purl.org/dc/dcmitype/"/>
    <ds:schemaRef ds:uri="http://purl.org/dc/terms/"/>
    <ds:schemaRef ds:uri="http://purl.org/dc/elements/1.1/"/>
    <ds:schemaRef ds:uri="5a4b3278-325d-441a-b38f-6f1926bc734e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schemas.microsoft.com/sharepoint/v3"/>
    <ds:schemaRef ds:uri="http://schemas.openxmlformats.org/package/2006/metadata/core-properties"/>
    <ds:schemaRef ds:uri="9d1f81f6-e953-47ea-988e-33ed651c58e6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B71AF13C-1D3C-427F-8B8C-A378D67473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a4b3278-325d-441a-b38f-6f1926bc734e"/>
    <ds:schemaRef ds:uri="230e9df3-be65-4c73-a93b-d1236ebd677e"/>
    <ds:schemaRef ds:uri="9d1f81f6-e953-47ea-988e-33ed651c58e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Microsoft_Build_2018_16x9_Breakout_Template</Template>
  <TotalTime>129</TotalTime>
  <Words>318</Words>
  <Application>Microsoft Office PowerPoint</Application>
  <PresentationFormat>Widescreen</PresentationFormat>
  <Paragraphs>61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Consolas</vt:lpstr>
      <vt:lpstr>Segoe UI</vt:lpstr>
      <vt:lpstr>Segoe UI Light</vt:lpstr>
      <vt:lpstr>Segoe UI Semibold</vt:lpstr>
      <vt:lpstr>Segoe UI Semilight</vt:lpstr>
      <vt:lpstr>Wingdings</vt:lpstr>
      <vt:lpstr>5-50195_Microsoft_Build_Template</vt:lpstr>
      <vt:lpstr>PowerPoint Presentation</vt:lpstr>
      <vt:lpstr>Mobile apps built with Xamarin, using a serverless Azure Functions back-end </vt:lpstr>
      <vt:lpstr>What is serverless?</vt:lpstr>
      <vt:lpstr>Serverless architecture</vt:lpstr>
      <vt:lpstr>Serverless APIs</vt:lpstr>
      <vt:lpstr>Demo</vt:lpstr>
      <vt:lpstr>Resources</vt:lpstr>
      <vt:lpstr>PowerPoint Presentation</vt:lpstr>
      <vt:lpstr>PowerPoint Presentation</vt:lpstr>
      <vt:lpstr>PowerPoint Presentation</vt:lpstr>
    </vt:vector>
  </TitlesOfParts>
  <Manager>&lt;Comms manager name here&gt;</Manager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apps built with Xamarin, using a serverless Azure Functions bac</dc:title>
  <dc:subject>Microsoft Build</dc:subject>
  <dc:creator>Laurent Bugnion</dc:creator>
  <cp:keywords>Microsoft Build</cp:keywords>
  <dc:description/>
  <cp:lastModifiedBy>SYSTEM</cp:lastModifiedBy>
  <cp:revision>3</cp:revision>
  <dcterms:created xsi:type="dcterms:W3CDTF">2018-04-18T09:39:05Z</dcterms:created>
  <dcterms:modified xsi:type="dcterms:W3CDTF">2018-05-09T22:01:53Z</dcterms:modified>
  <cp:category>Microsoft Build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0x010100606EF5350B4AC34299E527B9221D6B5E001A2DF7EB5935C14F830206357EC2322C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>20;#Washington State Convention and Trade Center|2ebf141d-f871-4cc9-bf08-f87f112ab464</vt:lpwstr>
  </property>
  <property fmtid="{D5CDD505-2E9C-101B-9397-08002B2CF9AE}" pid="7" name="Track">
    <vt:lpwstr/>
  </property>
  <property fmtid="{D5CDD505-2E9C-101B-9397-08002B2CF9AE}" pid="8" name="Event Location">
    <vt:lpwstr>19;#Seattle|54f46ed2-c77e-4a59-b182-a4171fdb0d11</vt:lpwstr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MSIP_Label_f42aa342-8706-4288-bd11-ebb85995028c_Enabled">
    <vt:lpwstr>True</vt:lpwstr>
  </property>
  <property fmtid="{D5CDD505-2E9C-101B-9397-08002B2CF9AE}" pid="12" name="MSIP_Label_f42aa342-8706-4288-bd11-ebb85995028c_SiteId">
    <vt:lpwstr>72f988bf-86f1-41af-91ab-2d7cd011db47</vt:lpwstr>
  </property>
  <property fmtid="{D5CDD505-2E9C-101B-9397-08002B2CF9AE}" pid="13" name="MSIP_Label_f42aa342-8706-4288-bd11-ebb85995028c_Ref">
    <vt:lpwstr>https://api.informationprotection.azure.com/api/72f988bf-86f1-41af-91ab-2d7cd011db47</vt:lpwstr>
  </property>
  <property fmtid="{D5CDD505-2E9C-101B-9397-08002B2CF9AE}" pid="14" name="MSIP_Label_f42aa342-8706-4288-bd11-ebb85995028c_Owner">
    <vt:lpwstr>maryfj@microsoft.com</vt:lpwstr>
  </property>
  <property fmtid="{D5CDD505-2E9C-101B-9397-08002B2CF9AE}" pid="15" name="MSIP_Label_f42aa342-8706-4288-bd11-ebb85995028c_SetDate">
    <vt:lpwstr>2017-08-29T14:27:20.8568347-07:00</vt:lpwstr>
  </property>
  <property fmtid="{D5CDD505-2E9C-101B-9397-08002B2CF9AE}" pid="16" name="MSIP_Label_f42aa342-8706-4288-bd11-ebb85995028c_Name">
    <vt:lpwstr>General</vt:lpwstr>
  </property>
  <property fmtid="{D5CDD505-2E9C-101B-9397-08002B2CF9AE}" pid="17" name="MSIP_Label_f42aa342-8706-4288-bd11-ebb85995028c_Application">
    <vt:lpwstr>Microsoft Azure Information Protection</vt:lpwstr>
  </property>
  <property fmtid="{D5CDD505-2E9C-101B-9397-08002B2CF9AE}" pid="18" name="MSIP_Label_f42aa342-8706-4288-bd11-ebb85995028c_Extended_MSFT_Method">
    <vt:lpwstr>Automatic</vt:lpwstr>
  </property>
  <property fmtid="{D5CDD505-2E9C-101B-9397-08002B2CF9AE}" pid="19" name="Sensitivity">
    <vt:lpwstr>General</vt:lpwstr>
  </property>
  <property fmtid="{D5CDD505-2E9C-101B-9397-08002B2CF9AE}" pid="20" name="TaxKeyword">
    <vt:lpwstr>42;#Microsoft Build|98156d08-f86c-467a-ad79-de9e9c534df7</vt:lpwstr>
  </property>
  <property fmtid="{D5CDD505-2E9C-101B-9397-08002B2CF9AE}" pid="21" name="Event Name">
    <vt:lpwstr>45;#Build|58542b36-5bf5-46a6-a53f-a41fb7a73785</vt:lpwstr>
  </property>
  <property fmtid="{D5CDD505-2E9C-101B-9397-08002B2CF9AE}" pid="22" name="Audience1">
    <vt:lpwstr/>
  </property>
</Properties>
</file>