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</p:sldMasterIdLst>
  <p:notesMasterIdLst>
    <p:notesMasterId r:id="rId12"/>
  </p:notesMasterIdLst>
  <p:handoutMasterIdLst>
    <p:handoutMasterId r:id="rId13"/>
  </p:handoutMasterIdLst>
  <p:sldIdLst>
    <p:sldId id="1661" r:id="rId5"/>
    <p:sldId id="1806" r:id="rId6"/>
    <p:sldId id="1815" r:id="rId7"/>
    <p:sldId id="1816" r:id="rId8"/>
    <p:sldId id="1817" r:id="rId9"/>
    <p:sldId id="1811" r:id="rId10"/>
    <p:sldId id="1532" r:id="rId11"/>
  </p:sldIdLst>
  <p:sldSz cx="12192000" cy="6858000"/>
  <p:notesSz cx="6858000" cy="9144000"/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Build Template" id="{A073DAE3-B461-442F-A3D3-6642BD875E45}">
          <p14:sldIdLst>
            <p14:sldId id="1661"/>
            <p14:sldId id="1806"/>
            <p14:sldId id="1815"/>
            <p14:sldId id="1816"/>
            <p14:sldId id="1817"/>
            <p14:sldId id="1811"/>
            <p14:sldId id="15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1A1A1A"/>
    <a:srgbClr val="FFFFFF"/>
    <a:srgbClr val="0078D4"/>
    <a:srgbClr val="107C10"/>
    <a:srgbClr val="EAEAEA"/>
    <a:srgbClr val="004B50"/>
    <a:srgbClr val="008272"/>
    <a:srgbClr val="00BCF2"/>
    <a:srgbClr val="001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59" autoAdjust="0"/>
    <p:restoredTop sz="93693" autoAdjust="0"/>
  </p:normalViewPr>
  <p:slideViewPr>
    <p:cSldViewPr snapToGrid="0">
      <p:cViewPr varScale="1">
        <p:scale>
          <a:sx n="90" d="100"/>
          <a:sy n="90" d="100"/>
        </p:scale>
        <p:origin x="33" y="192"/>
      </p:cViewPr>
      <p:guideLst/>
    </p:cSldViewPr>
  </p:slideViewPr>
  <p:outlineViewPr>
    <p:cViewPr>
      <p:scale>
        <a:sx n="33" d="100"/>
        <a:sy n="33" d="100"/>
      </p:scale>
      <p:origin x="0" y="-651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5" d="100"/>
          <a:sy n="75" d="100"/>
        </p:scale>
        <p:origin x="2766" y="3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4.xml" Id="rId8" /><Relationship Type="http://schemas.openxmlformats.org/officeDocument/2006/relationships/handoutMaster" Target="handoutMasters/handoutMaster1.xml" Id="rId13" /><Relationship Type="http://schemas.openxmlformats.org/officeDocument/2006/relationships/tableStyles" Target="tableStyles.xml" Id="rId18" /><Relationship Type="http://schemas.openxmlformats.org/officeDocument/2006/relationships/customXml" Target="../customXml/item3.xml" Id="rId3" /><Relationship Type="http://schemas.openxmlformats.org/officeDocument/2006/relationships/slide" Target="slides/slide3.xml" Id="rId7" /><Relationship Type="http://schemas.openxmlformats.org/officeDocument/2006/relationships/notesMaster" Target="notesMasters/notesMaster1.xml" Id="rId12" /><Relationship Type="http://schemas.openxmlformats.org/officeDocument/2006/relationships/theme" Target="theme/theme1.xml" Id="rId17" /><Relationship Type="http://schemas.openxmlformats.org/officeDocument/2006/relationships/customXml" Target="../customXml/item2.xml" Id="rId2" /><Relationship Type="http://schemas.openxmlformats.org/officeDocument/2006/relationships/viewProps" Target="viewProps.xml" Id="rId16" /><Relationship Type="http://schemas.openxmlformats.org/officeDocument/2006/relationships/customXml" Target="../customXml/item1.xml" Id="rId1" /><Relationship Type="http://schemas.openxmlformats.org/officeDocument/2006/relationships/slide" Target="slides/slide2.xml" Id="rId6" /><Relationship Type="http://schemas.openxmlformats.org/officeDocument/2006/relationships/slide" Target="slides/slide7.xml" Id="rId11" /><Relationship Type="http://schemas.openxmlformats.org/officeDocument/2006/relationships/slide" Target="slides/slide1.xml" Id="rId5" /><Relationship Type="http://schemas.openxmlformats.org/officeDocument/2006/relationships/presProps" Target="presProps.xml" Id="rId15" /><Relationship Type="http://schemas.openxmlformats.org/officeDocument/2006/relationships/slide" Target="slides/slide6.xml" Id="rId10" /><Relationship Type="http://schemas.microsoft.com/office/2015/10/relationships/revisionInfo" Target="revisionInfo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5.xml" Id="rId9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egoe UI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EC6-89FF-47E1-8594-1A32E3B45134}" type="datetime8">
              <a:rPr lang="en-US" smtClean="0">
                <a:latin typeface="Segoe UI" pitchFamily="34" charset="0"/>
              </a:rPr>
              <a:t>5/9/2018 3:31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6CE63F-9E7F-4C04-9D0D-FCA25A8E9E86}" type="datetime8">
              <a:rPr lang="en-US" smtClean="0"/>
              <a:t>5/9/2018 3:31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367" rtl="0" eaLnBrk="1" latinLnBrk="0" hangingPunct="1">
      <a:lnSpc>
        <a:spcPct val="90000"/>
      </a:lnSpc>
      <a:spcAft>
        <a:spcPts val="333"/>
      </a:spcAft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2982" indent="-105829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28071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82848" indent="-146838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15134" indent="-115090" algn="l" defTabSz="914367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882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285918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1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62C61DAB-D93E-49CA-B245-379601CFE8D0}" type="datetime8">
              <a:rPr lang="en-US" smtClean="0"/>
              <a:t>5/9/2018 3:31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526955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ECFDC7D-F4BE-4668-920D-08874925A5D7}" type="datetime8">
              <a:rPr lang="en-US" smtClean="0">
                <a:solidFill>
                  <a:prstClr val="black"/>
                </a:solidFill>
              </a:rPr>
              <a:t>5/9/2018 3:31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18551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11" name="Freeform 5">
            <a:extLst>
              <a:ext uri="{FF2B5EF4-FFF2-40B4-BE49-F238E27FC236}">
                <a16:creationId xmlns:a16="http://schemas.microsoft.com/office/drawing/2014/main" id="{3A3051D2-DD0C-4419-9210-74A066BBE509}"/>
              </a:ext>
            </a:extLst>
          </p:cNvPr>
          <p:cNvSpPr>
            <a:spLocks noChangeAspect="1" noEditPoints="1"/>
          </p:cNvSpPr>
          <p:nvPr userDrawn="1"/>
        </p:nvSpPr>
        <p:spPr bwMode="black">
          <a:xfrm>
            <a:off x="584200" y="2903438"/>
            <a:ext cx="4343400" cy="527960"/>
          </a:xfrm>
          <a:custGeom>
            <a:avLst/>
            <a:gdLst>
              <a:gd name="T0" fmla="*/ 763 w 809"/>
              <a:gd name="T1" fmla="*/ 64 h 96"/>
              <a:gd name="T2" fmla="*/ 795 w 809"/>
              <a:gd name="T3" fmla="*/ 58 h 96"/>
              <a:gd name="T4" fmla="*/ 795 w 809"/>
              <a:gd name="T5" fmla="*/ 84 h 96"/>
              <a:gd name="T6" fmla="*/ 777 w 809"/>
              <a:gd name="T7" fmla="*/ 30 h 96"/>
              <a:gd name="T8" fmla="*/ 723 w 809"/>
              <a:gd name="T9" fmla="*/ 95 h 96"/>
              <a:gd name="T10" fmla="*/ 701 w 809"/>
              <a:gd name="T11" fmla="*/ 3 h 96"/>
              <a:gd name="T12" fmla="*/ 707 w 809"/>
              <a:gd name="T13" fmla="*/ 16 h 96"/>
              <a:gd name="T14" fmla="*/ 708 w 809"/>
              <a:gd name="T15" fmla="*/ 95 h 96"/>
              <a:gd name="T16" fmla="*/ 661 w 809"/>
              <a:gd name="T17" fmla="*/ 80 h 96"/>
              <a:gd name="T18" fmla="*/ 624 w 809"/>
              <a:gd name="T19" fmla="*/ 69 h 96"/>
              <a:gd name="T20" fmla="*/ 679 w 809"/>
              <a:gd name="T21" fmla="*/ 95 h 96"/>
              <a:gd name="T22" fmla="*/ 579 w 809"/>
              <a:gd name="T23" fmla="*/ 55 h 96"/>
              <a:gd name="T24" fmla="*/ 598 w 809"/>
              <a:gd name="T25" fmla="*/ 69 h 96"/>
              <a:gd name="T26" fmla="*/ 579 w 809"/>
              <a:gd name="T27" fmla="*/ 19 h 96"/>
              <a:gd name="T28" fmla="*/ 605 w 809"/>
              <a:gd name="T29" fmla="*/ 88 h 96"/>
              <a:gd name="T30" fmla="*/ 602 w 809"/>
              <a:gd name="T31" fmla="*/ 12 h 96"/>
              <a:gd name="T32" fmla="*/ 608 w 809"/>
              <a:gd name="T33" fmla="*/ 55 h 96"/>
              <a:gd name="T34" fmla="*/ 471 w 809"/>
              <a:gd name="T35" fmla="*/ 32 h 96"/>
              <a:gd name="T36" fmla="*/ 474 w 809"/>
              <a:gd name="T37" fmla="*/ 2 h 96"/>
              <a:gd name="T38" fmla="*/ 432 w 809"/>
              <a:gd name="T39" fmla="*/ 32 h 96"/>
              <a:gd name="T40" fmla="*/ 457 w 809"/>
              <a:gd name="T41" fmla="*/ 43 h 96"/>
              <a:gd name="T42" fmla="*/ 500 w 809"/>
              <a:gd name="T43" fmla="*/ 96 h 96"/>
              <a:gd name="T44" fmla="*/ 496 w 809"/>
              <a:gd name="T45" fmla="*/ 74 h 96"/>
              <a:gd name="T46" fmla="*/ 496 w 809"/>
              <a:gd name="T47" fmla="*/ 13 h 96"/>
              <a:gd name="T48" fmla="*/ 378 w 809"/>
              <a:gd name="T49" fmla="*/ 64 h 96"/>
              <a:gd name="T50" fmla="*/ 419 w 809"/>
              <a:gd name="T51" fmla="*/ 39 h 96"/>
              <a:gd name="T52" fmla="*/ 363 w 809"/>
              <a:gd name="T53" fmla="*/ 64 h 96"/>
              <a:gd name="T54" fmla="*/ 345 w 809"/>
              <a:gd name="T55" fmla="*/ 62 h 96"/>
              <a:gd name="T56" fmla="*/ 325 w 809"/>
              <a:gd name="T57" fmla="*/ 48 h 96"/>
              <a:gd name="T58" fmla="*/ 352 w 809"/>
              <a:gd name="T59" fmla="*/ 46 h 96"/>
              <a:gd name="T60" fmla="*/ 313 w 809"/>
              <a:gd name="T61" fmla="*/ 41 h 96"/>
              <a:gd name="T62" fmla="*/ 327 w 809"/>
              <a:gd name="T63" fmla="*/ 67 h 96"/>
              <a:gd name="T64" fmla="*/ 328 w 809"/>
              <a:gd name="T65" fmla="*/ 86 h 96"/>
              <a:gd name="T66" fmla="*/ 347 w 809"/>
              <a:gd name="T67" fmla="*/ 91 h 96"/>
              <a:gd name="T68" fmla="*/ 286 w 809"/>
              <a:gd name="T69" fmla="*/ 63 h 96"/>
              <a:gd name="T70" fmla="*/ 256 w 809"/>
              <a:gd name="T71" fmla="*/ 79 h 96"/>
              <a:gd name="T72" fmla="*/ 301 w 809"/>
              <a:gd name="T73" fmla="*/ 63 h 96"/>
              <a:gd name="T74" fmla="*/ 246 w 809"/>
              <a:gd name="T75" fmla="*/ 39 h 96"/>
              <a:gd name="T76" fmla="*/ 210 w 809"/>
              <a:gd name="T77" fmla="*/ 45 h 96"/>
              <a:gd name="T78" fmla="*/ 210 w 809"/>
              <a:gd name="T79" fmla="*/ 65 h 96"/>
              <a:gd name="T80" fmla="*/ 226 w 809"/>
              <a:gd name="T81" fmla="*/ 31 h 96"/>
              <a:gd name="T82" fmla="*/ 165 w 809"/>
              <a:gd name="T83" fmla="*/ 96 h 96"/>
              <a:gd name="T84" fmla="*/ 148 w 809"/>
              <a:gd name="T85" fmla="*/ 64 h 96"/>
              <a:gd name="T86" fmla="*/ 167 w 809"/>
              <a:gd name="T87" fmla="*/ 30 h 96"/>
              <a:gd name="T88" fmla="*/ 108 w 809"/>
              <a:gd name="T89" fmla="*/ 32 h 96"/>
              <a:gd name="T90" fmla="*/ 110 w 809"/>
              <a:gd name="T91" fmla="*/ 17 h 96"/>
              <a:gd name="T92" fmla="*/ 116 w 809"/>
              <a:gd name="T93" fmla="*/ 3 h 96"/>
              <a:gd name="T94" fmla="*/ 80 w 809"/>
              <a:gd name="T95" fmla="*/ 38 h 96"/>
              <a:gd name="T96" fmla="*/ 42 w 809"/>
              <a:gd name="T97" fmla="*/ 95 h 96"/>
              <a:gd name="T98" fmla="*/ 14 w 809"/>
              <a:gd name="T99" fmla="*/ 95 h 96"/>
              <a:gd name="T100" fmla="*/ 47 w 809"/>
              <a:gd name="T101" fmla="*/ 7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09" h="96">
                <a:moveTo>
                  <a:pt x="795" y="58"/>
                </a:moveTo>
                <a:cubicBezTo>
                  <a:pt x="795" y="53"/>
                  <a:pt x="794" y="50"/>
                  <a:pt x="791" y="46"/>
                </a:cubicBezTo>
                <a:cubicBezTo>
                  <a:pt x="788" y="43"/>
                  <a:pt x="784" y="42"/>
                  <a:pt x="780" y="42"/>
                </a:cubicBezTo>
                <a:cubicBezTo>
                  <a:pt x="775" y="42"/>
                  <a:pt x="770" y="44"/>
                  <a:pt x="767" y="48"/>
                </a:cubicBezTo>
                <a:cubicBezTo>
                  <a:pt x="764" y="52"/>
                  <a:pt x="763" y="57"/>
                  <a:pt x="763" y="64"/>
                </a:cubicBezTo>
                <a:cubicBezTo>
                  <a:pt x="763" y="71"/>
                  <a:pt x="764" y="76"/>
                  <a:pt x="767" y="79"/>
                </a:cubicBezTo>
                <a:cubicBezTo>
                  <a:pt x="770" y="83"/>
                  <a:pt x="774" y="85"/>
                  <a:pt x="779" y="85"/>
                </a:cubicBezTo>
                <a:cubicBezTo>
                  <a:pt x="784" y="85"/>
                  <a:pt x="788" y="83"/>
                  <a:pt x="791" y="79"/>
                </a:cubicBezTo>
                <a:cubicBezTo>
                  <a:pt x="794" y="76"/>
                  <a:pt x="795" y="71"/>
                  <a:pt x="795" y="66"/>
                </a:cubicBezTo>
                <a:lnTo>
                  <a:pt x="795" y="58"/>
                </a:lnTo>
                <a:close/>
                <a:moveTo>
                  <a:pt x="809" y="2"/>
                </a:moveTo>
                <a:cubicBezTo>
                  <a:pt x="809" y="95"/>
                  <a:pt x="809" y="95"/>
                  <a:pt x="809" y="95"/>
                </a:cubicBezTo>
                <a:cubicBezTo>
                  <a:pt x="795" y="95"/>
                  <a:pt x="795" y="95"/>
                  <a:pt x="795" y="95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5" y="84"/>
                  <a:pt x="795" y="84"/>
                  <a:pt x="795" y="84"/>
                </a:cubicBezTo>
                <a:cubicBezTo>
                  <a:pt x="790" y="92"/>
                  <a:pt x="783" y="96"/>
                  <a:pt x="774" y="96"/>
                </a:cubicBezTo>
                <a:cubicBezTo>
                  <a:pt x="766" y="96"/>
                  <a:pt x="760" y="93"/>
                  <a:pt x="755" y="88"/>
                </a:cubicBezTo>
                <a:cubicBezTo>
                  <a:pt x="751" y="82"/>
                  <a:pt x="748" y="74"/>
                  <a:pt x="748" y="65"/>
                </a:cubicBezTo>
                <a:cubicBezTo>
                  <a:pt x="748" y="54"/>
                  <a:pt x="751" y="46"/>
                  <a:pt x="756" y="40"/>
                </a:cubicBezTo>
                <a:cubicBezTo>
                  <a:pt x="761" y="34"/>
                  <a:pt x="768" y="30"/>
                  <a:pt x="777" y="30"/>
                </a:cubicBezTo>
                <a:cubicBezTo>
                  <a:pt x="785" y="30"/>
                  <a:pt x="791" y="34"/>
                  <a:pt x="795" y="41"/>
                </a:cubicBezTo>
                <a:cubicBezTo>
                  <a:pt x="795" y="41"/>
                  <a:pt x="795" y="41"/>
                  <a:pt x="795" y="41"/>
                </a:cubicBezTo>
                <a:cubicBezTo>
                  <a:pt x="795" y="2"/>
                  <a:pt x="795" y="2"/>
                  <a:pt x="795" y="2"/>
                </a:cubicBezTo>
                <a:lnTo>
                  <a:pt x="809" y="2"/>
                </a:lnTo>
                <a:close/>
                <a:moveTo>
                  <a:pt x="723" y="95"/>
                </a:moveTo>
                <a:cubicBezTo>
                  <a:pt x="738" y="95"/>
                  <a:pt x="738" y="95"/>
                  <a:pt x="738" y="95"/>
                </a:cubicBezTo>
                <a:cubicBezTo>
                  <a:pt x="738" y="2"/>
                  <a:pt x="738" y="2"/>
                  <a:pt x="738" y="2"/>
                </a:cubicBezTo>
                <a:cubicBezTo>
                  <a:pt x="723" y="2"/>
                  <a:pt x="723" y="2"/>
                  <a:pt x="723" y="2"/>
                </a:cubicBezTo>
                <a:lnTo>
                  <a:pt x="723" y="95"/>
                </a:lnTo>
                <a:close/>
                <a:moveTo>
                  <a:pt x="701" y="3"/>
                </a:moveTo>
                <a:cubicBezTo>
                  <a:pt x="699" y="3"/>
                  <a:pt x="697" y="3"/>
                  <a:pt x="695" y="5"/>
                </a:cubicBezTo>
                <a:cubicBezTo>
                  <a:pt x="694" y="7"/>
                  <a:pt x="693" y="8"/>
                  <a:pt x="693" y="11"/>
                </a:cubicBezTo>
                <a:cubicBezTo>
                  <a:pt x="693" y="13"/>
                  <a:pt x="694" y="15"/>
                  <a:pt x="695" y="17"/>
                </a:cubicBezTo>
                <a:cubicBezTo>
                  <a:pt x="697" y="18"/>
                  <a:pt x="699" y="19"/>
                  <a:pt x="701" y="19"/>
                </a:cubicBezTo>
                <a:cubicBezTo>
                  <a:pt x="704" y="19"/>
                  <a:pt x="706" y="18"/>
                  <a:pt x="707" y="16"/>
                </a:cubicBezTo>
                <a:cubicBezTo>
                  <a:pt x="709" y="15"/>
                  <a:pt x="710" y="13"/>
                  <a:pt x="710" y="11"/>
                </a:cubicBezTo>
                <a:cubicBezTo>
                  <a:pt x="710" y="8"/>
                  <a:pt x="709" y="7"/>
                  <a:pt x="707" y="5"/>
                </a:cubicBezTo>
                <a:cubicBezTo>
                  <a:pt x="706" y="3"/>
                  <a:pt x="704" y="3"/>
                  <a:pt x="701" y="3"/>
                </a:cubicBezTo>
                <a:moveTo>
                  <a:pt x="694" y="95"/>
                </a:moveTo>
                <a:cubicBezTo>
                  <a:pt x="708" y="95"/>
                  <a:pt x="708" y="95"/>
                  <a:pt x="708" y="95"/>
                </a:cubicBezTo>
                <a:cubicBezTo>
                  <a:pt x="708" y="32"/>
                  <a:pt x="708" y="32"/>
                  <a:pt x="708" y="32"/>
                </a:cubicBezTo>
                <a:cubicBezTo>
                  <a:pt x="694" y="32"/>
                  <a:pt x="694" y="32"/>
                  <a:pt x="694" y="32"/>
                </a:cubicBezTo>
                <a:lnTo>
                  <a:pt x="694" y="95"/>
                </a:lnTo>
                <a:close/>
                <a:moveTo>
                  <a:pt x="665" y="68"/>
                </a:moveTo>
                <a:cubicBezTo>
                  <a:pt x="665" y="73"/>
                  <a:pt x="664" y="77"/>
                  <a:pt x="661" y="80"/>
                </a:cubicBezTo>
                <a:cubicBezTo>
                  <a:pt x="658" y="83"/>
                  <a:pt x="655" y="85"/>
                  <a:pt x="651" y="85"/>
                </a:cubicBezTo>
                <a:cubicBezTo>
                  <a:pt x="642" y="85"/>
                  <a:pt x="638" y="79"/>
                  <a:pt x="638" y="68"/>
                </a:cubicBezTo>
                <a:cubicBezTo>
                  <a:pt x="638" y="32"/>
                  <a:pt x="638" y="32"/>
                  <a:pt x="638" y="32"/>
                </a:cubicBezTo>
                <a:cubicBezTo>
                  <a:pt x="624" y="32"/>
                  <a:pt x="624" y="32"/>
                  <a:pt x="624" y="32"/>
                </a:cubicBezTo>
                <a:cubicBezTo>
                  <a:pt x="624" y="69"/>
                  <a:pt x="624" y="69"/>
                  <a:pt x="624" y="69"/>
                </a:cubicBezTo>
                <a:cubicBezTo>
                  <a:pt x="624" y="87"/>
                  <a:pt x="631" y="96"/>
                  <a:pt x="646" y="96"/>
                </a:cubicBezTo>
                <a:cubicBezTo>
                  <a:pt x="654" y="96"/>
                  <a:pt x="661" y="92"/>
                  <a:pt x="665" y="85"/>
                </a:cubicBezTo>
                <a:cubicBezTo>
                  <a:pt x="665" y="85"/>
                  <a:pt x="665" y="85"/>
                  <a:pt x="665" y="85"/>
                </a:cubicBezTo>
                <a:cubicBezTo>
                  <a:pt x="665" y="95"/>
                  <a:pt x="665" y="95"/>
                  <a:pt x="665" y="95"/>
                </a:cubicBezTo>
                <a:cubicBezTo>
                  <a:pt x="679" y="95"/>
                  <a:pt x="679" y="95"/>
                  <a:pt x="679" y="95"/>
                </a:cubicBezTo>
                <a:cubicBezTo>
                  <a:pt x="679" y="32"/>
                  <a:pt x="679" y="32"/>
                  <a:pt x="679" y="32"/>
                </a:cubicBezTo>
                <a:cubicBezTo>
                  <a:pt x="665" y="32"/>
                  <a:pt x="665" y="32"/>
                  <a:pt x="665" y="32"/>
                </a:cubicBezTo>
                <a:lnTo>
                  <a:pt x="665" y="68"/>
                </a:lnTo>
                <a:close/>
                <a:moveTo>
                  <a:pt x="598" y="69"/>
                </a:moveTo>
                <a:cubicBezTo>
                  <a:pt x="598" y="60"/>
                  <a:pt x="592" y="55"/>
                  <a:pt x="579" y="55"/>
                </a:cubicBezTo>
                <a:cubicBezTo>
                  <a:pt x="569" y="55"/>
                  <a:pt x="569" y="55"/>
                  <a:pt x="569" y="55"/>
                </a:cubicBezTo>
                <a:cubicBezTo>
                  <a:pt x="569" y="83"/>
                  <a:pt x="569" y="83"/>
                  <a:pt x="569" y="83"/>
                </a:cubicBezTo>
                <a:cubicBezTo>
                  <a:pt x="581" y="83"/>
                  <a:pt x="581" y="83"/>
                  <a:pt x="581" y="83"/>
                </a:cubicBezTo>
                <a:cubicBezTo>
                  <a:pt x="587" y="83"/>
                  <a:pt x="591" y="82"/>
                  <a:pt x="594" y="79"/>
                </a:cubicBezTo>
                <a:cubicBezTo>
                  <a:pt x="597" y="77"/>
                  <a:pt x="598" y="73"/>
                  <a:pt x="598" y="69"/>
                </a:cubicBezTo>
                <a:moveTo>
                  <a:pt x="569" y="44"/>
                </a:moveTo>
                <a:cubicBezTo>
                  <a:pt x="578" y="44"/>
                  <a:pt x="578" y="44"/>
                  <a:pt x="578" y="44"/>
                </a:cubicBezTo>
                <a:cubicBezTo>
                  <a:pt x="583" y="44"/>
                  <a:pt x="587" y="42"/>
                  <a:pt x="590" y="40"/>
                </a:cubicBezTo>
                <a:cubicBezTo>
                  <a:pt x="593" y="38"/>
                  <a:pt x="594" y="34"/>
                  <a:pt x="594" y="30"/>
                </a:cubicBezTo>
                <a:cubicBezTo>
                  <a:pt x="594" y="22"/>
                  <a:pt x="589" y="19"/>
                  <a:pt x="579" y="19"/>
                </a:cubicBezTo>
                <a:cubicBezTo>
                  <a:pt x="569" y="19"/>
                  <a:pt x="569" y="19"/>
                  <a:pt x="569" y="19"/>
                </a:cubicBezTo>
                <a:lnTo>
                  <a:pt x="569" y="44"/>
                </a:lnTo>
                <a:close/>
                <a:moveTo>
                  <a:pt x="608" y="55"/>
                </a:moveTo>
                <a:cubicBezTo>
                  <a:pt x="612" y="58"/>
                  <a:pt x="614" y="63"/>
                  <a:pt x="614" y="69"/>
                </a:cubicBezTo>
                <a:cubicBezTo>
                  <a:pt x="614" y="77"/>
                  <a:pt x="611" y="83"/>
                  <a:pt x="605" y="88"/>
                </a:cubicBezTo>
                <a:cubicBezTo>
                  <a:pt x="599" y="92"/>
                  <a:pt x="591" y="95"/>
                  <a:pt x="582" y="95"/>
                </a:cubicBezTo>
                <a:cubicBezTo>
                  <a:pt x="554" y="95"/>
                  <a:pt x="554" y="95"/>
                  <a:pt x="554" y="95"/>
                </a:cubicBezTo>
                <a:cubicBezTo>
                  <a:pt x="554" y="7"/>
                  <a:pt x="554" y="7"/>
                  <a:pt x="554" y="7"/>
                </a:cubicBezTo>
                <a:cubicBezTo>
                  <a:pt x="582" y="7"/>
                  <a:pt x="582" y="7"/>
                  <a:pt x="582" y="7"/>
                </a:cubicBezTo>
                <a:cubicBezTo>
                  <a:pt x="591" y="7"/>
                  <a:pt x="597" y="9"/>
                  <a:pt x="602" y="12"/>
                </a:cubicBezTo>
                <a:cubicBezTo>
                  <a:pt x="607" y="16"/>
                  <a:pt x="610" y="21"/>
                  <a:pt x="610" y="27"/>
                </a:cubicBezTo>
                <a:cubicBezTo>
                  <a:pt x="610" y="32"/>
                  <a:pt x="608" y="36"/>
                  <a:pt x="605" y="40"/>
                </a:cubicBezTo>
                <a:cubicBezTo>
                  <a:pt x="603" y="44"/>
                  <a:pt x="599" y="46"/>
                  <a:pt x="594" y="48"/>
                </a:cubicBezTo>
                <a:cubicBezTo>
                  <a:pt x="594" y="48"/>
                  <a:pt x="594" y="48"/>
                  <a:pt x="594" y="48"/>
                </a:cubicBezTo>
                <a:cubicBezTo>
                  <a:pt x="600" y="49"/>
                  <a:pt x="605" y="51"/>
                  <a:pt x="608" y="55"/>
                </a:cubicBezTo>
                <a:moveTo>
                  <a:pt x="496" y="13"/>
                </a:moveTo>
                <a:cubicBezTo>
                  <a:pt x="482" y="17"/>
                  <a:pt x="482" y="17"/>
                  <a:pt x="482" y="17"/>
                </a:cubicBezTo>
                <a:cubicBezTo>
                  <a:pt x="482" y="32"/>
                  <a:pt x="482" y="32"/>
                  <a:pt x="482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71" y="32"/>
                  <a:pt x="471" y="32"/>
                  <a:pt x="471" y="32"/>
                </a:cubicBezTo>
                <a:cubicBezTo>
                  <a:pt x="457" y="32"/>
                  <a:pt x="457" y="32"/>
                  <a:pt x="457" y="32"/>
                </a:cubicBezTo>
                <a:cubicBezTo>
                  <a:pt x="457" y="23"/>
                  <a:pt x="457" y="23"/>
                  <a:pt x="457" y="23"/>
                </a:cubicBezTo>
                <a:cubicBezTo>
                  <a:pt x="457" y="16"/>
                  <a:pt x="460" y="12"/>
                  <a:pt x="467" y="12"/>
                </a:cubicBezTo>
                <a:cubicBezTo>
                  <a:pt x="470" y="12"/>
                  <a:pt x="472" y="12"/>
                  <a:pt x="474" y="13"/>
                </a:cubicBezTo>
                <a:cubicBezTo>
                  <a:pt x="474" y="2"/>
                  <a:pt x="474" y="2"/>
                  <a:pt x="474" y="2"/>
                </a:cubicBezTo>
                <a:cubicBezTo>
                  <a:pt x="472" y="1"/>
                  <a:pt x="469" y="0"/>
                  <a:pt x="465" y="0"/>
                </a:cubicBezTo>
                <a:cubicBezTo>
                  <a:pt x="459" y="0"/>
                  <a:pt x="454" y="2"/>
                  <a:pt x="449" y="6"/>
                </a:cubicBezTo>
                <a:cubicBezTo>
                  <a:pt x="445" y="10"/>
                  <a:pt x="443" y="15"/>
                  <a:pt x="443" y="22"/>
                </a:cubicBezTo>
                <a:cubicBezTo>
                  <a:pt x="443" y="32"/>
                  <a:pt x="443" y="32"/>
                  <a:pt x="443" y="32"/>
                </a:cubicBezTo>
                <a:cubicBezTo>
                  <a:pt x="432" y="32"/>
                  <a:pt x="432" y="32"/>
                  <a:pt x="432" y="32"/>
                </a:cubicBezTo>
                <a:cubicBezTo>
                  <a:pt x="432" y="43"/>
                  <a:pt x="432" y="43"/>
                  <a:pt x="432" y="43"/>
                </a:cubicBezTo>
                <a:cubicBezTo>
                  <a:pt x="443" y="43"/>
                  <a:pt x="443" y="43"/>
                  <a:pt x="443" y="43"/>
                </a:cubicBezTo>
                <a:cubicBezTo>
                  <a:pt x="443" y="95"/>
                  <a:pt x="443" y="95"/>
                  <a:pt x="443" y="95"/>
                </a:cubicBezTo>
                <a:cubicBezTo>
                  <a:pt x="457" y="95"/>
                  <a:pt x="457" y="95"/>
                  <a:pt x="457" y="95"/>
                </a:cubicBezTo>
                <a:cubicBezTo>
                  <a:pt x="457" y="43"/>
                  <a:pt x="457" y="43"/>
                  <a:pt x="457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71" y="43"/>
                  <a:pt x="471" y="43"/>
                  <a:pt x="471" y="43"/>
                </a:cubicBezTo>
                <a:cubicBezTo>
                  <a:pt x="482" y="43"/>
                  <a:pt x="482" y="43"/>
                  <a:pt x="482" y="43"/>
                </a:cubicBezTo>
                <a:cubicBezTo>
                  <a:pt x="482" y="79"/>
                  <a:pt x="482" y="79"/>
                  <a:pt x="482" y="79"/>
                </a:cubicBezTo>
                <a:cubicBezTo>
                  <a:pt x="482" y="90"/>
                  <a:pt x="488" y="96"/>
                  <a:pt x="500" y="96"/>
                </a:cubicBezTo>
                <a:cubicBezTo>
                  <a:pt x="504" y="96"/>
                  <a:pt x="508" y="95"/>
                  <a:pt x="511" y="94"/>
                </a:cubicBezTo>
                <a:cubicBezTo>
                  <a:pt x="511" y="83"/>
                  <a:pt x="511" y="83"/>
                  <a:pt x="511" y="83"/>
                </a:cubicBezTo>
                <a:cubicBezTo>
                  <a:pt x="509" y="84"/>
                  <a:pt x="507" y="85"/>
                  <a:pt x="505" y="85"/>
                </a:cubicBezTo>
                <a:cubicBezTo>
                  <a:pt x="501" y="85"/>
                  <a:pt x="499" y="84"/>
                  <a:pt x="498" y="82"/>
                </a:cubicBezTo>
                <a:cubicBezTo>
                  <a:pt x="496" y="81"/>
                  <a:pt x="496" y="78"/>
                  <a:pt x="496" y="74"/>
                </a:cubicBezTo>
                <a:cubicBezTo>
                  <a:pt x="496" y="43"/>
                  <a:pt x="496" y="43"/>
                  <a:pt x="496" y="43"/>
                </a:cubicBezTo>
                <a:cubicBezTo>
                  <a:pt x="511" y="43"/>
                  <a:pt x="511" y="43"/>
                  <a:pt x="511" y="43"/>
                </a:cubicBezTo>
                <a:cubicBezTo>
                  <a:pt x="511" y="32"/>
                  <a:pt x="511" y="32"/>
                  <a:pt x="511" y="32"/>
                </a:cubicBezTo>
                <a:cubicBezTo>
                  <a:pt x="496" y="32"/>
                  <a:pt x="496" y="32"/>
                  <a:pt x="496" y="32"/>
                </a:cubicBezTo>
                <a:lnTo>
                  <a:pt x="496" y="13"/>
                </a:lnTo>
                <a:close/>
                <a:moveTo>
                  <a:pt x="413" y="63"/>
                </a:moveTo>
                <a:cubicBezTo>
                  <a:pt x="413" y="56"/>
                  <a:pt x="412" y="51"/>
                  <a:pt x="409" y="47"/>
                </a:cubicBezTo>
                <a:cubicBezTo>
                  <a:pt x="406" y="44"/>
                  <a:pt x="401" y="42"/>
                  <a:pt x="396" y="42"/>
                </a:cubicBezTo>
                <a:cubicBezTo>
                  <a:pt x="390" y="42"/>
                  <a:pt x="386" y="44"/>
                  <a:pt x="382" y="48"/>
                </a:cubicBezTo>
                <a:cubicBezTo>
                  <a:pt x="379" y="51"/>
                  <a:pt x="378" y="57"/>
                  <a:pt x="378" y="64"/>
                </a:cubicBezTo>
                <a:cubicBezTo>
                  <a:pt x="378" y="70"/>
                  <a:pt x="379" y="75"/>
                  <a:pt x="383" y="79"/>
                </a:cubicBezTo>
                <a:cubicBezTo>
                  <a:pt x="386" y="83"/>
                  <a:pt x="390" y="85"/>
                  <a:pt x="396" y="85"/>
                </a:cubicBezTo>
                <a:cubicBezTo>
                  <a:pt x="401" y="85"/>
                  <a:pt x="406" y="83"/>
                  <a:pt x="409" y="79"/>
                </a:cubicBezTo>
                <a:cubicBezTo>
                  <a:pt x="412" y="76"/>
                  <a:pt x="413" y="70"/>
                  <a:pt x="413" y="63"/>
                </a:cubicBezTo>
                <a:moveTo>
                  <a:pt x="419" y="39"/>
                </a:moveTo>
                <a:cubicBezTo>
                  <a:pt x="425" y="45"/>
                  <a:pt x="428" y="53"/>
                  <a:pt x="428" y="63"/>
                </a:cubicBezTo>
                <a:cubicBezTo>
                  <a:pt x="428" y="73"/>
                  <a:pt x="425" y="81"/>
                  <a:pt x="419" y="87"/>
                </a:cubicBezTo>
                <a:cubicBezTo>
                  <a:pt x="413" y="93"/>
                  <a:pt x="405" y="96"/>
                  <a:pt x="395" y="96"/>
                </a:cubicBezTo>
                <a:cubicBezTo>
                  <a:pt x="385" y="96"/>
                  <a:pt x="378" y="93"/>
                  <a:pt x="372" y="87"/>
                </a:cubicBezTo>
                <a:cubicBezTo>
                  <a:pt x="366" y="81"/>
                  <a:pt x="363" y="74"/>
                  <a:pt x="363" y="64"/>
                </a:cubicBezTo>
                <a:cubicBezTo>
                  <a:pt x="363" y="53"/>
                  <a:pt x="366" y="45"/>
                  <a:pt x="372" y="39"/>
                </a:cubicBezTo>
                <a:cubicBezTo>
                  <a:pt x="378" y="33"/>
                  <a:pt x="386" y="30"/>
                  <a:pt x="396" y="30"/>
                </a:cubicBezTo>
                <a:cubicBezTo>
                  <a:pt x="406" y="30"/>
                  <a:pt x="414" y="33"/>
                  <a:pt x="419" y="39"/>
                </a:cubicBezTo>
                <a:moveTo>
                  <a:pt x="350" y="66"/>
                </a:moveTo>
                <a:cubicBezTo>
                  <a:pt x="349" y="64"/>
                  <a:pt x="347" y="63"/>
                  <a:pt x="345" y="62"/>
                </a:cubicBezTo>
                <a:cubicBezTo>
                  <a:pt x="343" y="60"/>
                  <a:pt x="340" y="59"/>
                  <a:pt x="337" y="58"/>
                </a:cubicBezTo>
                <a:cubicBezTo>
                  <a:pt x="335" y="58"/>
                  <a:pt x="334" y="57"/>
                  <a:pt x="332" y="56"/>
                </a:cubicBezTo>
                <a:cubicBezTo>
                  <a:pt x="330" y="56"/>
                  <a:pt x="329" y="55"/>
                  <a:pt x="328" y="54"/>
                </a:cubicBezTo>
                <a:cubicBezTo>
                  <a:pt x="327" y="54"/>
                  <a:pt x="326" y="53"/>
                  <a:pt x="325" y="52"/>
                </a:cubicBezTo>
                <a:cubicBezTo>
                  <a:pt x="325" y="51"/>
                  <a:pt x="325" y="50"/>
                  <a:pt x="325" y="48"/>
                </a:cubicBezTo>
                <a:cubicBezTo>
                  <a:pt x="325" y="47"/>
                  <a:pt x="325" y="46"/>
                  <a:pt x="325" y="45"/>
                </a:cubicBezTo>
                <a:cubicBezTo>
                  <a:pt x="326" y="45"/>
                  <a:pt x="327" y="44"/>
                  <a:pt x="328" y="43"/>
                </a:cubicBezTo>
                <a:cubicBezTo>
                  <a:pt x="329" y="42"/>
                  <a:pt x="330" y="42"/>
                  <a:pt x="332" y="42"/>
                </a:cubicBezTo>
                <a:cubicBezTo>
                  <a:pt x="333" y="41"/>
                  <a:pt x="335" y="41"/>
                  <a:pt x="336" y="41"/>
                </a:cubicBezTo>
                <a:cubicBezTo>
                  <a:pt x="342" y="41"/>
                  <a:pt x="347" y="43"/>
                  <a:pt x="352" y="46"/>
                </a:cubicBezTo>
                <a:cubicBezTo>
                  <a:pt x="352" y="33"/>
                  <a:pt x="352" y="33"/>
                  <a:pt x="352" y="33"/>
                </a:cubicBezTo>
                <a:cubicBezTo>
                  <a:pt x="347" y="31"/>
                  <a:pt x="342" y="30"/>
                  <a:pt x="336" y="30"/>
                </a:cubicBezTo>
                <a:cubicBezTo>
                  <a:pt x="333" y="30"/>
                  <a:pt x="330" y="31"/>
                  <a:pt x="327" y="32"/>
                </a:cubicBezTo>
                <a:cubicBezTo>
                  <a:pt x="323" y="32"/>
                  <a:pt x="321" y="34"/>
                  <a:pt x="318" y="35"/>
                </a:cubicBezTo>
                <a:cubicBezTo>
                  <a:pt x="316" y="37"/>
                  <a:pt x="314" y="39"/>
                  <a:pt x="313" y="41"/>
                </a:cubicBezTo>
                <a:cubicBezTo>
                  <a:pt x="311" y="43"/>
                  <a:pt x="310" y="46"/>
                  <a:pt x="310" y="49"/>
                </a:cubicBezTo>
                <a:cubicBezTo>
                  <a:pt x="310" y="51"/>
                  <a:pt x="311" y="54"/>
                  <a:pt x="311" y="55"/>
                </a:cubicBezTo>
                <a:cubicBezTo>
                  <a:pt x="312" y="57"/>
                  <a:pt x="313" y="59"/>
                  <a:pt x="315" y="60"/>
                </a:cubicBezTo>
                <a:cubicBezTo>
                  <a:pt x="316" y="62"/>
                  <a:pt x="318" y="63"/>
                  <a:pt x="320" y="64"/>
                </a:cubicBezTo>
                <a:cubicBezTo>
                  <a:pt x="322" y="65"/>
                  <a:pt x="324" y="66"/>
                  <a:pt x="327" y="67"/>
                </a:cubicBezTo>
                <a:cubicBezTo>
                  <a:pt x="329" y="68"/>
                  <a:pt x="331" y="69"/>
                  <a:pt x="332" y="70"/>
                </a:cubicBezTo>
                <a:cubicBezTo>
                  <a:pt x="334" y="70"/>
                  <a:pt x="335" y="71"/>
                  <a:pt x="337" y="72"/>
                </a:cubicBezTo>
                <a:cubicBezTo>
                  <a:pt x="338" y="72"/>
                  <a:pt x="339" y="73"/>
                  <a:pt x="340" y="74"/>
                </a:cubicBezTo>
                <a:cubicBezTo>
                  <a:pt x="340" y="75"/>
                  <a:pt x="341" y="77"/>
                  <a:pt x="341" y="78"/>
                </a:cubicBezTo>
                <a:cubicBezTo>
                  <a:pt x="341" y="83"/>
                  <a:pt x="336" y="86"/>
                  <a:pt x="328" y="86"/>
                </a:cubicBezTo>
                <a:cubicBezTo>
                  <a:pt x="322" y="86"/>
                  <a:pt x="316" y="84"/>
                  <a:pt x="310" y="79"/>
                </a:cubicBezTo>
                <a:cubicBezTo>
                  <a:pt x="310" y="93"/>
                  <a:pt x="310" y="93"/>
                  <a:pt x="310" y="93"/>
                </a:cubicBezTo>
                <a:cubicBezTo>
                  <a:pt x="315" y="95"/>
                  <a:pt x="321" y="96"/>
                  <a:pt x="328" y="96"/>
                </a:cubicBezTo>
                <a:cubicBezTo>
                  <a:pt x="332" y="96"/>
                  <a:pt x="335" y="96"/>
                  <a:pt x="338" y="95"/>
                </a:cubicBezTo>
                <a:cubicBezTo>
                  <a:pt x="342" y="94"/>
                  <a:pt x="344" y="93"/>
                  <a:pt x="347" y="91"/>
                </a:cubicBezTo>
                <a:cubicBezTo>
                  <a:pt x="349" y="90"/>
                  <a:pt x="351" y="88"/>
                  <a:pt x="353" y="86"/>
                </a:cubicBezTo>
                <a:cubicBezTo>
                  <a:pt x="354" y="83"/>
                  <a:pt x="355" y="80"/>
                  <a:pt x="355" y="77"/>
                </a:cubicBezTo>
                <a:cubicBezTo>
                  <a:pt x="355" y="75"/>
                  <a:pt x="354" y="72"/>
                  <a:pt x="354" y="71"/>
                </a:cubicBezTo>
                <a:cubicBezTo>
                  <a:pt x="353" y="69"/>
                  <a:pt x="352" y="67"/>
                  <a:pt x="350" y="66"/>
                </a:cubicBezTo>
                <a:moveTo>
                  <a:pt x="286" y="63"/>
                </a:moveTo>
                <a:cubicBezTo>
                  <a:pt x="286" y="56"/>
                  <a:pt x="285" y="51"/>
                  <a:pt x="282" y="47"/>
                </a:cubicBezTo>
                <a:cubicBezTo>
                  <a:pt x="279" y="44"/>
                  <a:pt x="275" y="42"/>
                  <a:pt x="269" y="42"/>
                </a:cubicBezTo>
                <a:cubicBezTo>
                  <a:pt x="263" y="42"/>
                  <a:pt x="259" y="44"/>
                  <a:pt x="256" y="48"/>
                </a:cubicBezTo>
                <a:cubicBezTo>
                  <a:pt x="253" y="51"/>
                  <a:pt x="251" y="57"/>
                  <a:pt x="251" y="64"/>
                </a:cubicBezTo>
                <a:cubicBezTo>
                  <a:pt x="251" y="70"/>
                  <a:pt x="253" y="75"/>
                  <a:pt x="256" y="79"/>
                </a:cubicBezTo>
                <a:cubicBezTo>
                  <a:pt x="259" y="83"/>
                  <a:pt x="264" y="85"/>
                  <a:pt x="269" y="85"/>
                </a:cubicBezTo>
                <a:cubicBezTo>
                  <a:pt x="275" y="85"/>
                  <a:pt x="279" y="83"/>
                  <a:pt x="282" y="79"/>
                </a:cubicBezTo>
                <a:cubicBezTo>
                  <a:pt x="285" y="76"/>
                  <a:pt x="286" y="70"/>
                  <a:pt x="286" y="63"/>
                </a:cubicBezTo>
                <a:moveTo>
                  <a:pt x="293" y="39"/>
                </a:moveTo>
                <a:cubicBezTo>
                  <a:pt x="298" y="45"/>
                  <a:pt x="301" y="53"/>
                  <a:pt x="301" y="63"/>
                </a:cubicBezTo>
                <a:cubicBezTo>
                  <a:pt x="301" y="73"/>
                  <a:pt x="298" y="81"/>
                  <a:pt x="292" y="87"/>
                </a:cubicBezTo>
                <a:cubicBezTo>
                  <a:pt x="286" y="93"/>
                  <a:pt x="278" y="96"/>
                  <a:pt x="268" y="96"/>
                </a:cubicBezTo>
                <a:cubicBezTo>
                  <a:pt x="259" y="96"/>
                  <a:pt x="251" y="93"/>
                  <a:pt x="245" y="87"/>
                </a:cubicBezTo>
                <a:cubicBezTo>
                  <a:pt x="239" y="81"/>
                  <a:pt x="237" y="74"/>
                  <a:pt x="237" y="64"/>
                </a:cubicBezTo>
                <a:cubicBezTo>
                  <a:pt x="237" y="53"/>
                  <a:pt x="240" y="45"/>
                  <a:pt x="246" y="39"/>
                </a:cubicBezTo>
                <a:cubicBezTo>
                  <a:pt x="252" y="33"/>
                  <a:pt x="260" y="30"/>
                  <a:pt x="270" y="30"/>
                </a:cubicBezTo>
                <a:cubicBezTo>
                  <a:pt x="280" y="30"/>
                  <a:pt x="287" y="33"/>
                  <a:pt x="293" y="39"/>
                </a:cubicBezTo>
                <a:moveTo>
                  <a:pt x="216" y="35"/>
                </a:moveTo>
                <a:cubicBezTo>
                  <a:pt x="213" y="37"/>
                  <a:pt x="211" y="40"/>
                  <a:pt x="210" y="45"/>
                </a:cubicBezTo>
                <a:cubicBezTo>
                  <a:pt x="210" y="45"/>
                  <a:pt x="210" y="45"/>
                  <a:pt x="210" y="45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195" y="32"/>
                  <a:pt x="195" y="32"/>
                  <a:pt x="195" y="32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0" y="65"/>
                  <a:pt x="210" y="65"/>
                  <a:pt x="210" y="65"/>
                </a:cubicBezTo>
                <a:cubicBezTo>
                  <a:pt x="210" y="58"/>
                  <a:pt x="211" y="53"/>
                  <a:pt x="214" y="49"/>
                </a:cubicBezTo>
                <a:cubicBezTo>
                  <a:pt x="217" y="45"/>
                  <a:pt x="220" y="43"/>
                  <a:pt x="224" y="43"/>
                </a:cubicBezTo>
                <a:cubicBezTo>
                  <a:pt x="227" y="43"/>
                  <a:pt x="230" y="44"/>
                  <a:pt x="232" y="45"/>
                </a:cubicBezTo>
                <a:cubicBezTo>
                  <a:pt x="232" y="32"/>
                  <a:pt x="232" y="32"/>
                  <a:pt x="232" y="32"/>
                </a:cubicBezTo>
                <a:cubicBezTo>
                  <a:pt x="230" y="31"/>
                  <a:pt x="228" y="31"/>
                  <a:pt x="226" y="31"/>
                </a:cubicBezTo>
                <a:cubicBezTo>
                  <a:pt x="222" y="31"/>
                  <a:pt x="219" y="32"/>
                  <a:pt x="216" y="35"/>
                </a:cubicBezTo>
                <a:moveTo>
                  <a:pt x="143" y="40"/>
                </a:moveTo>
                <a:cubicBezTo>
                  <a:pt x="137" y="46"/>
                  <a:pt x="133" y="54"/>
                  <a:pt x="133" y="65"/>
                </a:cubicBezTo>
                <a:cubicBezTo>
                  <a:pt x="133" y="74"/>
                  <a:pt x="136" y="82"/>
                  <a:pt x="142" y="87"/>
                </a:cubicBezTo>
                <a:cubicBezTo>
                  <a:pt x="148" y="93"/>
                  <a:pt x="155" y="96"/>
                  <a:pt x="165" y="96"/>
                </a:cubicBezTo>
                <a:cubicBezTo>
                  <a:pt x="171" y="96"/>
                  <a:pt x="177" y="95"/>
                  <a:pt x="182" y="92"/>
                </a:cubicBezTo>
                <a:cubicBezTo>
                  <a:pt x="182" y="79"/>
                  <a:pt x="182" y="79"/>
                  <a:pt x="182" y="79"/>
                </a:cubicBezTo>
                <a:cubicBezTo>
                  <a:pt x="178" y="83"/>
                  <a:pt x="173" y="85"/>
                  <a:pt x="168" y="85"/>
                </a:cubicBezTo>
                <a:cubicBezTo>
                  <a:pt x="162" y="85"/>
                  <a:pt x="157" y="83"/>
                  <a:pt x="153" y="79"/>
                </a:cubicBezTo>
                <a:cubicBezTo>
                  <a:pt x="150" y="75"/>
                  <a:pt x="148" y="70"/>
                  <a:pt x="148" y="64"/>
                </a:cubicBezTo>
                <a:cubicBezTo>
                  <a:pt x="148" y="57"/>
                  <a:pt x="150" y="52"/>
                  <a:pt x="154" y="48"/>
                </a:cubicBezTo>
                <a:cubicBezTo>
                  <a:pt x="158" y="44"/>
                  <a:pt x="162" y="42"/>
                  <a:pt x="168" y="42"/>
                </a:cubicBezTo>
                <a:cubicBezTo>
                  <a:pt x="173" y="42"/>
                  <a:pt x="178" y="43"/>
                  <a:pt x="182" y="47"/>
                </a:cubicBezTo>
                <a:cubicBezTo>
                  <a:pt x="182" y="33"/>
                  <a:pt x="182" y="33"/>
                  <a:pt x="182" y="33"/>
                </a:cubicBezTo>
                <a:cubicBezTo>
                  <a:pt x="178" y="31"/>
                  <a:pt x="173" y="30"/>
                  <a:pt x="167" y="30"/>
                </a:cubicBezTo>
                <a:cubicBezTo>
                  <a:pt x="157" y="30"/>
                  <a:pt x="149" y="34"/>
                  <a:pt x="143" y="40"/>
                </a:cubicBezTo>
                <a:moveTo>
                  <a:pt x="108" y="95"/>
                </a:moveTo>
                <a:cubicBezTo>
                  <a:pt x="123" y="95"/>
                  <a:pt x="123" y="95"/>
                  <a:pt x="123" y="95"/>
                </a:cubicBezTo>
                <a:cubicBezTo>
                  <a:pt x="123" y="32"/>
                  <a:pt x="123" y="32"/>
                  <a:pt x="123" y="32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95"/>
                </a:lnTo>
                <a:close/>
                <a:moveTo>
                  <a:pt x="116" y="3"/>
                </a:moveTo>
                <a:cubicBezTo>
                  <a:pt x="113" y="3"/>
                  <a:pt x="111" y="3"/>
                  <a:pt x="110" y="5"/>
                </a:cubicBezTo>
                <a:cubicBezTo>
                  <a:pt x="108" y="7"/>
                  <a:pt x="107" y="8"/>
                  <a:pt x="107" y="11"/>
                </a:cubicBezTo>
                <a:cubicBezTo>
                  <a:pt x="107" y="13"/>
                  <a:pt x="108" y="15"/>
                  <a:pt x="110" y="17"/>
                </a:cubicBezTo>
                <a:cubicBezTo>
                  <a:pt x="111" y="18"/>
                  <a:pt x="113" y="19"/>
                  <a:pt x="116" y="19"/>
                </a:cubicBezTo>
                <a:cubicBezTo>
                  <a:pt x="118" y="19"/>
                  <a:pt x="120" y="18"/>
                  <a:pt x="122" y="16"/>
                </a:cubicBezTo>
                <a:cubicBezTo>
                  <a:pt x="123" y="15"/>
                  <a:pt x="124" y="13"/>
                  <a:pt x="124" y="11"/>
                </a:cubicBezTo>
                <a:cubicBezTo>
                  <a:pt x="124" y="8"/>
                  <a:pt x="123" y="7"/>
                  <a:pt x="122" y="5"/>
                </a:cubicBezTo>
                <a:cubicBezTo>
                  <a:pt x="120" y="3"/>
                  <a:pt x="118" y="3"/>
                  <a:pt x="116" y="3"/>
                </a:cubicBezTo>
                <a:moveTo>
                  <a:pt x="75" y="7"/>
                </a:moveTo>
                <a:cubicBezTo>
                  <a:pt x="95" y="7"/>
                  <a:pt x="95" y="7"/>
                  <a:pt x="95" y="7"/>
                </a:cubicBezTo>
                <a:cubicBezTo>
                  <a:pt x="95" y="95"/>
                  <a:pt x="95" y="95"/>
                  <a:pt x="95" y="95"/>
                </a:cubicBezTo>
                <a:cubicBezTo>
                  <a:pt x="80" y="95"/>
                  <a:pt x="80" y="95"/>
                  <a:pt x="80" y="95"/>
                </a:cubicBezTo>
                <a:cubicBezTo>
                  <a:pt x="80" y="38"/>
                  <a:pt x="80" y="38"/>
                  <a:pt x="80" y="38"/>
                </a:cubicBezTo>
                <a:cubicBezTo>
                  <a:pt x="80" y="33"/>
                  <a:pt x="80" y="27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0" y="25"/>
                  <a:pt x="79" y="27"/>
                  <a:pt x="78" y="29"/>
                </a:cubicBezTo>
                <a:cubicBezTo>
                  <a:pt x="52" y="95"/>
                  <a:pt x="52" y="95"/>
                  <a:pt x="52" y="95"/>
                </a:cubicBezTo>
                <a:cubicBezTo>
                  <a:pt x="42" y="95"/>
                  <a:pt x="42" y="95"/>
                  <a:pt x="42" y="95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8"/>
                  <a:pt x="14" y="25"/>
                  <a:pt x="14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4" y="24"/>
                  <a:pt x="14" y="30"/>
                  <a:pt x="14" y="38"/>
                </a:cubicBezTo>
                <a:cubicBezTo>
                  <a:pt x="14" y="95"/>
                  <a:pt x="14" y="95"/>
                  <a:pt x="14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"/>
                  <a:pt x="0" y="7"/>
                  <a:pt x="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44" y="65"/>
                  <a:pt x="44" y="65"/>
                  <a:pt x="44" y="65"/>
                </a:cubicBezTo>
                <a:cubicBezTo>
                  <a:pt x="46" y="70"/>
                  <a:pt x="47" y="73"/>
                  <a:pt x="47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9" y="71"/>
                  <a:pt x="50" y="67"/>
                  <a:pt x="51" y="65"/>
                </a:cubicBezTo>
                <a:lnTo>
                  <a:pt x="7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73F7E-519C-4D23-B871-7FD985D67D4D}"/>
              </a:ext>
            </a:extLst>
          </p:cNvPr>
          <p:cNvSpPr/>
          <p:nvPr userDrawn="1"/>
        </p:nvSpPr>
        <p:spPr>
          <a:xfrm>
            <a:off x="584200" y="3977148"/>
            <a:ext cx="355097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125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ffectLst/>
                <a:uLnTx/>
                <a:uFillTx/>
                <a:latin typeface="+mn-lt"/>
                <a:ea typeface="+mn-ea"/>
                <a:cs typeface="Segoe UI Semilight" panose="020B0402040204020203" pitchFamily="34" charset="0"/>
              </a:rPr>
              <a:t>May 7–9, 2018   //   Seattle, WA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00149D-DBA5-49F4-9EA0-6801AFB758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11" r="20173" b="58603"/>
          <a:stretch/>
        </p:blipFill>
        <p:spPr>
          <a:xfrm>
            <a:off x="2255245" y="0"/>
            <a:ext cx="9936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04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 userDrawn="1">
          <p15:clr>
            <a:srgbClr val="5ACBF0"/>
          </p15:clr>
        </p15:guide>
        <p15:guide id="2" orient="horz" pos="2496" userDrawn="1">
          <p15:clr>
            <a:srgbClr val="5ACBF0"/>
          </p15:clr>
        </p15:guide>
        <p15:guide id="3" pos="6132" userDrawn="1">
          <p15:clr>
            <a:srgbClr val="5ACBF0"/>
          </p15:clr>
        </p15:guide>
        <p15:guide id="4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dark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0545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025650"/>
            <a:ext cx="4161981" cy="1107996"/>
          </a:xfrm>
        </p:spPr>
        <p:txBody>
          <a:bodyPr wrap="square" rIns="0" anchor="b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Title format square photo layout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780C89-4FC1-4FE7-AFCA-1C41A1B094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4200" y="3535541"/>
            <a:ext cx="4162425" cy="307777"/>
          </a:xfrm>
        </p:spPr>
        <p:txBody>
          <a:bodyPr/>
          <a:lstStyle>
            <a:lvl1pPr marL="0" indent="0"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61988" indent="0">
              <a:buNone/>
              <a:defRPr/>
            </a:lvl4pPr>
            <a:lvl5pPr marL="855663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Picture Placeholder">
            <a:extLst>
              <a:ext uri="{FF2B5EF4-FFF2-40B4-BE49-F238E27FC236}">
                <a16:creationId xmlns:a16="http://schemas.microsoft.com/office/drawing/2014/main" id="{6178F5D2-7CA2-4202-8FD2-95D8F7A2E98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16153781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6" orient="horz" pos="904">
          <p15:clr>
            <a:srgbClr val="5ACBF0"/>
          </p15:clr>
        </p15:guide>
        <p15:guide id="7" orient="horz" pos="1276">
          <p15:clr>
            <a:srgbClr val="5ACBF0"/>
          </p15:clr>
        </p15:guide>
        <p15:guide id="8" orient="horz" pos="2226">
          <p15:clr>
            <a:srgbClr val="5ACBF0"/>
          </p15:clr>
        </p15:guide>
        <p15:guide id="10" pos="3729">
          <p15:clr>
            <a:srgbClr val="C35EA4"/>
          </p15:clr>
        </p15:guide>
        <p15:guide id="11" pos="2993">
          <p15:clr>
            <a:srgbClr val="5ACBF0"/>
          </p15:clr>
        </p15:guide>
        <p15:guide id="12" pos="3543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25" y="2875002"/>
            <a:ext cx="4161981" cy="1107996"/>
          </a:xfrm>
        </p:spPr>
        <p:txBody>
          <a:bodyPr wrap="square" rIns="0" anchor="ctr" anchorCtr="0">
            <a:spAutoFit/>
          </a:bodyPr>
          <a:lstStyle>
            <a:lvl1pPr>
              <a:lnSpc>
                <a:spcPct val="100000"/>
              </a:lnSpc>
              <a:defRPr sz="3600" b="1" spc="-49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Title  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3956AAB8-C2DF-40F3-A72B-0FA6F47702E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420216356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pos="2991">
          <p15:clr>
            <a:srgbClr val="5ACBF0"/>
          </p15:clr>
        </p15:guide>
        <p15:guide id="7" pos="3728">
          <p15:clr>
            <a:srgbClr val="C35EA4"/>
          </p15:clr>
        </p15:guide>
        <p15:guide id="8" pos="3544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81637"/>
            <a:ext cx="4160520" cy="861774"/>
          </a:xfr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defRPr sz="2800" b="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  <a:cs typeface="Segoe UI Semilight" panose="020B0402040204020203" pitchFamily="34" charset="0"/>
              </a:defRPr>
            </a:lvl1pPr>
          </a:lstStyle>
          <a:p>
            <a:r>
              <a:rPr lang="en-US" dirty="0"/>
              <a:t>Square photo layout with smaller text</a:t>
            </a:r>
          </a:p>
        </p:txBody>
      </p:sp>
      <p:sp>
        <p:nvSpPr>
          <p:cNvPr id="4" name="Picture Placeholder">
            <a:extLst>
              <a:ext uri="{FF2B5EF4-FFF2-40B4-BE49-F238E27FC236}">
                <a16:creationId xmlns:a16="http://schemas.microsoft.com/office/drawing/2014/main" id="{18102CFD-D7DD-461F-B675-FAE01404E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334000" y="0"/>
            <a:ext cx="6858000" cy="6858000"/>
          </a:xfrm>
          <a:blipFill>
            <a:blip r:embed="rId2"/>
            <a:stretch>
              <a:fillRect/>
            </a:stretch>
          </a:blipFill>
        </p:spPr>
        <p:txBody>
          <a:bodyPr lIns="0" tIns="2011680" r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600" b="1">
                <a:solidFill>
                  <a:srgbClr val="FFFFFF"/>
                </a:solidFill>
                <a:latin typeface="+mn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drag &amp; drop your photo here </a:t>
            </a:r>
            <a:br>
              <a:rPr lang="en-US" dirty="0"/>
            </a:br>
            <a:r>
              <a:rPr lang="en-US" dirty="0"/>
              <a:t>or click or tap icon below </a:t>
            </a:r>
            <a:br>
              <a:rPr lang="en-US" dirty="0"/>
            </a:br>
            <a:r>
              <a:rPr lang="en-US" dirty="0"/>
              <a:t>to insert</a:t>
            </a:r>
          </a:p>
        </p:txBody>
      </p:sp>
    </p:spTree>
    <p:extLst>
      <p:ext uri="{BB962C8B-B14F-4D97-AF65-F5344CB8AC3E}">
        <p14:creationId xmlns:p14="http://schemas.microsoft.com/office/powerpoint/2010/main" val="343303340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pos="3360">
          <p15:clr>
            <a:srgbClr val="FBAE40"/>
          </p15:clr>
        </p15:guide>
        <p15:guide id="3" orient="horz" pos="1877">
          <p15:clr>
            <a:srgbClr val="5ACBF0"/>
          </p15:clr>
        </p15:guide>
        <p15:guide id="4" pos="3731">
          <p15:clr>
            <a:srgbClr val="C35EA4"/>
          </p15:clr>
        </p15:guide>
        <p15:guide id="5" pos="2993">
          <p15:clr>
            <a:srgbClr val="5ACBF0"/>
          </p15:clr>
        </p15:guide>
        <p15:guide id="6" pos="3547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71028E-16C3-4002-B04C-173B0E47CA1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3223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5216" y="3977319"/>
            <a:ext cx="6675120" cy="307777"/>
          </a:xfrm>
          <a:noFill/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1C388-D05E-4BD1-8D7C-196F5BE5D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055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>
          <p15:clr>
            <a:srgbClr val="5ACBF0"/>
          </p15:clr>
        </p15:guide>
        <p15:guide id="3" orient="horz" pos="1910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E48BC3-17FF-42D3-9B26-17258F2E57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10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 userDrawn="1">
          <p15:clr>
            <a:srgbClr val="5ACBF0"/>
          </p15:clr>
        </p15:guide>
        <p15:guide id="3" orient="horz" pos="1914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667512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Video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3FAF49-2747-46DC-BE92-CD844B707A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1484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1">
          <p15:clr>
            <a:srgbClr val="5ACBF0"/>
          </p15:clr>
        </p15:guide>
        <p15:guide id="3" orient="horz" pos="1914">
          <p15:clr>
            <a:srgbClr val="5ACBF0"/>
          </p15:clr>
        </p15:guide>
        <p15:guide id="4" orient="horz" pos="2505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36503582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127" userDrawn="1">
          <p15:clr>
            <a:srgbClr val="5ACBF0"/>
          </p15:clr>
        </p15:guide>
        <p15:guide id="3" orient="horz" pos="1911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5216" y="3035808"/>
            <a:ext cx="9144000" cy="498598"/>
          </a:xfrm>
          <a:noFill/>
        </p:spPr>
        <p:txBody>
          <a:bodyPr lIns="0" tIns="0" rIns="0" bIns="0" anchor="b" anchorCtr="0">
            <a:spAutoFit/>
          </a:bodyPr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kern="1200" cap="none" spc="-50" baseline="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27829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6135" userDrawn="1">
          <p15:clr>
            <a:srgbClr val="5ACBF0"/>
          </p15:clr>
        </p15:guide>
        <p15:guide id="3" orient="horz" pos="1910" userDrawn="1">
          <p15:clr>
            <a:srgbClr val="5ACBF0"/>
          </p15:clr>
        </p15:guide>
        <p15:guide id="4" orient="horz" pos="250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D0D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MS logo white - EMF" descr="Microsoft logo white text version">
            <a:extLst>
              <a:ext uri="{FF2B5EF4-FFF2-40B4-BE49-F238E27FC236}">
                <a16:creationId xmlns:a16="http://schemas.microsoft.com/office/drawing/2014/main" id="{0FD32619-3819-428A-8565-629596C914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584200" y="2979778"/>
            <a:ext cx="6675120" cy="553998"/>
          </a:xfrm>
          <a:noFill/>
        </p:spPr>
        <p:txBody>
          <a:bodyPr wrap="square" lIns="0" tIns="0" rIns="0" bIns="0" anchor="b" anchorCtr="0">
            <a:spAutoFit/>
          </a:bodyPr>
          <a:lstStyle>
            <a:lvl1pPr>
              <a:defRPr sz="3600" spc="-50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Presentation title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84200" y="3962400"/>
            <a:ext cx="6675120" cy="307777"/>
          </a:xfrm>
          <a:noFill/>
        </p:spPr>
        <p:txBody>
          <a:bodyPr wrap="square"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cs typeface="Segoe UI" panose="020B0502040204020203" pitchFamily="34" charset="0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020681-E031-438A-87F4-3EF4E311C2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6745" r="7128" b="16745"/>
          <a:stretch/>
        </p:blipFill>
        <p:spPr>
          <a:xfrm>
            <a:off x="4920482" y="0"/>
            <a:ext cx="7176267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75DB46-DA06-45E4-B8E6-78FFA7D835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91723" y="5961261"/>
            <a:ext cx="3017520" cy="307777"/>
          </a:xfrm>
        </p:spPr>
        <p:txBody>
          <a:bodyPr anchor="b"/>
          <a:lstStyle>
            <a:lvl1pPr marL="0" indent="0" algn="r">
              <a:buFont typeface="Arial" panose="020B0604020202020204" pitchFamily="34" charset="0"/>
              <a:buNone/>
              <a:defRPr sz="2000">
                <a:latin typeface="+mn-lt"/>
              </a:defRPr>
            </a:lvl1pPr>
            <a:lvl2pPr marL="228600" indent="0">
              <a:buNone/>
              <a:defRPr/>
            </a:lvl2pPr>
          </a:lstStyle>
          <a:p>
            <a:pPr lvl="0"/>
            <a:r>
              <a:rPr lang="en-US" dirty="0"/>
              <a:t>Session code here</a:t>
            </a:r>
          </a:p>
        </p:txBody>
      </p:sp>
    </p:spTree>
    <p:extLst>
      <p:ext uri="{BB962C8B-B14F-4D97-AF65-F5344CB8AC3E}">
        <p14:creationId xmlns:p14="http://schemas.microsoft.com/office/powerpoint/2010/main" val="1215558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228">
          <p15:clr>
            <a:srgbClr val="5ACBF0"/>
          </p15:clr>
        </p15:guide>
        <p15:guide id="2" orient="horz" pos="2496">
          <p15:clr>
            <a:srgbClr val="5ACBF0"/>
          </p15:clr>
        </p15:guide>
        <p15:guide id="3" pos="6132">
          <p15:clr>
            <a:srgbClr val="5ACBF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1556723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4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0DF2A6-26A8-4810-95DF-F65F123C666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Software code slide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9F61CF-FF79-485A-A6C8-A1952EFD58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1436688"/>
            <a:ext cx="11018520" cy="1908215"/>
          </a:xfrm>
        </p:spPr>
        <p:txBody>
          <a:bodyPr/>
          <a:lstStyle>
            <a:lvl1pPr marL="0" indent="0">
              <a:buNone/>
              <a:defRPr sz="2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 sz="24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 sz="20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 sz="1800">
                <a:gradFill>
                  <a:gsLst>
                    <a:gs pos="61049">
                      <a:schemeClr val="tx1"/>
                    </a:gs>
                    <a:gs pos="43000">
                      <a:schemeClr val="tx1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05879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1272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584200" y="6161316"/>
            <a:ext cx="4482124" cy="10772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5" name="MS logo white - EMF" descr="Microsoft logo white text version">
            <a:extLst>
              <a:ext uri="{FF2B5EF4-FFF2-40B4-BE49-F238E27FC236}">
                <a16:creationId xmlns:a16="http://schemas.microsoft.com/office/drawing/2014/main" id="{70D3778F-A717-44C8-9013-FF206B15DD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84200" y="585788"/>
            <a:ext cx="1366245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b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6606D-2DF9-48CD-BBE9-B751BF55CD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 bwMode="white">
          <a:xfrm>
            <a:off x="584200" y="1436688"/>
            <a:ext cx="11018838" cy="2215991"/>
          </a:xfrm>
        </p:spPr>
        <p:txBody>
          <a:bodyPr>
            <a:spAutoFit/>
          </a:bodyPr>
          <a:lstStyle>
            <a:lvl1pPr>
              <a:defRPr sz="36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1800"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Next slide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269038"/>
            <a:ext cx="12192001" cy="58896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45720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904" userDrawn="1">
          <p15:clr>
            <a:srgbClr val="5ACBF0"/>
          </p15:clr>
        </p15:guide>
        <p15:guide id="2" orient="horz" pos="288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B655BA-10A4-4A57-89DB-CFFBE1CA1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6390" y="1434370"/>
            <a:ext cx="11018520" cy="2308324"/>
          </a:xfr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653BE-7FF2-BD49-AB17-83F34A8C2ABC}"/>
              </a:ext>
            </a:extLst>
          </p:cNvPr>
          <p:cNvSpPr txBox="1"/>
          <p:nvPr userDrawn="1"/>
        </p:nvSpPr>
        <p:spPr>
          <a:xfrm>
            <a:off x="8459850" y="6433458"/>
            <a:ext cx="36178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dirty="0">
                <a:solidFill>
                  <a:schemeClr val="accent1"/>
                </a:solidFill>
              </a:rPr>
              <a:t>@</a:t>
            </a:r>
            <a:r>
              <a:rPr lang="en-US" sz="1800" dirty="0" err="1">
                <a:solidFill>
                  <a:schemeClr val="accent1"/>
                </a:solidFill>
              </a:rPr>
              <a:t>DynamicWebPaige</a:t>
            </a:r>
            <a:r>
              <a:rPr lang="en-US" sz="1800" dirty="0">
                <a:solidFill>
                  <a:schemeClr val="accent1"/>
                </a:solidFill>
              </a:rPr>
              <a:t>  |  @</a:t>
            </a:r>
            <a:r>
              <a:rPr lang="en-US" sz="1800" dirty="0" err="1">
                <a:solidFill>
                  <a:schemeClr val="accent1"/>
                </a:solidFill>
              </a:rPr>
              <a:t>damovisa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905" userDrawn="1">
          <p15:clr>
            <a:srgbClr val="5ACBF0"/>
          </p15:clr>
        </p15:guide>
        <p15:guide id="4" orient="horz" pos="1272" userDrawn="1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CFEFD-88E5-4869-B5C3-1611B0B50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84200" y="1435497"/>
            <a:ext cx="11018520" cy="23083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2" orient="horz" pos="1272" userDrawn="1">
          <p15:clr>
            <a:srgbClr val="5ACBF0"/>
          </p15:clr>
        </p15:guide>
        <p15:guide id="3" orient="horz" pos="288" userDrawn="1">
          <p15:clr>
            <a:srgbClr val="5ACBF0"/>
          </p15:clr>
        </p15:guide>
        <p15:guide id="5" orient="horz" pos="904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76633-3E8D-4CF4-A5D4-D4E9D88A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E9CDCB4-03E1-4763-B83E-A1334BCDB0C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7171" y="1435100"/>
            <a:ext cx="5212080" cy="1649682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255588" indent="0">
              <a:buFont typeface="Wingdings" panose="05000000000000000000" pitchFamily="2" charset="2"/>
              <a:buNone/>
              <a:defRPr sz="2000" b="0"/>
            </a:lvl2pPr>
            <a:lvl3pPr marL="450850" indent="0">
              <a:buFont typeface="Wingdings" panose="05000000000000000000" pitchFamily="2" charset="2"/>
              <a:buNone/>
              <a:tabLst/>
              <a:defRPr sz="1600" b="0"/>
            </a:lvl3pPr>
            <a:lvl4pPr marL="652462" indent="0">
              <a:buFont typeface="Wingdings" panose="05000000000000000000" pitchFamily="2" charset="2"/>
              <a:buNone/>
              <a:defRPr sz="1400" b="0"/>
            </a:lvl4pPr>
            <a:lvl5pPr marL="854075" indent="0">
              <a:buFont typeface="Wingdings" panose="05000000000000000000" pitchFamily="2" charset="2"/>
              <a:buNone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18982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2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2550-DA43-453C-A328-33C740E65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84200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5278796-7B84-4D67-88CD-BF78BB06D2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89914" y="1437481"/>
            <a:ext cx="5212080" cy="1649682"/>
          </a:xfrm>
        </p:spPr>
        <p:txBody>
          <a:bodyPr wrap="square">
            <a:spAutoFit/>
          </a:bodyPr>
          <a:lstStyle>
            <a:lvl1pPr marL="231775" indent="-231775">
              <a:spcBef>
                <a:spcPts val="1224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800" b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27038" indent="-171450">
              <a:buFont typeface="Wingdings" panose="05000000000000000000" pitchFamily="2" charset="2"/>
              <a:buChar char=""/>
              <a:defRPr sz="2000" b="0"/>
            </a:lvl2pPr>
            <a:lvl3pPr marL="639763" indent="-188913">
              <a:buFont typeface="Wingdings" panose="05000000000000000000" pitchFamily="2" charset="2"/>
              <a:buChar char=""/>
              <a:tabLst/>
              <a:defRPr sz="1600" b="0"/>
            </a:lvl3pPr>
            <a:lvl4pPr marL="828675" indent="-176213">
              <a:buFont typeface="Wingdings" panose="05000000000000000000" pitchFamily="2" charset="2"/>
              <a:buChar char=""/>
              <a:defRPr sz="1400" b="0"/>
            </a:lvl4pPr>
            <a:lvl5pPr marL="1023938" indent="-169863">
              <a:buFont typeface="Wingdings" panose="05000000000000000000" pitchFamily="2" charset="2"/>
              <a:buChar char=""/>
              <a:tabLst/>
              <a:defRPr sz="1400" b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88" userDrawn="1">
          <p15:clr>
            <a:srgbClr val="5ACBF0"/>
          </p15:clr>
        </p15:guide>
        <p15:guide id="2" orient="horz" pos="1276" userDrawn="1">
          <p15:clr>
            <a:srgbClr val="5ACBF0"/>
          </p15:clr>
        </p15:guide>
        <p15:guide id="3" orient="horz" pos="904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754DF-CB0E-46F9-AA3C-00BC673EB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3" orient="horz" pos="900" userDrawn="1">
          <p15:clr>
            <a:srgbClr val="5ACBF0"/>
          </p15:clr>
        </p15:guide>
        <p15:guide id="4" orient="horz" pos="1276" userDrawn="1">
          <p15:clr>
            <a:srgbClr val="5ACBF0"/>
          </p15:clr>
        </p15:guide>
        <p15:guide id="5" orient="horz" pos="288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ith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026A-4A74-439D-A8F5-DB82A03E7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798454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- half pag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4B2500C4-B436-4E3A-8A91-A02448A77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457200"/>
            <a:ext cx="5508419" cy="372410"/>
          </a:xfrm>
        </p:spPr>
        <p:txBody>
          <a:bodyPr tIns="64008"/>
          <a:lstStyle>
            <a:lvl1pPr>
              <a:defRPr sz="2000" spc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858526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08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05" userDrawn="1">
          <p15:clr>
            <a:srgbClr val="5ACBF0"/>
          </p15:clr>
        </p15:guide>
        <p15:guide id="29" orient="horz" pos="1271" userDrawn="1">
          <p15:clr>
            <a:srgbClr val="5ACBF0"/>
          </p15:clr>
        </p15:guide>
        <p15:guide id="30" orient="horz" pos="288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88263" y="457200"/>
            <a:ext cx="1101852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 userDrawn="1"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9" name="NEW Brand Colors 2018">
            <a:extLst>
              <a:ext uri="{FF2B5EF4-FFF2-40B4-BE49-F238E27FC236}">
                <a16:creationId xmlns:a16="http://schemas.microsoft.com/office/drawing/2014/main" id="{9D5783B5-1069-4509-929A-C02C0B0887F7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 rot="5400000">
            <a:off x="9288988" y="2942644"/>
            <a:ext cx="6858000" cy="972712"/>
          </a:xfrm>
          <a:prstGeom prst="rect">
            <a:avLst/>
          </a:prstGeom>
        </p:spPr>
      </p:pic>
      <p:grpSp>
        <p:nvGrpSpPr>
          <p:cNvPr id="47" name="GRID" hidden="1">
            <a:extLst>
              <a:ext uri="{FF2B5EF4-FFF2-40B4-BE49-F238E27FC236}">
                <a16:creationId xmlns:a16="http://schemas.microsoft.com/office/drawing/2014/main" id="{32B5FFBF-552A-4973-B5B3-9EE3A765185F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CD412E5-2492-4063-96AB-C451FC39F2B6}"/>
                </a:ext>
              </a:extLst>
            </p:cNvPr>
            <p:cNvCxnSpPr/>
            <p:nvPr/>
          </p:nvCxnSpPr>
          <p:spPr>
            <a:xfrm>
              <a:off x="0" y="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25E7FAE-6A98-413B-871E-10F8DF6FF1E3}"/>
                </a:ext>
              </a:extLst>
            </p:cNvPr>
            <p:cNvCxnSpPr/>
            <p:nvPr/>
          </p:nvCxnSpPr>
          <p:spPr>
            <a:xfrm>
              <a:off x="0" y="29260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42BDE7-00A0-446E-9CEE-23DDF6A13E6E}"/>
                </a:ext>
              </a:extLst>
            </p:cNvPr>
            <p:cNvCxnSpPr/>
            <p:nvPr/>
          </p:nvCxnSpPr>
          <p:spPr>
            <a:xfrm>
              <a:off x="0" y="585216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D48FF31-9C6A-4C0C-AB96-ED556488A1BA}"/>
                </a:ext>
              </a:extLst>
            </p:cNvPr>
            <p:cNvCxnSpPr/>
            <p:nvPr/>
          </p:nvCxnSpPr>
          <p:spPr>
            <a:xfrm>
              <a:off x="0" y="6272784"/>
              <a:ext cx="12188952" cy="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D811B2-F122-4FF3-A4F6-E7291A5152BB}"/>
                </a:ext>
              </a:extLst>
            </p:cNvPr>
            <p:cNvCxnSpPr/>
            <p:nvPr/>
          </p:nvCxnSpPr>
          <p:spPr>
            <a:xfrm>
              <a:off x="0" y="656539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029335-BA6E-4B6F-B752-D02603169DE6}"/>
                </a:ext>
              </a:extLst>
            </p:cNvPr>
            <p:cNvCxnSpPr/>
            <p:nvPr/>
          </p:nvCxnSpPr>
          <p:spPr>
            <a:xfrm>
              <a:off x="0" y="685800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08D55A0-D16C-4191-B9F9-C95B51610B5E}"/>
                </a:ext>
              </a:extLst>
            </p:cNvPr>
            <p:cNvCxnSpPr/>
            <p:nvPr/>
          </p:nvCxnSpPr>
          <p:spPr>
            <a:xfrm>
              <a:off x="0" y="87782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A3FCB58-9F61-404B-A493-7860A942FCC2}"/>
                </a:ext>
              </a:extLst>
            </p:cNvPr>
            <p:cNvCxnSpPr/>
            <p:nvPr/>
          </p:nvCxnSpPr>
          <p:spPr>
            <a:xfrm>
              <a:off x="0" y="117043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EFD38DF-4402-499A-B7B2-D5BBF3AD467C}"/>
                </a:ext>
              </a:extLst>
            </p:cNvPr>
            <p:cNvCxnSpPr/>
            <p:nvPr/>
          </p:nvCxnSpPr>
          <p:spPr>
            <a:xfrm>
              <a:off x="0" y="146304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6DFD209-A624-4FEA-8F60-067FBF0CC1E8}"/>
                </a:ext>
              </a:extLst>
            </p:cNvPr>
            <p:cNvCxnSpPr/>
            <p:nvPr/>
          </p:nvCxnSpPr>
          <p:spPr>
            <a:xfrm>
              <a:off x="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1B8ED61-88C3-48AA-91A7-BFD779B3B3BA}"/>
                </a:ext>
              </a:extLst>
            </p:cNvPr>
            <p:cNvCxnSpPr/>
            <p:nvPr/>
          </p:nvCxnSpPr>
          <p:spPr>
            <a:xfrm>
              <a:off x="585216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2AC47D-49D2-4B9E-B580-53A7922E5654}"/>
                </a:ext>
              </a:extLst>
            </p:cNvPr>
            <p:cNvCxnSpPr/>
            <p:nvPr/>
          </p:nvCxnSpPr>
          <p:spPr>
            <a:xfrm>
              <a:off x="29260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0D7A2DB-4310-49CD-83F6-55B33BE76665}"/>
                </a:ext>
              </a:extLst>
            </p:cNvPr>
            <p:cNvCxnSpPr/>
            <p:nvPr/>
          </p:nvCxnSpPr>
          <p:spPr>
            <a:xfrm>
              <a:off x="877824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0C40071-7BC6-4682-9CD1-0631E07C9F11}"/>
                </a:ext>
              </a:extLst>
            </p:cNvPr>
            <p:cNvCxnSpPr/>
            <p:nvPr/>
          </p:nvCxnSpPr>
          <p:spPr>
            <a:xfrm>
              <a:off x="117043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E0ACFAA-26E9-44D2-BEF0-E02CAE93F397}"/>
                </a:ext>
              </a:extLst>
            </p:cNvPr>
            <p:cNvCxnSpPr/>
            <p:nvPr/>
          </p:nvCxnSpPr>
          <p:spPr>
            <a:xfrm>
              <a:off x="11021568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5D1186-93AE-4B67-8544-763E0B213AAC}"/>
                </a:ext>
              </a:extLst>
            </p:cNvPr>
            <p:cNvCxnSpPr/>
            <p:nvPr/>
          </p:nvCxnSpPr>
          <p:spPr>
            <a:xfrm>
              <a:off x="11606784" y="0"/>
              <a:ext cx="0" cy="6858000"/>
            </a:xfrm>
            <a:prstGeom prst="line">
              <a:avLst/>
            </a:prstGeom>
            <a:ln w="3175">
              <a:solidFill>
                <a:srgbClr val="DF45D4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1D45AE-FC53-4BB4-A9CD-C563C03A1195}"/>
                </a:ext>
              </a:extLst>
            </p:cNvPr>
            <p:cNvCxnSpPr/>
            <p:nvPr/>
          </p:nvCxnSpPr>
          <p:spPr>
            <a:xfrm>
              <a:off x="11314176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325177A-06D9-4C2A-B7EF-984A90245BF7}"/>
                </a:ext>
              </a:extLst>
            </p:cNvPr>
            <p:cNvCxnSpPr/>
            <p:nvPr/>
          </p:nvCxnSpPr>
          <p:spPr>
            <a:xfrm>
              <a:off x="11899392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2B67796-DF72-4C3B-A79D-7534FD3084C9}"/>
                </a:ext>
              </a:extLst>
            </p:cNvPr>
            <p:cNvCxnSpPr/>
            <p:nvPr/>
          </p:nvCxnSpPr>
          <p:spPr>
            <a:xfrm>
              <a:off x="12192000" y="0"/>
              <a:ext cx="0" cy="685800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B2C409-2FF7-4120-9E48-02A446B82DD6}"/>
                </a:ext>
              </a:extLst>
            </p:cNvPr>
            <p:cNvCxnSpPr/>
            <p:nvPr/>
          </p:nvCxnSpPr>
          <p:spPr>
            <a:xfrm>
              <a:off x="0" y="175564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E0130A-B11A-42AB-8439-3CB0569F1C08}"/>
                </a:ext>
              </a:extLst>
            </p:cNvPr>
            <p:cNvCxnSpPr/>
            <p:nvPr/>
          </p:nvCxnSpPr>
          <p:spPr>
            <a:xfrm>
              <a:off x="0" y="204825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40B631-CB23-44B8-823B-56619D54F0E4}"/>
                </a:ext>
              </a:extLst>
            </p:cNvPr>
            <p:cNvCxnSpPr/>
            <p:nvPr/>
          </p:nvCxnSpPr>
          <p:spPr>
            <a:xfrm>
              <a:off x="0" y="234086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7DD460B-BBE5-43D6-95DF-C1C1CC6239C6}"/>
                </a:ext>
              </a:extLst>
            </p:cNvPr>
            <p:cNvCxnSpPr/>
            <p:nvPr/>
          </p:nvCxnSpPr>
          <p:spPr>
            <a:xfrm>
              <a:off x="0" y="263347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F5BEEB4-62B8-420A-9489-8319B9432C34}"/>
                </a:ext>
              </a:extLst>
            </p:cNvPr>
            <p:cNvCxnSpPr/>
            <p:nvPr/>
          </p:nvCxnSpPr>
          <p:spPr>
            <a:xfrm>
              <a:off x="0" y="292608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9242164-82A4-4DA9-B78C-33430C241872}"/>
                </a:ext>
              </a:extLst>
            </p:cNvPr>
            <p:cNvCxnSpPr/>
            <p:nvPr/>
          </p:nvCxnSpPr>
          <p:spPr>
            <a:xfrm>
              <a:off x="0" y="321868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8767DD-4892-4904-AE72-87087DD9CCC2}"/>
                </a:ext>
              </a:extLst>
            </p:cNvPr>
            <p:cNvCxnSpPr/>
            <p:nvPr/>
          </p:nvCxnSpPr>
          <p:spPr>
            <a:xfrm>
              <a:off x="0" y="351129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45FC793-2AD0-4021-B3FB-391EDDE6CB63}"/>
                </a:ext>
              </a:extLst>
            </p:cNvPr>
            <p:cNvCxnSpPr/>
            <p:nvPr userDrawn="1"/>
          </p:nvCxnSpPr>
          <p:spPr>
            <a:xfrm>
              <a:off x="0" y="380390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091C6C8-296D-4AA9-8F03-7DEA5FA7D71A}"/>
                </a:ext>
              </a:extLst>
            </p:cNvPr>
            <p:cNvCxnSpPr/>
            <p:nvPr userDrawn="1"/>
          </p:nvCxnSpPr>
          <p:spPr>
            <a:xfrm>
              <a:off x="0" y="409651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1CBDA8A-698A-4B1C-BC41-CD72C2900FE8}"/>
                </a:ext>
              </a:extLst>
            </p:cNvPr>
            <p:cNvCxnSpPr/>
            <p:nvPr userDrawn="1"/>
          </p:nvCxnSpPr>
          <p:spPr>
            <a:xfrm>
              <a:off x="0" y="438912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0780C82-EF19-43A2-BF1B-31FDFBA092CA}"/>
                </a:ext>
              </a:extLst>
            </p:cNvPr>
            <p:cNvCxnSpPr/>
            <p:nvPr userDrawn="1"/>
          </p:nvCxnSpPr>
          <p:spPr>
            <a:xfrm>
              <a:off x="0" y="4681728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3492339-9370-44E2-8C4D-414393DEB764}"/>
                </a:ext>
              </a:extLst>
            </p:cNvPr>
            <p:cNvCxnSpPr/>
            <p:nvPr userDrawn="1"/>
          </p:nvCxnSpPr>
          <p:spPr>
            <a:xfrm>
              <a:off x="0" y="4974336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BF7CE2A-C0A7-4C6F-88B8-E40107AE34E8}"/>
                </a:ext>
              </a:extLst>
            </p:cNvPr>
            <p:cNvCxnSpPr/>
            <p:nvPr userDrawn="1"/>
          </p:nvCxnSpPr>
          <p:spPr>
            <a:xfrm>
              <a:off x="0" y="5266944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D7A1D0-B060-4037-BFAE-80FAF89CC35F}"/>
                </a:ext>
              </a:extLst>
            </p:cNvPr>
            <p:cNvCxnSpPr/>
            <p:nvPr userDrawn="1"/>
          </p:nvCxnSpPr>
          <p:spPr>
            <a:xfrm>
              <a:off x="0" y="5559552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A121C21-7F60-43D7-B9B4-682B9D22E24D}"/>
                </a:ext>
              </a:extLst>
            </p:cNvPr>
            <p:cNvCxnSpPr/>
            <p:nvPr userDrawn="1"/>
          </p:nvCxnSpPr>
          <p:spPr>
            <a:xfrm>
              <a:off x="0" y="5852160"/>
              <a:ext cx="12188952" cy="0"/>
            </a:xfrm>
            <a:prstGeom prst="line">
              <a:avLst/>
            </a:prstGeom>
            <a:ln w="3175">
              <a:solidFill>
                <a:schemeClr val="tx1">
                  <a:alpha val="20000"/>
                </a:schemeClr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.64 square" hidden="1">
            <a:extLst>
              <a:ext uri="{FF2B5EF4-FFF2-40B4-BE49-F238E27FC236}">
                <a16:creationId xmlns:a16="http://schemas.microsoft.com/office/drawing/2014/main" id="{90E0CE0A-15D7-405F-8DFA-B7F5AF47B03C}"/>
              </a:ext>
            </a:extLst>
          </p:cNvPr>
          <p:cNvSpPr/>
          <p:nvPr userDrawn="1"/>
        </p:nvSpPr>
        <p:spPr bwMode="auto">
          <a:xfrm>
            <a:off x="0" y="0"/>
            <a:ext cx="585216" cy="585216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.32 square" hidden="1">
            <a:extLst>
              <a:ext uri="{FF2B5EF4-FFF2-40B4-BE49-F238E27FC236}">
                <a16:creationId xmlns:a16="http://schemas.microsoft.com/office/drawing/2014/main" id="{09835393-211C-428D-B22F-51EE7A413599}"/>
              </a:ext>
            </a:extLst>
          </p:cNvPr>
          <p:cNvSpPr/>
          <p:nvPr userDrawn="1"/>
        </p:nvSpPr>
        <p:spPr bwMode="auto">
          <a:xfrm>
            <a:off x="0" y="0"/>
            <a:ext cx="292608" cy="292608"/>
          </a:xfrm>
          <a:prstGeom prst="rect">
            <a:avLst/>
          </a:prstGeom>
          <a:solidFill>
            <a:schemeClr val="tx1">
              <a:alpha val="17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648" r:id="rId2"/>
    <p:sldLayoutId id="2147484240" r:id="rId3"/>
    <p:sldLayoutId id="2147484241" r:id="rId4"/>
    <p:sldLayoutId id="2147484474" r:id="rId5"/>
    <p:sldLayoutId id="2147484245" r:id="rId6"/>
    <p:sldLayoutId id="2147484247" r:id="rId7"/>
    <p:sldLayoutId id="2147484639" r:id="rId8"/>
    <p:sldLayoutId id="2147484603" r:id="rId9"/>
    <p:sldLayoutId id="2147484649" r:id="rId10"/>
    <p:sldLayoutId id="2147484645" r:id="rId11"/>
    <p:sldLayoutId id="2147484646" r:id="rId12"/>
    <p:sldLayoutId id="2147484647" r:id="rId13"/>
    <p:sldLayoutId id="2147484249" r:id="rId14"/>
    <p:sldLayoutId id="2147484640" r:id="rId15"/>
    <p:sldLayoutId id="2147484582" r:id="rId16"/>
    <p:sldLayoutId id="2147484641" r:id="rId17"/>
    <p:sldLayoutId id="2147484584" r:id="rId18"/>
    <p:sldLayoutId id="2147484583" r:id="rId19"/>
    <p:sldLayoutId id="2147484256" r:id="rId20"/>
    <p:sldLayoutId id="2147484257" r:id="rId21"/>
    <p:sldLayoutId id="2147484585" r:id="rId22"/>
    <p:sldLayoutId id="2147484299" r:id="rId23"/>
    <p:sldLayoutId id="2147484263" r:id="rId24"/>
  </p:sldLayoutIdLst>
  <p:transition>
    <p:fade/>
  </p:transition>
  <p:hf sldNum="0" hdr="0" ftr="0" dt="0"/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600" b="1" kern="1200" cap="none" spc="-5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6" pos="368" userDrawn="1">
          <p15:clr>
            <a:srgbClr val="C35EA4"/>
          </p15:clr>
        </p15:guide>
        <p15:guide id="17" pos="7313" userDrawn="1">
          <p15:clr>
            <a:srgbClr val="C35EA4"/>
          </p15:clr>
        </p15:guide>
        <p15:guide id="25" orient="horz" pos="369" userDrawn="1">
          <p15:clr>
            <a:srgbClr val="C35EA4"/>
          </p15:clr>
        </p15:guide>
        <p15:guide id="26" orient="horz" pos="3949" userDrawn="1">
          <p15:clr>
            <a:srgbClr val="C35EA4"/>
          </p15:clr>
        </p15:guide>
        <p15:guide id="27" orient="horz" pos="184" userDrawn="1">
          <p15:clr>
            <a:srgbClr val="A4A3A4"/>
          </p15:clr>
        </p15:guide>
        <p15:guide id="28" pos="185" userDrawn="1">
          <p15:clr>
            <a:srgbClr val="A4A3A4"/>
          </p15:clr>
        </p15:guide>
        <p15:guide id="29" orient="horz" pos="4135" userDrawn="1">
          <p15:clr>
            <a:srgbClr val="A4A3A4"/>
          </p15:clr>
        </p15:guide>
        <p15:guide id="30" pos="749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507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1452-18F6-4F4D-B541-49744E4B7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DevOps for Data Science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D0DDA-D58B-433E-B8E3-A11E831885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962400"/>
            <a:ext cx="6675120" cy="1538883"/>
          </a:xfrm>
        </p:spPr>
        <p:txBody>
          <a:bodyPr/>
          <a:lstStyle/>
          <a:p>
            <a:r>
              <a:rPr lang="en-US" dirty="0"/>
              <a:t>Paige Bailey</a:t>
            </a:r>
          </a:p>
          <a:p>
            <a:r>
              <a:rPr lang="en-US" dirty="0"/>
              <a:t>@</a:t>
            </a:r>
            <a:r>
              <a:rPr lang="en-US" dirty="0" err="1"/>
              <a:t>DynamicWebPaige</a:t>
            </a:r>
            <a:endParaRPr lang="en-US" dirty="0"/>
          </a:p>
          <a:p>
            <a:endParaRPr lang="en-US" dirty="0"/>
          </a:p>
          <a:p>
            <a:r>
              <a:rPr lang="en-US" dirty="0"/>
              <a:t>Damian Brady</a:t>
            </a:r>
          </a:p>
          <a:p>
            <a:r>
              <a:rPr lang="en-US" dirty="0"/>
              <a:t>@</a:t>
            </a:r>
            <a:r>
              <a:rPr lang="en-US" dirty="0" err="1"/>
              <a:t>damovisa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0D65E-D155-4B5F-AC8B-BEDE86DAC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THR3501</a:t>
            </a:r>
          </a:p>
        </p:txBody>
      </p:sp>
    </p:spTree>
    <p:extLst>
      <p:ext uri="{BB962C8B-B14F-4D97-AF65-F5344CB8AC3E}">
        <p14:creationId xmlns:p14="http://schemas.microsoft.com/office/powerpoint/2010/main" val="198585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D4C59-B5A5-924B-9EF3-7A1668E80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Science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7AB71BB-C628-5D4A-94E9-E84B3047C8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2265643"/>
            <a:ext cx="11018520" cy="1218795"/>
          </a:xfrm>
        </p:spPr>
        <p:txBody>
          <a:bodyPr/>
          <a:lstStyle/>
          <a:p>
            <a:pPr algn="ctr"/>
            <a:endParaRPr lang="en-US" sz="3600" dirty="0"/>
          </a:p>
          <a:p>
            <a:pPr algn="ctr"/>
            <a:r>
              <a:rPr lang="en-US" sz="3600" dirty="0"/>
              <a:t>[This </a:t>
            </a:r>
            <a:r>
              <a:rPr lang="en-US" sz="3600" i="1" dirty="0"/>
              <a:t>Paige</a:t>
            </a:r>
            <a:r>
              <a:rPr lang="en-US" sz="3600" dirty="0"/>
              <a:t> intentionally left blank]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93055360"/>
      </p:ext>
    </p:extLst>
  </p:cSld>
  <p:clrMapOvr>
    <a:masterClrMapping/>
  </p:clrMapOvr>
  <p:transition>
    <p:fade/>
  </p:transition>
</p:sld>
</file>

<file path=ppt/slides/slide4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04B30-34F1-1849-9FAD-D30D5EB4A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DevOps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21F6E-F3F7-8048-8DD0-036330D17A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8263" y="2265643"/>
            <a:ext cx="11018520" cy="1883593"/>
          </a:xfrm>
        </p:spPr>
        <p:txBody>
          <a:bodyPr/>
          <a:lstStyle/>
          <a:p>
            <a:pPr algn="ctr"/>
            <a:r>
              <a:rPr lang="en-US" sz="3600" dirty="0"/>
              <a:t>The union of </a:t>
            </a:r>
            <a:r>
              <a:rPr lang="en-US" sz="3600" b="1" dirty="0"/>
              <a:t>people</a:t>
            </a:r>
            <a:r>
              <a:rPr lang="en-US" sz="3600" dirty="0"/>
              <a:t>, </a:t>
            </a:r>
            <a:r>
              <a:rPr lang="en-US" sz="3600" b="1" dirty="0"/>
              <a:t>process</a:t>
            </a:r>
            <a:r>
              <a:rPr lang="en-US" sz="3600" dirty="0"/>
              <a:t>, and </a:t>
            </a:r>
            <a:r>
              <a:rPr lang="en-US" sz="3600" b="1" dirty="0"/>
              <a:t>products</a:t>
            </a:r>
          </a:p>
          <a:p>
            <a:pPr algn="ctr"/>
            <a:r>
              <a:rPr lang="en-US" sz="3600" dirty="0"/>
              <a:t>to enable continuous delivery of </a:t>
            </a:r>
            <a:r>
              <a:rPr lang="en-US" sz="3600" b="1" dirty="0"/>
              <a:t>value</a:t>
            </a:r>
          </a:p>
          <a:p>
            <a:pPr algn="ctr"/>
            <a:r>
              <a:rPr lang="en-US" sz="3600" dirty="0"/>
              <a:t>to our </a:t>
            </a:r>
            <a:r>
              <a:rPr lang="en-US" sz="3600" b="1" dirty="0"/>
              <a:t>end users</a:t>
            </a:r>
          </a:p>
        </p:txBody>
      </p:sp>
    </p:spTree>
    <p:extLst>
      <p:ext uri="{BB962C8B-B14F-4D97-AF65-F5344CB8AC3E}">
        <p14:creationId xmlns:p14="http://schemas.microsoft.com/office/powerpoint/2010/main" val="1873847994"/>
      </p:ext>
    </p:extLst>
  </p:cSld>
  <p:clrMapOvr>
    <a:masterClrMapping/>
  </p:clrMapOvr>
  <p:transition>
    <p:fade/>
  </p:transition>
</p:sld>
</file>

<file path=ppt/slides/slide5.xml><?xml version="1.0" encoding="utf-8"?>
<p:sld xmlns:a16="http://schemas.microsoft.com/office/drawing/2014/main"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A1452-18F6-4F4D-B541-49744E4B7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DevOps for Data Science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FD0DDA-D58B-433E-B8E3-A11E831885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3962400"/>
            <a:ext cx="6675120" cy="1538883"/>
          </a:xfrm>
        </p:spPr>
        <p:txBody>
          <a:bodyPr/>
          <a:lstStyle/>
          <a:p>
            <a:r>
              <a:rPr lang="en-US" dirty="0"/>
              <a:t>Paige Bailey</a:t>
            </a:r>
          </a:p>
          <a:p>
            <a:r>
              <a:rPr lang="en-US" dirty="0"/>
              <a:t>@</a:t>
            </a:r>
            <a:r>
              <a:rPr lang="en-US" dirty="0" err="1"/>
              <a:t>DynamicWebPaige</a:t>
            </a:r>
            <a:endParaRPr lang="en-US" dirty="0"/>
          </a:p>
          <a:p>
            <a:endParaRPr lang="en-US" dirty="0"/>
          </a:p>
          <a:p>
            <a:r>
              <a:rPr lang="en-US" dirty="0"/>
              <a:t>Damian Brady</a:t>
            </a:r>
          </a:p>
          <a:p>
            <a:r>
              <a:rPr lang="en-US" dirty="0"/>
              <a:t>@</a:t>
            </a:r>
            <a:r>
              <a:rPr lang="en-US" dirty="0" err="1"/>
              <a:t>damovisa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E70D65E-D155-4B5F-AC8B-BEDE86DACF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THR3501</a:t>
            </a:r>
          </a:p>
        </p:txBody>
      </p:sp>
    </p:spTree>
    <p:extLst>
      <p:ext uri="{BB962C8B-B14F-4D97-AF65-F5344CB8AC3E}">
        <p14:creationId xmlns:p14="http://schemas.microsoft.com/office/powerpoint/2010/main" val="378886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7E09B7-7C02-450F-AADE-53BBDB6456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745" r="7128" b="16745"/>
          <a:stretch/>
        </p:blipFill>
        <p:spPr>
          <a:xfrm>
            <a:off x="4227580" y="0"/>
            <a:ext cx="7176267" cy="6858000"/>
          </a:xfrm>
          <a:prstGeom prst="rect">
            <a:avLst/>
          </a:prstGeom>
          <a:effectLst/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6B8D00C-EF56-4DBA-BF92-53381095BD45}"/>
              </a:ext>
            </a:extLst>
          </p:cNvPr>
          <p:cNvSpPr txBox="1">
            <a:spLocks/>
          </p:cNvSpPr>
          <p:nvPr/>
        </p:nvSpPr>
        <p:spPr>
          <a:xfrm>
            <a:off x="1126637" y="1764552"/>
            <a:ext cx="6675120" cy="1842043"/>
          </a:xfrm>
          <a:prstGeom prst="rect">
            <a:avLst/>
          </a:prstGeom>
        </p:spPr>
        <p:txBody>
          <a:bodyPr/>
          <a:lstStyle>
            <a:lvl1pPr algn="l" defTabSz="932742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b="1" kern="1200" cap="none" spc="-5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95000"/>
              </a:lnSpc>
            </a:pPr>
            <a:r>
              <a:rPr lang="en-US" sz="5000" b="0" dirty="0"/>
              <a:t>Please evaluate </a:t>
            </a:r>
            <a:br>
              <a:rPr lang="en-US" sz="5000" b="0" dirty="0"/>
            </a:br>
            <a:r>
              <a:rPr lang="en-US" sz="5000" b="0" dirty="0"/>
              <a:t>this session</a:t>
            </a:r>
            <a:br>
              <a:rPr lang="en-US" dirty="0"/>
            </a:br>
            <a:endParaRPr lang="en-US" sz="3300" b="0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A60845-C31F-4D1A-A34F-AAC94CAA5B46}"/>
              </a:ext>
            </a:extLst>
          </p:cNvPr>
          <p:cNvSpPr/>
          <p:nvPr/>
        </p:nvSpPr>
        <p:spPr>
          <a:xfrm>
            <a:off x="1147010" y="3334435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325" indent="-60325"/>
            <a:r>
              <a:rPr lang="en-US" sz="3300" spc="-5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Your feedback is </a:t>
            </a:r>
            <a:br>
              <a:rPr lang="en-US" sz="3300" spc="-5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</a:br>
            <a:r>
              <a:rPr lang="en-US" sz="3300" spc="-50" dirty="0">
                <a:ln w="3175">
                  <a:noFill/>
                </a:ln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important to us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B729F1-C483-419C-BC61-3FD82F18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023" y="1076325"/>
            <a:ext cx="2438500" cy="4987545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12000"/>
              </a:prstClr>
            </a:outerShdw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999910294"/>
      </p:ext>
    </p:extLst>
  </p:cSld>
  <p:clrMapOvr>
    <a:masterClrMapping/>
  </p:clrMapOvr>
  <p:transition>
    <p:fade/>
  </p:transition>
</p:sld>
</file>

<file path=ppt/slides/slide7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282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5-50195_Microsoft_Build_Template">
  <a:themeElements>
    <a:clrScheme name="Microsoft Build 2018">
      <a:dk1>
        <a:srgbClr val="1A1A1A"/>
      </a:dk1>
      <a:lt1>
        <a:srgbClr val="FFFFFF"/>
      </a:lt1>
      <a:dk2>
        <a:srgbClr val="0D0D0D"/>
      </a:dk2>
      <a:lt2>
        <a:srgbClr val="E6E6E6"/>
      </a:lt2>
      <a:accent1>
        <a:srgbClr val="505050"/>
      </a:accent1>
      <a:accent2>
        <a:srgbClr val="D2D2D2"/>
      </a:accent2>
      <a:accent3>
        <a:srgbClr val="E3008C"/>
      </a:accent3>
      <a:accent4>
        <a:srgbClr val="32145A"/>
      </a:accent4>
      <a:accent5>
        <a:srgbClr val="2139B5"/>
      </a:accent5>
      <a:accent6>
        <a:srgbClr val="E6E6E6"/>
      </a:accent6>
      <a:hlink>
        <a:srgbClr val="2139B5"/>
      </a:hlink>
      <a:folHlink>
        <a:srgbClr val="2139B5"/>
      </a:folHlink>
    </a:clrScheme>
    <a:fontScheme name="Segoe UI Semibold - Segoe UI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Build_2018_16x9_Breakout_Template.potx" id="{1A72F1D6-8E00-44B7-8612-A96C51648790}" vid="{FC63816D-7A82-403A-9DF6-29F1914C43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ernal_x0020_Speaker xmlns="5a4b3278-325d-441a-b38f-6f1926bc734e">Brady Damian; Bailey Paige</External_x0020_Speaker>
    <j478fa01fff54a9d85f93cc1f742caa8 xmlns="5a4b3278-325d-441a-b38f-6f1926bc734e">
      <Terms xmlns="http://schemas.microsoft.com/office/infopath/2007/PartnerControls"/>
    </j478fa01fff54a9d85f93cc1f742caa8>
    <Event_x0020_End_x0020_Date xmlns="5a4b3278-325d-441a-b38f-6f1926bc734e">2018-05-10T07:00:00+00:00</Event_x0020_End_x0020_Date>
    <LikesCount xmlns="http://schemas.microsoft.com/sharepoint/v3" xsi:nil="true"/>
    <MS_x0020_Speaker xmlns="5a4b3278-325d-441a-b38f-6f1926bc734e">
      <UserInfo>
        <DisplayName/>
        <AccountId xsi:nil="true"/>
        <AccountType/>
      </UserInfo>
    </MS_x0020_Speaker>
    <o33121adfc264c7dbcad13be7db3ea4b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Build</TermName>
          <TermId xmlns="http://schemas.microsoft.com/office/infopath/2007/PartnerControls">58542b36-5bf5-46a6-a53f-a41fb7a73785</TermId>
        </TermInfo>
      </Terms>
    </o33121adfc264c7dbcad13be7db3ea4b>
    <Session_x0020_Code xmlns="5a4b3278-325d-441a-b38f-6f1926bc734e">THR3501</Session_x0020_Code>
    <Presentation_x0020_Date xmlns="5a4b3278-325d-441a-b38f-6f1926bc734e" xsi:nil="true"/>
    <ba5aa7e3a41a404e868a451481761228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Washington State Convention and Trade Center</TermName>
          <TermId xmlns="http://schemas.microsoft.com/office/infopath/2007/PartnerControls">2ebf141d-f871-4cc9-bf08-f87f112ab464</TermId>
        </TermInfo>
      </Terms>
    </ba5aa7e3a41a404e868a451481761228>
    <n26c0b7259a14f82a9880173edc4cb73 xmlns="5a4b3278-325d-441a-b38f-6f1926bc734e">
      <Terms xmlns="http://schemas.microsoft.com/office/infopath/2007/PartnerControls"/>
    </n26c0b7259a14f82a9880173edc4cb73>
    <c4b02e5b2c48420dbed84c0f2f02e9a3 xmlns="5a4b3278-325d-441a-b38f-6f1926bc734e">
      <Terms xmlns="http://schemas.microsoft.com/office/infopath/2007/PartnerControls">
        <TermInfo xmlns="http://schemas.microsoft.com/office/infopath/2007/PartnerControls">
          <TermName xmlns="http://schemas.microsoft.com/office/infopath/2007/PartnerControls">Seattle</TermName>
          <TermId xmlns="http://schemas.microsoft.com/office/infopath/2007/PartnerControls">54f46ed2-c77e-4a59-b182-a4171fdb0d11</TermId>
        </TermInfo>
      </Terms>
    </c4b02e5b2c48420dbed84c0f2f02e9a3>
    <Event_x0020_Start_x0020_Date xmlns="5a4b3278-325d-441a-b38f-6f1926bc734e">2018-05-06T07:00:00+00:00</Event_x0020_Start_x0020_Date>
    <MS_x0020_Content_x0020_Owner xmlns="5a4b3278-325d-441a-b38f-6f1926bc734e">
      <UserInfo>
        <DisplayName/>
        <AccountId xsi:nil="true"/>
        <AccountType/>
      </UserInfo>
    </MS_x0020_Content_x0020_Own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Build</TermName>
          <TermId xmlns="http://schemas.microsoft.com/office/infopath/2007/PartnerControls">98156d08-f86c-467a-ad79-de9e9c534df7</TermId>
        </TermInfo>
      </Terms>
    </TaxKeywordTaxHTField>
    <j129f3114929433a812312450a84994c xmlns="5a4b3278-325d-441a-b38f-6f1926bc734e">
      <Terms xmlns="http://schemas.microsoft.com/office/infopath/2007/PartnerControls"/>
    </j129f3114929433a812312450a84994c>
    <TaxCatchAll xmlns="230e9df3-be65-4c73-a93b-d1236ebd677e">
      <Value>20</Value>
      <Value>19</Value>
      <Value>45</Value>
      <Value>42</Value>
    </TaxCatchAll>
    <e1750f71052543bd8c4d7217e9f56da0 xmlns="5a4b3278-325d-441a-b38f-6f1926bc734e">
      <Terms xmlns="http://schemas.microsoft.com/office/infopath/2007/PartnerControls"/>
    </e1750f71052543bd8c4d7217e9f56da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606EF5350B4AC34299E527B9221D6B5E001A2DF7EB5935C14F830206357EC2322C" ma:contentTypeVersion="26" ma:contentTypeDescription="" ma:contentTypeScope="" ma:versionID="c8759e92857812bc9b3f43044e235f59">
  <xsd:schema xmlns:xsd="http://www.w3.org/2001/XMLSchema" xmlns:xs="http://www.w3.org/2001/XMLSchema" xmlns:p="http://schemas.microsoft.com/office/2006/metadata/properties" xmlns:ns1="http://schemas.microsoft.com/sharepoint/v3" xmlns:ns2="5a4b3278-325d-441a-b38f-6f1926bc734e" xmlns:ns3="230e9df3-be65-4c73-a93b-d1236ebd677e" xmlns:ns5="9d1f81f6-e953-47ea-988e-33ed651c58e6" targetNamespace="http://schemas.microsoft.com/office/2006/metadata/properties" ma:root="true" ma:fieldsID="11717c46bd241e05dcfc96b6b635e9e1" ns1:_="" ns2:_="" ns3:_="" ns5:_="">
    <xsd:import namespace="http://schemas.microsoft.com/sharepoint/v3"/>
    <xsd:import namespace="5a4b3278-325d-441a-b38f-6f1926bc734e"/>
    <xsd:import namespace="230e9df3-be65-4c73-a93b-d1236ebd677e"/>
    <xsd:import namespace="9d1f81f6-e953-47ea-988e-33ed651c58e6"/>
    <xsd:element name="properties">
      <xsd:complexType>
        <xsd:sequence>
          <xsd:element name="documentManagement">
            <xsd:complexType>
              <xsd:all>
                <xsd:element ref="ns2:o33121adfc264c7dbcad13be7db3ea4b" minOccurs="0"/>
                <xsd:element ref="ns3:TaxCatchAll" minOccurs="0"/>
                <xsd:element ref="ns3:TaxCatchAllLabel" minOccurs="0"/>
                <xsd:element ref="ns2:c4b02e5b2c48420dbed84c0f2f02e9a3" minOccurs="0"/>
                <xsd:element ref="ns2:ba5aa7e3a41a404e868a451481761228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j129f3114929433a812312450a84994c" minOccurs="0"/>
                <xsd:element ref="ns2:e1750f71052543bd8c4d7217e9f56da0" minOccurs="0"/>
                <xsd:element ref="ns2:Session_x0020_Code" minOccurs="0"/>
                <xsd:element ref="ns2:MS_x0020_Content_x0020_Owner" minOccurs="0"/>
                <xsd:element ref="ns2:j478fa01fff54a9d85f93cc1f742caa8" minOccurs="0"/>
                <xsd:element ref="ns2:n26c0b7259a14f82a9880173edc4cb73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5:MediaServiceMetadata" minOccurs="0"/>
                <xsd:element ref="ns5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4b3278-325d-441a-b38f-6f1926bc734e" elementFormDefault="qualified">
    <xsd:import namespace="http://schemas.microsoft.com/office/2006/documentManagement/types"/>
    <xsd:import namespace="http://schemas.microsoft.com/office/infopath/2007/PartnerControls"/>
    <xsd:element name="o33121adfc264c7dbcad13be7db3ea4b" ma:index="8" nillable="true" ma:taxonomy="true" ma:internalName="o33121adfc264c7dbcad13be7db3ea4b" ma:taxonomyFieldName="Event_x0020_Name" ma:displayName="Event Name" ma:default="" ma:fieldId="{833121ad-fc26-4c7d-bcad-13be7db3ea4b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c4b02e5b2c48420dbed84c0f2f02e9a3" ma:index="12" nillable="true" ma:taxonomy="true" ma:internalName="c4b02e5b2c48420dbed84c0f2f02e9a3" ma:taxonomyFieldName="Event_x0020_Location" ma:displayName="Event Location" ma:default="" ma:fieldId="{c4b02e5b-2c48-420d-bed8-4c0f2f02e9a3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a5aa7e3a41a404e868a451481761228" ma:index="14" nillable="true" ma:taxonomy="true" ma:internalName="ba5aa7e3a41a404e868a451481761228" ma:taxonomyFieldName="Event_x0020_Venue" ma:displayName="Event Venue" ma:default="" ma:fieldId="{ba5aa7e3-a41a-404e-868a-451481761228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j129f3114929433a812312450a84994c" ma:index="21" nillable="true" ma:taxonomy="true" ma:internalName="j129f3114929433a812312450a84994c" ma:taxonomyFieldName="Product" ma:displayName="Product" ma:default="" ma:fieldId="{3129f311-4929-433a-8123-12450a84994c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1750f71052543bd8c4d7217e9f56da0" ma:index="23" nillable="true" ma:taxonomy="true" ma:internalName="e1750f71052543bd8c4d7217e9f56da0" ma:taxonomyFieldName="Campaign" ma:displayName="Campaign" ma:default="" ma:fieldId="{e1750f71-0525-43bd-8c4d-7217e9f56da0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j478fa01fff54a9d85f93cc1f742caa8" ma:index="27" nillable="true" ma:taxonomy="true" ma:internalName="j478fa01fff54a9d85f93cc1f742caa8" ma:taxonomyFieldName="Track" ma:displayName="Track" ma:default="" ma:fieldId="{3478fa01-fff5-4a9d-85f9-3cc1f742caa8}" ma:sspId="e385fb40-52d4-4fae-9c5b-3e8ff8a5878e" ma:termSetId="3d852f0a-ed69-4ada-86bc-dbe628c826a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n26c0b7259a14f82a9880173edc4cb73" ma:index="29" nillable="true" ma:taxonomy="true" ma:internalName="n26c0b7259a14f82a9880173edc4cb73" ma:taxonomyFieldName="Audience1" ma:displayName="Audience" ma:default="" ma:fieldId="{726c0b72-59a1-4f82-a988-0173edc4cb73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7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9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40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8a521885-91de-4219-9471-899125a19f6f}" ma:internalName="TaxCatchAll" ma:showField="CatchAllData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8a521885-91de-4219-9471-899125a19f6f}" ma:internalName="TaxCatchAllLabel" ma:readOnly="true" ma:showField="CatchAllDataLabel" ma:web="5a4b3278-325d-441a-b38f-6f1926bc73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1f81f6-e953-47ea-988e-33ed651c5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230e9df3-be65-4c73-a93b-d1236ebd677e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5a4b3278-325d-441a-b38f-6f1926bc734e"/>
    <ds:schemaRef ds:uri="http://purl.org/dc/dcmitype/"/>
    <ds:schemaRef ds:uri="http://purl.org/dc/elements/1.1/"/>
    <ds:schemaRef ds:uri="9d1f81f6-e953-47ea-988e-33ed651c58e6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71AF13C-1D3C-427F-8B8C-A378D6747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a4b3278-325d-441a-b38f-6f1926bc734e"/>
    <ds:schemaRef ds:uri="230e9df3-be65-4c73-a93b-d1236ebd677e"/>
    <ds:schemaRef ds:uri="9d1f81f6-e953-47ea-988e-33ed651c58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5-50195_Microsoft_Build_Template</Template>
  <TotalTime>47</TotalTime>
  <Words>118</Words>
  <Application>Microsoft Office PowerPoint</Application>
  <PresentationFormat>Widescreen</PresentationFormat>
  <Paragraphs>29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Consolas</vt:lpstr>
      <vt:lpstr>Segoe UI</vt:lpstr>
      <vt:lpstr>Segoe UI Light</vt:lpstr>
      <vt:lpstr>Segoe UI Semibold</vt:lpstr>
      <vt:lpstr>Segoe UI Semilight</vt:lpstr>
      <vt:lpstr>Wingdings</vt:lpstr>
      <vt:lpstr>5-50195_Microsoft_Build_Template</vt:lpstr>
      <vt:lpstr>PowerPoint Presentation</vt:lpstr>
      <vt:lpstr>DevOps for Data Science</vt:lpstr>
      <vt:lpstr>Data Science</vt:lpstr>
      <vt:lpstr>DevOps</vt:lpstr>
      <vt:lpstr>DevOps for Data Science</vt:lpstr>
      <vt:lpstr>PowerPoint Presentation</vt:lpstr>
      <vt:lpstr>PowerPoint Presentation</vt:lpstr>
    </vt:vector>
  </TitlesOfParts>
  <Manager>&lt;Comms manager name here&gt;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DevOps for Data Science</dc:title>
  <dc:subject>Microsoft Build</dc:subject>
  <dc:creator>Damian Brady</dc:creator>
  <cp:keywords>Microsoft Build</cp:keywords>
  <dc:description/>
  <cp:lastModifiedBy>SYSTEM</cp:lastModifiedBy>
  <cp:revision>6</cp:revision>
  <dcterms:created xsi:type="dcterms:W3CDTF">2018-05-07T04:47:45Z</dcterms:created>
  <dcterms:modified xsi:type="dcterms:W3CDTF">2018-05-09T22:31:38Z</dcterms:modified>
  <cp:category>Microsoft Build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0x010100606EF5350B4AC34299E527B9221D6B5E001A2DF7EB5935C14F830206357EC2322C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20;#Washington State Convention and Trade Center|2ebf141d-f871-4cc9-bf08-f87f112ab464</vt:lpwstr>
  </property>
  <property fmtid="{D5CDD505-2E9C-101B-9397-08002B2CF9AE}" pid="7" name="Track">
    <vt:lpwstr/>
  </property>
  <property fmtid="{D5CDD505-2E9C-101B-9397-08002B2CF9AE}" pid="8" name="Event Location">
    <vt:lpwstr>19;#Seattle|54f46ed2-c77e-4a59-b182-a4171fdb0d11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MSIP_Label_f42aa342-8706-4288-bd11-ebb85995028c_Enabled">
    <vt:lpwstr>True</vt:lpwstr>
  </property>
  <property fmtid="{D5CDD505-2E9C-101B-9397-08002B2CF9AE}" pid="12" name="MSIP_Label_f42aa342-8706-4288-bd11-ebb85995028c_SiteId">
    <vt:lpwstr>72f988bf-86f1-41af-91ab-2d7cd011db47</vt:lpwstr>
  </property>
  <property fmtid="{D5CDD505-2E9C-101B-9397-08002B2CF9AE}" pid="13" name="MSIP_Label_f42aa342-8706-4288-bd11-ebb85995028c_Ref">
    <vt:lpwstr>https://api.informationprotection.azure.com/api/72f988bf-86f1-41af-91ab-2d7cd011db47</vt:lpwstr>
  </property>
  <property fmtid="{D5CDD505-2E9C-101B-9397-08002B2CF9AE}" pid="14" name="MSIP_Label_f42aa342-8706-4288-bd11-ebb85995028c_Owner">
    <vt:lpwstr>maryfj@microsoft.com</vt:lpwstr>
  </property>
  <property fmtid="{D5CDD505-2E9C-101B-9397-08002B2CF9AE}" pid="15" name="MSIP_Label_f42aa342-8706-4288-bd11-ebb85995028c_SetDate">
    <vt:lpwstr>2017-08-29T14:27:20.8568347-07:00</vt:lpwstr>
  </property>
  <property fmtid="{D5CDD505-2E9C-101B-9397-08002B2CF9AE}" pid="16" name="MSIP_Label_f42aa342-8706-4288-bd11-ebb85995028c_Name">
    <vt:lpwstr>General</vt:lpwstr>
  </property>
  <property fmtid="{D5CDD505-2E9C-101B-9397-08002B2CF9AE}" pid="17" name="MSIP_Label_f42aa342-8706-4288-bd11-ebb85995028c_Application">
    <vt:lpwstr>Microsoft Azure Information Protection</vt:lpwstr>
  </property>
  <property fmtid="{D5CDD505-2E9C-101B-9397-08002B2CF9AE}" pid="18" name="MSIP_Label_f42aa342-8706-4288-bd11-ebb85995028c_Extended_MSFT_Method">
    <vt:lpwstr>Automatic</vt:lpwstr>
  </property>
  <property fmtid="{D5CDD505-2E9C-101B-9397-08002B2CF9AE}" pid="19" name="Sensitivity">
    <vt:lpwstr>General</vt:lpwstr>
  </property>
  <property fmtid="{D5CDD505-2E9C-101B-9397-08002B2CF9AE}" pid="20" name="TaxKeyword">
    <vt:lpwstr>42;#Microsoft Build|98156d08-f86c-467a-ad79-de9e9c534df7</vt:lpwstr>
  </property>
  <property fmtid="{D5CDD505-2E9C-101B-9397-08002B2CF9AE}" pid="21" name="Event Name">
    <vt:lpwstr>45;#Build|58542b36-5bf5-46a6-a53f-a41fb7a73785</vt:lpwstr>
  </property>
  <property fmtid="{D5CDD505-2E9C-101B-9397-08002B2CF9AE}" pid="22" name="Audience1">
    <vt:lpwstr/>
  </property>
</Properties>
</file>