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p14="http://schemas.microsoft.com/office/powerpoint/2010/main" xmlns:p15="http://schemas.microsoft.com/office/powerpoint/2012/main"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229" r:id="rId4"/>
  </p:sldMasterIdLst>
  <p:notesMasterIdLst>
    <p:notesMasterId r:id="rId19"/>
  </p:notesMasterIdLst>
  <p:handoutMasterIdLst>
    <p:handoutMasterId r:id="rId20"/>
  </p:handoutMasterIdLst>
  <p:sldIdLst>
    <p:sldId id="1661" r:id="rId5"/>
    <p:sldId id="1806" r:id="rId6"/>
    <p:sldId id="1826" r:id="rId7"/>
    <p:sldId id="1817" r:id="rId8"/>
    <p:sldId id="1818" r:id="rId9"/>
    <p:sldId id="1833" r:id="rId10"/>
    <p:sldId id="1819" r:id="rId11"/>
    <p:sldId id="1820" r:id="rId12"/>
    <p:sldId id="1834" r:id="rId13"/>
    <p:sldId id="1824" r:id="rId14"/>
    <p:sldId id="1827" r:id="rId15"/>
    <p:sldId id="1835" r:id="rId16"/>
    <p:sldId id="1811" r:id="rId17"/>
    <p:sldId id="1532" r:id="rId18"/>
  </p:sldIdLst>
  <p:sldSz cx="12192000" cy="6858000"/>
  <p:notesSz cx="6858000" cy="9144000"/>
  <p:defaultTextStyle>
    <a:defPPr>
      <a:defRPr lang="en-US"/>
    </a:defPPr>
    <a:lvl1pPr marL="0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1pPr>
    <a:lvl2pPr marL="457183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2pPr>
    <a:lvl3pPr marL="914367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3pPr>
    <a:lvl4pPr marL="1371550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4pPr>
    <a:lvl5pPr marL="1828734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5pPr>
    <a:lvl6pPr marL="2285918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6pPr>
    <a:lvl7pPr marL="2743101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7pPr>
    <a:lvl8pPr marL="3200284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8pPr>
    <a:lvl9pPr marL="3657469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icrosoft Build Template" id="{A073DAE3-B461-442F-A3D3-6642BD875E45}">
          <p14:sldIdLst>
            <p14:sldId id="1661"/>
            <p14:sldId id="1806"/>
            <p14:sldId id="1826"/>
            <p14:sldId id="1817"/>
            <p14:sldId id="1818"/>
            <p14:sldId id="1833"/>
            <p14:sldId id="1819"/>
            <p14:sldId id="1820"/>
            <p14:sldId id="1834"/>
            <p14:sldId id="1824"/>
            <p14:sldId id="1827"/>
            <p14:sldId id="1835"/>
            <p14:sldId id="1811"/>
            <p14:sldId id="1532"/>
          </p14:sldIdLst>
        </p14:section>
        <p14:section name="Default Section" id="{0D700F26-CD69-43E7-8262-C41B629BF809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1A1A1A"/>
    <a:srgbClr val="FFFFFF"/>
    <a:srgbClr val="0078D4"/>
    <a:srgbClr val="107C10"/>
    <a:srgbClr val="EAEAEA"/>
    <a:srgbClr val="004B50"/>
    <a:srgbClr val="008272"/>
    <a:srgbClr val="00BCF2"/>
    <a:srgbClr val="0018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3693" autoAdjust="0"/>
  </p:normalViewPr>
  <p:slideViewPr>
    <p:cSldViewPr snapToGrid="0">
      <p:cViewPr varScale="1">
        <p:scale>
          <a:sx n="110" d="100"/>
          <a:sy n="110" d="100"/>
        </p:scale>
        <p:origin x="492" y="42"/>
      </p:cViewPr>
      <p:guideLst/>
    </p:cSldViewPr>
  </p:slideViewPr>
  <p:outlineViewPr>
    <p:cViewPr>
      <p:scale>
        <a:sx n="33" d="100"/>
        <a:sy n="33" d="100"/>
      </p:scale>
      <p:origin x="0" y="-6516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75" d="100"/>
          <a:sy n="75" d="100"/>
        </p:scale>
        <p:origin x="2766" y="3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4.xml" Id="rId8" /><Relationship Type="http://schemas.openxmlformats.org/officeDocument/2006/relationships/slide" Target="slides/slide9.xml" Id="rId13" /><Relationship Type="http://schemas.openxmlformats.org/officeDocument/2006/relationships/slide" Target="slides/slide14.xml" Id="rId18" /><Relationship Type="http://schemas.microsoft.com/office/2015/10/relationships/revisionInfo" Target="revisionInfo.xml" Id="rId26" /><Relationship Type="http://schemas.openxmlformats.org/officeDocument/2006/relationships/customXml" Target="../customXml/item3.xml" Id="rId3" /><Relationship Type="http://schemas.openxmlformats.org/officeDocument/2006/relationships/slide" Target="slides/slide3.xml" Id="rId7" /><Relationship Type="http://schemas.openxmlformats.org/officeDocument/2006/relationships/slide" Target="slides/slide8.xml" Id="rId12" /><Relationship Type="http://schemas.openxmlformats.org/officeDocument/2006/relationships/slide" Target="slides/slide13.xml" Id="rId17" /><Relationship Type="http://schemas.openxmlformats.org/officeDocument/2006/relationships/tableStyles" Target="tableStyles.xml" Id="rId25" /><Relationship Type="http://schemas.openxmlformats.org/officeDocument/2006/relationships/customXml" Target="../customXml/item2.xml" Id="rId2" /><Relationship Type="http://schemas.openxmlformats.org/officeDocument/2006/relationships/slide" Target="slides/slide12.xml" Id="rId16" /><Relationship Type="http://schemas.openxmlformats.org/officeDocument/2006/relationships/handoutMaster" Target="handoutMasters/handoutMaster1.xml" Id="rId20" /><Relationship Type="http://schemas.openxmlformats.org/officeDocument/2006/relationships/customXml" Target="../customXml/item1.xml" Id="rId1" /><Relationship Type="http://schemas.openxmlformats.org/officeDocument/2006/relationships/slide" Target="slides/slide2.xml" Id="rId6" /><Relationship Type="http://schemas.openxmlformats.org/officeDocument/2006/relationships/slide" Target="slides/slide7.xml" Id="rId11" /><Relationship Type="http://schemas.openxmlformats.org/officeDocument/2006/relationships/theme" Target="theme/theme1.xml" Id="rId24" /><Relationship Type="http://schemas.openxmlformats.org/officeDocument/2006/relationships/slide" Target="slides/slide1.xml" Id="rId5" /><Relationship Type="http://schemas.openxmlformats.org/officeDocument/2006/relationships/slide" Target="slides/slide11.xml" Id="rId15" /><Relationship Type="http://schemas.openxmlformats.org/officeDocument/2006/relationships/viewProps" Target="viewProps.xml" Id="rId23" /><Relationship Type="http://schemas.openxmlformats.org/officeDocument/2006/relationships/slide" Target="slides/slide6.xml" Id="rId10" /><Relationship Type="http://schemas.openxmlformats.org/officeDocument/2006/relationships/notesMaster" Target="notesMasters/notesMaster1.xml" Id="rId19" /><Relationship Type="http://schemas.openxmlformats.org/officeDocument/2006/relationships/slideMaster" Target="slideMasters/slideMaster1.xml" Id="rId4" /><Relationship Type="http://schemas.openxmlformats.org/officeDocument/2006/relationships/slide" Target="slides/slide5.xml" Id="rId9" /><Relationship Type="http://schemas.openxmlformats.org/officeDocument/2006/relationships/slide" Target="slides/slide10.xml" Id="rId14" /><Relationship Type="http://schemas.openxmlformats.org/officeDocument/2006/relationships/presProps" Target="presProps.xml" Id="rId22" 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eader Placeholder 5"/>
          <p:cNvSpPr>
            <a:spLocks noGrp="1"/>
          </p:cNvSpPr>
          <p:nvPr>
            <p:ph type="hdr" sz="quarter"/>
          </p:nvPr>
        </p:nvSpPr>
        <p:spPr>
          <a:xfrm>
            <a:off x="0" y="-11574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Segoe UI" pitchFamily="34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0F9EC6-89FF-47E1-8594-1A32E3B45134}" type="datetime8">
              <a:rPr lang="en-US" smtClean="0">
                <a:latin typeface="Segoe UI" pitchFamily="34" charset="0"/>
              </a:rPr>
              <a:t>5/7/2018 2:01 PM</a:t>
            </a:fld>
            <a:endParaRPr lang="en-US" dirty="0">
              <a:latin typeface="Segoe UI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5795010" cy="3324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398463" defTabSz="914099" eaLnBrk="0" hangingPunct="0"/>
            <a:r>
              <a:rPr lang="en-US" sz="4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3"/>
          </p:nvPr>
        </p:nvSpPr>
        <p:spPr>
          <a:xfrm>
            <a:off x="5783579" y="8685213"/>
            <a:ext cx="107283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9E9D6-92A0-482B-A603-C9BA7FFB8190}" type="slidenum">
              <a:rPr lang="en-US" smtClean="0">
                <a:latin typeface="Segoe UI" pitchFamily="34" charset="0"/>
              </a:rPr>
              <a:t>‹#›</a:t>
            </a:fld>
            <a:endParaRPr lang="en-US" dirty="0">
              <a:latin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59563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eader Placeholder 7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Segoe U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9" name="Slide Image Placeholder 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4"/>
          </p:nvPr>
        </p:nvSpPr>
        <p:spPr>
          <a:xfrm>
            <a:off x="0" y="8686800"/>
            <a:ext cx="5920740" cy="3559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marL="571500" indent="0" algn="l">
              <a:defRPr sz="1200"/>
            </a:lvl1pPr>
          </a:lstStyle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Segoe UI" pitchFamily="34" charset="0"/>
              </a:defRPr>
            </a:lvl1pPr>
          </a:lstStyle>
          <a:p>
            <a:fld id="{386CE63F-9E7F-4C04-9D0D-FCA25A8E9E86}" type="datetime8">
              <a:rPr lang="en-US" smtClean="0"/>
              <a:t>5/7/2018 2:01 PM</a:t>
            </a:fld>
            <a:endParaRPr lang="en-US" dirty="0"/>
          </a:p>
        </p:txBody>
      </p:sp>
      <p:sp>
        <p:nvSpPr>
          <p:cNvPr id="12" name="Notes Placeholder 11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5"/>
          </p:nvPr>
        </p:nvSpPr>
        <p:spPr>
          <a:xfrm>
            <a:off x="5909309" y="8685213"/>
            <a:ext cx="94710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Segoe UI" pitchFamily="34" charset="0"/>
              </a:defRPr>
            </a:lvl1pPr>
          </a:lstStyle>
          <a:p>
            <a:fld id="{B4008EB6-D09E-4580-8CD6-DDB14511944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64826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367" rtl="0" eaLnBrk="1" latinLnBrk="0" hangingPunct="1">
      <a:lnSpc>
        <a:spcPct val="90000"/>
      </a:lnSpc>
      <a:spcAft>
        <a:spcPts val="333"/>
      </a:spcAft>
      <a:defRPr sz="882" kern="1200">
        <a:solidFill>
          <a:schemeClr val="tx1"/>
        </a:solidFill>
        <a:latin typeface="Segoe UI Light" pitchFamily="34" charset="0"/>
        <a:ea typeface="+mn-ea"/>
        <a:cs typeface="+mn-cs"/>
      </a:defRPr>
    </a:lvl1pPr>
    <a:lvl2pPr marL="212982" indent="-105829" algn="l" defTabSz="914367" rtl="0" eaLnBrk="1" latinLnBrk="0" hangingPunct="1">
      <a:lnSpc>
        <a:spcPct val="90000"/>
      </a:lnSpc>
      <a:spcAft>
        <a:spcPts val="333"/>
      </a:spcAft>
      <a:buFont typeface="Arial" pitchFamily="34" charset="0"/>
      <a:buChar char="•"/>
      <a:defRPr sz="882" kern="1200">
        <a:solidFill>
          <a:schemeClr val="tx1"/>
        </a:solidFill>
        <a:latin typeface="Segoe UI Light" pitchFamily="34" charset="0"/>
        <a:ea typeface="+mn-ea"/>
        <a:cs typeface="+mn-cs"/>
      </a:defRPr>
    </a:lvl2pPr>
    <a:lvl3pPr marL="328071" indent="-115090" algn="l" defTabSz="914367" rtl="0" eaLnBrk="1" latinLnBrk="0" hangingPunct="1">
      <a:lnSpc>
        <a:spcPct val="90000"/>
      </a:lnSpc>
      <a:spcAft>
        <a:spcPts val="333"/>
      </a:spcAft>
      <a:buFont typeface="Arial" pitchFamily="34" charset="0"/>
      <a:buChar char="•"/>
      <a:defRPr sz="882" kern="1200">
        <a:solidFill>
          <a:schemeClr val="tx1"/>
        </a:solidFill>
        <a:latin typeface="Segoe UI Light" pitchFamily="34" charset="0"/>
        <a:ea typeface="+mn-ea"/>
        <a:cs typeface="+mn-cs"/>
      </a:defRPr>
    </a:lvl3pPr>
    <a:lvl4pPr marL="482848" indent="-146838" algn="l" defTabSz="914367" rtl="0" eaLnBrk="1" latinLnBrk="0" hangingPunct="1">
      <a:lnSpc>
        <a:spcPct val="90000"/>
      </a:lnSpc>
      <a:spcAft>
        <a:spcPts val="333"/>
      </a:spcAft>
      <a:buFont typeface="Arial" pitchFamily="34" charset="0"/>
      <a:buChar char="•"/>
      <a:defRPr sz="882" kern="1200">
        <a:solidFill>
          <a:schemeClr val="tx1"/>
        </a:solidFill>
        <a:latin typeface="Segoe UI Light" pitchFamily="34" charset="0"/>
        <a:ea typeface="+mn-ea"/>
        <a:cs typeface="+mn-cs"/>
      </a:defRPr>
    </a:lvl4pPr>
    <a:lvl5pPr marL="615134" indent="-115090" algn="l" defTabSz="914367" rtl="0" eaLnBrk="1" latinLnBrk="0" hangingPunct="1">
      <a:lnSpc>
        <a:spcPct val="90000"/>
      </a:lnSpc>
      <a:spcAft>
        <a:spcPts val="333"/>
      </a:spcAft>
      <a:buFont typeface="Arial" pitchFamily="34" charset="0"/>
      <a:buChar char="•"/>
      <a:defRPr sz="882" kern="1200">
        <a:solidFill>
          <a:schemeClr val="tx1"/>
        </a:solidFill>
        <a:latin typeface="Segoe UI Light" pitchFamily="34" charset="0"/>
        <a:ea typeface="+mn-ea"/>
        <a:cs typeface="+mn-cs"/>
      </a:defRPr>
    </a:lvl5pPr>
    <a:lvl6pPr marL="2285918" algn="l" defTabSz="914367" rtl="0" eaLnBrk="1" latinLnBrk="0" hangingPunct="1">
      <a:defRPr sz="1176" kern="1200">
        <a:solidFill>
          <a:schemeClr val="tx1"/>
        </a:solidFill>
        <a:latin typeface="+mn-lt"/>
        <a:ea typeface="+mn-ea"/>
        <a:cs typeface="+mn-cs"/>
      </a:defRPr>
    </a:lvl6pPr>
    <a:lvl7pPr marL="2743101" algn="l" defTabSz="914367" rtl="0" eaLnBrk="1" latinLnBrk="0" hangingPunct="1">
      <a:defRPr sz="1176" kern="1200">
        <a:solidFill>
          <a:schemeClr val="tx1"/>
        </a:solidFill>
        <a:latin typeface="+mn-lt"/>
        <a:ea typeface="+mn-ea"/>
        <a:cs typeface="+mn-cs"/>
      </a:defRPr>
    </a:lvl7pPr>
    <a:lvl8pPr marL="3200284" algn="l" defTabSz="914367" rtl="0" eaLnBrk="1" latinLnBrk="0" hangingPunct="1">
      <a:defRPr sz="1176" kern="1200">
        <a:solidFill>
          <a:schemeClr val="tx1"/>
        </a:solidFill>
        <a:latin typeface="+mn-lt"/>
        <a:ea typeface="+mn-ea"/>
        <a:cs typeface="+mn-cs"/>
      </a:defRPr>
    </a:lvl8pPr>
    <a:lvl9pPr marL="3657469" algn="l" defTabSz="914367" rtl="0" eaLnBrk="1" latinLnBrk="0" hangingPunct="1">
      <a:defRPr sz="117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71500" marR="0" lvl="0" indent="0" algn="l" defTabSz="9140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r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C61DAB-D93E-49CA-B245-379601CFE8D0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5/7/2018 2:01 PM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341028"/>
      </p:ext>
    </p:extLst>
  </p:cSld>
  <p:clrMapOvr>
    <a:masterClrMapping/>
  </p:clrMapOvr>
</p:notes>
</file>

<file path=ppt/notesSlides/notesSlide2.xml><?xml version="1.0" encoding="utf-8"?>
<p:notes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71500" marR="0" lvl="0" indent="0" algn="l" defTabSz="9140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kumimoji="0" lang="en-US" sz="4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r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86CE63F-9E7F-4C04-9D0D-FCA25A8E9E86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5/7/2018 2:01 PM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6021807"/>
      </p:ext>
    </p:extLst>
  </p:cSld>
  <p:clrMapOvr>
    <a:masterClrMapping/>
  </p:clrMapOvr>
</p:notes>
</file>

<file path=ppt/notesSlides/notesSlide3.xml><?xml version="1.0" encoding="utf-8"?>
<p:notes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71500" marR="0" lvl="0" indent="0" algn="l" defTabSz="9140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kumimoji="0" lang="en-US" sz="4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r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86CE63F-9E7F-4C04-9D0D-FCA25A8E9E86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5/7/2018 2:01 PM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91176350"/>
      </p:ext>
    </p:extLst>
  </p:cSld>
  <p:clrMapOvr>
    <a:masterClrMapping/>
  </p:clrMapOvr>
</p:notes>
</file>

<file path=ppt/notesSlides/notesSlide4.xml><?xml version="1.0" encoding="utf-8"?>
<p:notes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71500" marR="0" lvl="0" indent="0" algn="l" defTabSz="9140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kumimoji="0" lang="en-US" sz="4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r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86CE63F-9E7F-4C04-9D0D-FCA25A8E9E86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5/7/2018 2:01 PM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8092198"/>
      </p:ext>
    </p:extLst>
  </p:cSld>
  <p:clrMapOvr>
    <a:masterClrMapping/>
  </p:clrMapOvr>
</p:notes>
</file>

<file path=ppt/notesSlides/notesSlide5.xml><?xml version="1.0" encoding="utf-8"?>
<p:notes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71500" marR="0" lvl="0" indent="0" algn="l" defTabSz="9140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kumimoji="0" lang="en-US" sz="4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r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86CE63F-9E7F-4C04-9D0D-FCA25A8E9E86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5/7/2018 2:01 PM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1962958"/>
      </p:ext>
    </p:extLst>
  </p:cSld>
  <p:clrMapOvr>
    <a:masterClrMapping/>
  </p:clrMapOvr>
</p:notes>
</file>

<file path=ppt/notesSlides/notesSlide6.xml><?xml version="1.0" encoding="utf-8"?>
<p:notes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71500" marR="0" lvl="0" indent="0" algn="l" defTabSz="9140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kumimoji="0" lang="en-US" sz="4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r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86CE63F-9E7F-4C04-9D0D-FCA25A8E9E86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5/7/2018 2:01 PM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64905961"/>
      </p:ext>
    </p:extLst>
  </p:cSld>
  <p:clrMapOvr>
    <a:masterClrMapping/>
  </p:clrMapOvr>
</p:notes>
</file>

<file path=ppt/notesSlides/notesSlide7.xml><?xml version="1.0" encoding="utf-8"?>
<p:notes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marL="0" marR="0" lvl="0" indent="0" algn="r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CFDC7D-F4BE-4668-920D-08874925A5D7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5/7/2018 2:01 PM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C87E0CF-87F6-4B58-B8B8-DCAB2DAAF3C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marL="571500" marR="0" lvl="0" indent="0" algn="l" defTabSz="9140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</a:p>
        </p:txBody>
      </p:sp>
    </p:spTree>
    <p:extLst>
      <p:ext uri="{BB962C8B-B14F-4D97-AF65-F5344CB8AC3E}">
        <p14:creationId xmlns:p14="http://schemas.microsoft.com/office/powerpoint/2010/main" val="1098744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in Slide">
    <p:bg>
      <p:bgPr>
        <a:solidFill>
          <a:srgbClr val="0D0D0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MS logo white - EMF" descr="Microsoft logo white text version">
            <a:extLst>
              <a:ext uri="{FF2B5EF4-FFF2-40B4-BE49-F238E27FC236}">
                <a16:creationId xmlns:a16="http://schemas.microsoft.com/office/drawing/2014/main" id="{0FD32619-3819-428A-8565-629596C9141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584200" y="585788"/>
            <a:ext cx="1366245" cy="292608"/>
          </a:xfrm>
          <a:prstGeom prst="rect">
            <a:avLst/>
          </a:prstGeom>
        </p:spPr>
      </p:pic>
      <p:sp>
        <p:nvSpPr>
          <p:cNvPr id="11" name="Freeform 5">
            <a:extLst>
              <a:ext uri="{FF2B5EF4-FFF2-40B4-BE49-F238E27FC236}">
                <a16:creationId xmlns:a16="http://schemas.microsoft.com/office/drawing/2014/main" id="{3A3051D2-DD0C-4419-9210-74A066BBE509}"/>
              </a:ext>
            </a:extLst>
          </p:cNvPr>
          <p:cNvSpPr>
            <a:spLocks noChangeAspect="1" noEditPoints="1"/>
          </p:cNvSpPr>
          <p:nvPr userDrawn="1"/>
        </p:nvSpPr>
        <p:spPr bwMode="black">
          <a:xfrm>
            <a:off x="584200" y="2903438"/>
            <a:ext cx="4343400" cy="527960"/>
          </a:xfrm>
          <a:custGeom>
            <a:avLst/>
            <a:gdLst>
              <a:gd name="T0" fmla="*/ 763 w 809"/>
              <a:gd name="T1" fmla="*/ 64 h 96"/>
              <a:gd name="T2" fmla="*/ 795 w 809"/>
              <a:gd name="T3" fmla="*/ 58 h 96"/>
              <a:gd name="T4" fmla="*/ 795 w 809"/>
              <a:gd name="T5" fmla="*/ 84 h 96"/>
              <a:gd name="T6" fmla="*/ 777 w 809"/>
              <a:gd name="T7" fmla="*/ 30 h 96"/>
              <a:gd name="T8" fmla="*/ 723 w 809"/>
              <a:gd name="T9" fmla="*/ 95 h 96"/>
              <a:gd name="T10" fmla="*/ 701 w 809"/>
              <a:gd name="T11" fmla="*/ 3 h 96"/>
              <a:gd name="T12" fmla="*/ 707 w 809"/>
              <a:gd name="T13" fmla="*/ 16 h 96"/>
              <a:gd name="T14" fmla="*/ 708 w 809"/>
              <a:gd name="T15" fmla="*/ 95 h 96"/>
              <a:gd name="T16" fmla="*/ 661 w 809"/>
              <a:gd name="T17" fmla="*/ 80 h 96"/>
              <a:gd name="T18" fmla="*/ 624 w 809"/>
              <a:gd name="T19" fmla="*/ 69 h 96"/>
              <a:gd name="T20" fmla="*/ 679 w 809"/>
              <a:gd name="T21" fmla="*/ 95 h 96"/>
              <a:gd name="T22" fmla="*/ 579 w 809"/>
              <a:gd name="T23" fmla="*/ 55 h 96"/>
              <a:gd name="T24" fmla="*/ 598 w 809"/>
              <a:gd name="T25" fmla="*/ 69 h 96"/>
              <a:gd name="T26" fmla="*/ 579 w 809"/>
              <a:gd name="T27" fmla="*/ 19 h 96"/>
              <a:gd name="T28" fmla="*/ 605 w 809"/>
              <a:gd name="T29" fmla="*/ 88 h 96"/>
              <a:gd name="T30" fmla="*/ 602 w 809"/>
              <a:gd name="T31" fmla="*/ 12 h 96"/>
              <a:gd name="T32" fmla="*/ 608 w 809"/>
              <a:gd name="T33" fmla="*/ 55 h 96"/>
              <a:gd name="T34" fmla="*/ 471 w 809"/>
              <a:gd name="T35" fmla="*/ 32 h 96"/>
              <a:gd name="T36" fmla="*/ 474 w 809"/>
              <a:gd name="T37" fmla="*/ 2 h 96"/>
              <a:gd name="T38" fmla="*/ 432 w 809"/>
              <a:gd name="T39" fmla="*/ 32 h 96"/>
              <a:gd name="T40" fmla="*/ 457 w 809"/>
              <a:gd name="T41" fmla="*/ 43 h 96"/>
              <a:gd name="T42" fmla="*/ 500 w 809"/>
              <a:gd name="T43" fmla="*/ 96 h 96"/>
              <a:gd name="T44" fmla="*/ 496 w 809"/>
              <a:gd name="T45" fmla="*/ 74 h 96"/>
              <a:gd name="T46" fmla="*/ 496 w 809"/>
              <a:gd name="T47" fmla="*/ 13 h 96"/>
              <a:gd name="T48" fmla="*/ 378 w 809"/>
              <a:gd name="T49" fmla="*/ 64 h 96"/>
              <a:gd name="T50" fmla="*/ 419 w 809"/>
              <a:gd name="T51" fmla="*/ 39 h 96"/>
              <a:gd name="T52" fmla="*/ 363 w 809"/>
              <a:gd name="T53" fmla="*/ 64 h 96"/>
              <a:gd name="T54" fmla="*/ 345 w 809"/>
              <a:gd name="T55" fmla="*/ 62 h 96"/>
              <a:gd name="T56" fmla="*/ 325 w 809"/>
              <a:gd name="T57" fmla="*/ 48 h 96"/>
              <a:gd name="T58" fmla="*/ 352 w 809"/>
              <a:gd name="T59" fmla="*/ 46 h 96"/>
              <a:gd name="T60" fmla="*/ 313 w 809"/>
              <a:gd name="T61" fmla="*/ 41 h 96"/>
              <a:gd name="T62" fmla="*/ 327 w 809"/>
              <a:gd name="T63" fmla="*/ 67 h 96"/>
              <a:gd name="T64" fmla="*/ 328 w 809"/>
              <a:gd name="T65" fmla="*/ 86 h 96"/>
              <a:gd name="T66" fmla="*/ 347 w 809"/>
              <a:gd name="T67" fmla="*/ 91 h 96"/>
              <a:gd name="T68" fmla="*/ 286 w 809"/>
              <a:gd name="T69" fmla="*/ 63 h 96"/>
              <a:gd name="T70" fmla="*/ 256 w 809"/>
              <a:gd name="T71" fmla="*/ 79 h 96"/>
              <a:gd name="T72" fmla="*/ 301 w 809"/>
              <a:gd name="T73" fmla="*/ 63 h 96"/>
              <a:gd name="T74" fmla="*/ 246 w 809"/>
              <a:gd name="T75" fmla="*/ 39 h 96"/>
              <a:gd name="T76" fmla="*/ 210 w 809"/>
              <a:gd name="T77" fmla="*/ 45 h 96"/>
              <a:gd name="T78" fmla="*/ 210 w 809"/>
              <a:gd name="T79" fmla="*/ 65 h 96"/>
              <a:gd name="T80" fmla="*/ 226 w 809"/>
              <a:gd name="T81" fmla="*/ 31 h 96"/>
              <a:gd name="T82" fmla="*/ 165 w 809"/>
              <a:gd name="T83" fmla="*/ 96 h 96"/>
              <a:gd name="T84" fmla="*/ 148 w 809"/>
              <a:gd name="T85" fmla="*/ 64 h 96"/>
              <a:gd name="T86" fmla="*/ 167 w 809"/>
              <a:gd name="T87" fmla="*/ 30 h 96"/>
              <a:gd name="T88" fmla="*/ 108 w 809"/>
              <a:gd name="T89" fmla="*/ 32 h 96"/>
              <a:gd name="T90" fmla="*/ 110 w 809"/>
              <a:gd name="T91" fmla="*/ 17 h 96"/>
              <a:gd name="T92" fmla="*/ 116 w 809"/>
              <a:gd name="T93" fmla="*/ 3 h 96"/>
              <a:gd name="T94" fmla="*/ 80 w 809"/>
              <a:gd name="T95" fmla="*/ 38 h 96"/>
              <a:gd name="T96" fmla="*/ 42 w 809"/>
              <a:gd name="T97" fmla="*/ 95 h 96"/>
              <a:gd name="T98" fmla="*/ 14 w 809"/>
              <a:gd name="T99" fmla="*/ 95 h 96"/>
              <a:gd name="T100" fmla="*/ 47 w 809"/>
              <a:gd name="T101" fmla="*/ 75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809" h="96">
                <a:moveTo>
                  <a:pt x="795" y="58"/>
                </a:moveTo>
                <a:cubicBezTo>
                  <a:pt x="795" y="53"/>
                  <a:pt x="794" y="50"/>
                  <a:pt x="791" y="46"/>
                </a:cubicBezTo>
                <a:cubicBezTo>
                  <a:pt x="788" y="43"/>
                  <a:pt x="784" y="42"/>
                  <a:pt x="780" y="42"/>
                </a:cubicBezTo>
                <a:cubicBezTo>
                  <a:pt x="775" y="42"/>
                  <a:pt x="770" y="44"/>
                  <a:pt x="767" y="48"/>
                </a:cubicBezTo>
                <a:cubicBezTo>
                  <a:pt x="764" y="52"/>
                  <a:pt x="763" y="57"/>
                  <a:pt x="763" y="64"/>
                </a:cubicBezTo>
                <a:cubicBezTo>
                  <a:pt x="763" y="71"/>
                  <a:pt x="764" y="76"/>
                  <a:pt x="767" y="79"/>
                </a:cubicBezTo>
                <a:cubicBezTo>
                  <a:pt x="770" y="83"/>
                  <a:pt x="774" y="85"/>
                  <a:pt x="779" y="85"/>
                </a:cubicBezTo>
                <a:cubicBezTo>
                  <a:pt x="784" y="85"/>
                  <a:pt x="788" y="83"/>
                  <a:pt x="791" y="79"/>
                </a:cubicBezTo>
                <a:cubicBezTo>
                  <a:pt x="794" y="76"/>
                  <a:pt x="795" y="71"/>
                  <a:pt x="795" y="66"/>
                </a:cubicBezTo>
                <a:lnTo>
                  <a:pt x="795" y="58"/>
                </a:lnTo>
                <a:close/>
                <a:moveTo>
                  <a:pt x="809" y="2"/>
                </a:moveTo>
                <a:cubicBezTo>
                  <a:pt x="809" y="95"/>
                  <a:pt x="809" y="95"/>
                  <a:pt x="809" y="95"/>
                </a:cubicBezTo>
                <a:cubicBezTo>
                  <a:pt x="795" y="95"/>
                  <a:pt x="795" y="95"/>
                  <a:pt x="795" y="95"/>
                </a:cubicBezTo>
                <a:cubicBezTo>
                  <a:pt x="795" y="84"/>
                  <a:pt x="795" y="84"/>
                  <a:pt x="795" y="84"/>
                </a:cubicBezTo>
                <a:cubicBezTo>
                  <a:pt x="795" y="84"/>
                  <a:pt x="795" y="84"/>
                  <a:pt x="795" y="84"/>
                </a:cubicBezTo>
                <a:cubicBezTo>
                  <a:pt x="790" y="92"/>
                  <a:pt x="783" y="96"/>
                  <a:pt x="774" y="96"/>
                </a:cubicBezTo>
                <a:cubicBezTo>
                  <a:pt x="766" y="96"/>
                  <a:pt x="760" y="93"/>
                  <a:pt x="755" y="88"/>
                </a:cubicBezTo>
                <a:cubicBezTo>
                  <a:pt x="751" y="82"/>
                  <a:pt x="748" y="74"/>
                  <a:pt x="748" y="65"/>
                </a:cubicBezTo>
                <a:cubicBezTo>
                  <a:pt x="748" y="54"/>
                  <a:pt x="751" y="46"/>
                  <a:pt x="756" y="40"/>
                </a:cubicBezTo>
                <a:cubicBezTo>
                  <a:pt x="761" y="34"/>
                  <a:pt x="768" y="30"/>
                  <a:pt x="777" y="30"/>
                </a:cubicBezTo>
                <a:cubicBezTo>
                  <a:pt x="785" y="30"/>
                  <a:pt x="791" y="34"/>
                  <a:pt x="795" y="41"/>
                </a:cubicBezTo>
                <a:cubicBezTo>
                  <a:pt x="795" y="41"/>
                  <a:pt x="795" y="41"/>
                  <a:pt x="795" y="41"/>
                </a:cubicBezTo>
                <a:cubicBezTo>
                  <a:pt x="795" y="2"/>
                  <a:pt x="795" y="2"/>
                  <a:pt x="795" y="2"/>
                </a:cubicBezTo>
                <a:lnTo>
                  <a:pt x="809" y="2"/>
                </a:lnTo>
                <a:close/>
                <a:moveTo>
                  <a:pt x="723" y="95"/>
                </a:moveTo>
                <a:cubicBezTo>
                  <a:pt x="738" y="95"/>
                  <a:pt x="738" y="95"/>
                  <a:pt x="738" y="95"/>
                </a:cubicBezTo>
                <a:cubicBezTo>
                  <a:pt x="738" y="2"/>
                  <a:pt x="738" y="2"/>
                  <a:pt x="738" y="2"/>
                </a:cubicBezTo>
                <a:cubicBezTo>
                  <a:pt x="723" y="2"/>
                  <a:pt x="723" y="2"/>
                  <a:pt x="723" y="2"/>
                </a:cubicBezTo>
                <a:lnTo>
                  <a:pt x="723" y="95"/>
                </a:lnTo>
                <a:close/>
                <a:moveTo>
                  <a:pt x="701" y="3"/>
                </a:moveTo>
                <a:cubicBezTo>
                  <a:pt x="699" y="3"/>
                  <a:pt x="697" y="3"/>
                  <a:pt x="695" y="5"/>
                </a:cubicBezTo>
                <a:cubicBezTo>
                  <a:pt x="694" y="7"/>
                  <a:pt x="693" y="8"/>
                  <a:pt x="693" y="11"/>
                </a:cubicBezTo>
                <a:cubicBezTo>
                  <a:pt x="693" y="13"/>
                  <a:pt x="694" y="15"/>
                  <a:pt x="695" y="17"/>
                </a:cubicBezTo>
                <a:cubicBezTo>
                  <a:pt x="697" y="18"/>
                  <a:pt x="699" y="19"/>
                  <a:pt x="701" y="19"/>
                </a:cubicBezTo>
                <a:cubicBezTo>
                  <a:pt x="704" y="19"/>
                  <a:pt x="706" y="18"/>
                  <a:pt x="707" y="16"/>
                </a:cubicBezTo>
                <a:cubicBezTo>
                  <a:pt x="709" y="15"/>
                  <a:pt x="710" y="13"/>
                  <a:pt x="710" y="11"/>
                </a:cubicBezTo>
                <a:cubicBezTo>
                  <a:pt x="710" y="8"/>
                  <a:pt x="709" y="7"/>
                  <a:pt x="707" y="5"/>
                </a:cubicBezTo>
                <a:cubicBezTo>
                  <a:pt x="706" y="3"/>
                  <a:pt x="704" y="3"/>
                  <a:pt x="701" y="3"/>
                </a:cubicBezTo>
                <a:moveTo>
                  <a:pt x="694" y="95"/>
                </a:moveTo>
                <a:cubicBezTo>
                  <a:pt x="708" y="95"/>
                  <a:pt x="708" y="95"/>
                  <a:pt x="708" y="95"/>
                </a:cubicBezTo>
                <a:cubicBezTo>
                  <a:pt x="708" y="32"/>
                  <a:pt x="708" y="32"/>
                  <a:pt x="708" y="32"/>
                </a:cubicBezTo>
                <a:cubicBezTo>
                  <a:pt x="694" y="32"/>
                  <a:pt x="694" y="32"/>
                  <a:pt x="694" y="32"/>
                </a:cubicBezTo>
                <a:lnTo>
                  <a:pt x="694" y="95"/>
                </a:lnTo>
                <a:close/>
                <a:moveTo>
                  <a:pt x="665" y="68"/>
                </a:moveTo>
                <a:cubicBezTo>
                  <a:pt x="665" y="73"/>
                  <a:pt x="664" y="77"/>
                  <a:pt x="661" y="80"/>
                </a:cubicBezTo>
                <a:cubicBezTo>
                  <a:pt x="658" y="83"/>
                  <a:pt x="655" y="85"/>
                  <a:pt x="651" y="85"/>
                </a:cubicBezTo>
                <a:cubicBezTo>
                  <a:pt x="642" y="85"/>
                  <a:pt x="638" y="79"/>
                  <a:pt x="638" y="68"/>
                </a:cubicBezTo>
                <a:cubicBezTo>
                  <a:pt x="638" y="32"/>
                  <a:pt x="638" y="32"/>
                  <a:pt x="638" y="32"/>
                </a:cubicBezTo>
                <a:cubicBezTo>
                  <a:pt x="624" y="32"/>
                  <a:pt x="624" y="32"/>
                  <a:pt x="624" y="32"/>
                </a:cubicBezTo>
                <a:cubicBezTo>
                  <a:pt x="624" y="69"/>
                  <a:pt x="624" y="69"/>
                  <a:pt x="624" y="69"/>
                </a:cubicBezTo>
                <a:cubicBezTo>
                  <a:pt x="624" y="87"/>
                  <a:pt x="631" y="96"/>
                  <a:pt x="646" y="96"/>
                </a:cubicBezTo>
                <a:cubicBezTo>
                  <a:pt x="654" y="96"/>
                  <a:pt x="661" y="92"/>
                  <a:pt x="665" y="85"/>
                </a:cubicBezTo>
                <a:cubicBezTo>
                  <a:pt x="665" y="85"/>
                  <a:pt x="665" y="85"/>
                  <a:pt x="665" y="85"/>
                </a:cubicBezTo>
                <a:cubicBezTo>
                  <a:pt x="665" y="95"/>
                  <a:pt x="665" y="95"/>
                  <a:pt x="665" y="95"/>
                </a:cubicBezTo>
                <a:cubicBezTo>
                  <a:pt x="679" y="95"/>
                  <a:pt x="679" y="95"/>
                  <a:pt x="679" y="95"/>
                </a:cubicBezTo>
                <a:cubicBezTo>
                  <a:pt x="679" y="32"/>
                  <a:pt x="679" y="32"/>
                  <a:pt x="679" y="32"/>
                </a:cubicBezTo>
                <a:cubicBezTo>
                  <a:pt x="665" y="32"/>
                  <a:pt x="665" y="32"/>
                  <a:pt x="665" y="32"/>
                </a:cubicBezTo>
                <a:lnTo>
                  <a:pt x="665" y="68"/>
                </a:lnTo>
                <a:close/>
                <a:moveTo>
                  <a:pt x="598" y="69"/>
                </a:moveTo>
                <a:cubicBezTo>
                  <a:pt x="598" y="60"/>
                  <a:pt x="592" y="55"/>
                  <a:pt x="579" y="55"/>
                </a:cubicBezTo>
                <a:cubicBezTo>
                  <a:pt x="569" y="55"/>
                  <a:pt x="569" y="55"/>
                  <a:pt x="569" y="55"/>
                </a:cubicBezTo>
                <a:cubicBezTo>
                  <a:pt x="569" y="83"/>
                  <a:pt x="569" y="83"/>
                  <a:pt x="569" y="83"/>
                </a:cubicBezTo>
                <a:cubicBezTo>
                  <a:pt x="581" y="83"/>
                  <a:pt x="581" y="83"/>
                  <a:pt x="581" y="83"/>
                </a:cubicBezTo>
                <a:cubicBezTo>
                  <a:pt x="587" y="83"/>
                  <a:pt x="591" y="82"/>
                  <a:pt x="594" y="79"/>
                </a:cubicBezTo>
                <a:cubicBezTo>
                  <a:pt x="597" y="77"/>
                  <a:pt x="598" y="73"/>
                  <a:pt x="598" y="69"/>
                </a:cubicBezTo>
                <a:moveTo>
                  <a:pt x="569" y="44"/>
                </a:moveTo>
                <a:cubicBezTo>
                  <a:pt x="578" y="44"/>
                  <a:pt x="578" y="44"/>
                  <a:pt x="578" y="44"/>
                </a:cubicBezTo>
                <a:cubicBezTo>
                  <a:pt x="583" y="44"/>
                  <a:pt x="587" y="42"/>
                  <a:pt x="590" y="40"/>
                </a:cubicBezTo>
                <a:cubicBezTo>
                  <a:pt x="593" y="38"/>
                  <a:pt x="594" y="34"/>
                  <a:pt x="594" y="30"/>
                </a:cubicBezTo>
                <a:cubicBezTo>
                  <a:pt x="594" y="22"/>
                  <a:pt x="589" y="19"/>
                  <a:pt x="579" y="19"/>
                </a:cubicBezTo>
                <a:cubicBezTo>
                  <a:pt x="569" y="19"/>
                  <a:pt x="569" y="19"/>
                  <a:pt x="569" y="19"/>
                </a:cubicBezTo>
                <a:lnTo>
                  <a:pt x="569" y="44"/>
                </a:lnTo>
                <a:close/>
                <a:moveTo>
                  <a:pt x="608" y="55"/>
                </a:moveTo>
                <a:cubicBezTo>
                  <a:pt x="612" y="58"/>
                  <a:pt x="614" y="63"/>
                  <a:pt x="614" y="69"/>
                </a:cubicBezTo>
                <a:cubicBezTo>
                  <a:pt x="614" y="77"/>
                  <a:pt x="611" y="83"/>
                  <a:pt x="605" y="88"/>
                </a:cubicBezTo>
                <a:cubicBezTo>
                  <a:pt x="599" y="92"/>
                  <a:pt x="591" y="95"/>
                  <a:pt x="582" y="95"/>
                </a:cubicBezTo>
                <a:cubicBezTo>
                  <a:pt x="554" y="95"/>
                  <a:pt x="554" y="95"/>
                  <a:pt x="554" y="95"/>
                </a:cubicBezTo>
                <a:cubicBezTo>
                  <a:pt x="554" y="7"/>
                  <a:pt x="554" y="7"/>
                  <a:pt x="554" y="7"/>
                </a:cubicBezTo>
                <a:cubicBezTo>
                  <a:pt x="582" y="7"/>
                  <a:pt x="582" y="7"/>
                  <a:pt x="582" y="7"/>
                </a:cubicBezTo>
                <a:cubicBezTo>
                  <a:pt x="591" y="7"/>
                  <a:pt x="597" y="9"/>
                  <a:pt x="602" y="12"/>
                </a:cubicBezTo>
                <a:cubicBezTo>
                  <a:pt x="607" y="16"/>
                  <a:pt x="610" y="21"/>
                  <a:pt x="610" y="27"/>
                </a:cubicBezTo>
                <a:cubicBezTo>
                  <a:pt x="610" y="32"/>
                  <a:pt x="608" y="36"/>
                  <a:pt x="605" y="40"/>
                </a:cubicBezTo>
                <a:cubicBezTo>
                  <a:pt x="603" y="44"/>
                  <a:pt x="599" y="46"/>
                  <a:pt x="594" y="48"/>
                </a:cubicBezTo>
                <a:cubicBezTo>
                  <a:pt x="594" y="48"/>
                  <a:pt x="594" y="48"/>
                  <a:pt x="594" y="48"/>
                </a:cubicBezTo>
                <a:cubicBezTo>
                  <a:pt x="600" y="49"/>
                  <a:pt x="605" y="51"/>
                  <a:pt x="608" y="55"/>
                </a:cubicBezTo>
                <a:moveTo>
                  <a:pt x="496" y="13"/>
                </a:moveTo>
                <a:cubicBezTo>
                  <a:pt x="482" y="17"/>
                  <a:pt x="482" y="17"/>
                  <a:pt x="482" y="17"/>
                </a:cubicBezTo>
                <a:cubicBezTo>
                  <a:pt x="482" y="32"/>
                  <a:pt x="482" y="32"/>
                  <a:pt x="482" y="32"/>
                </a:cubicBezTo>
                <a:cubicBezTo>
                  <a:pt x="471" y="32"/>
                  <a:pt x="471" y="32"/>
                  <a:pt x="471" y="32"/>
                </a:cubicBezTo>
                <a:cubicBezTo>
                  <a:pt x="471" y="32"/>
                  <a:pt x="471" y="32"/>
                  <a:pt x="471" y="32"/>
                </a:cubicBezTo>
                <a:cubicBezTo>
                  <a:pt x="457" y="32"/>
                  <a:pt x="457" y="32"/>
                  <a:pt x="457" y="32"/>
                </a:cubicBezTo>
                <a:cubicBezTo>
                  <a:pt x="457" y="23"/>
                  <a:pt x="457" y="23"/>
                  <a:pt x="457" y="23"/>
                </a:cubicBezTo>
                <a:cubicBezTo>
                  <a:pt x="457" y="16"/>
                  <a:pt x="460" y="12"/>
                  <a:pt x="467" y="12"/>
                </a:cubicBezTo>
                <a:cubicBezTo>
                  <a:pt x="470" y="12"/>
                  <a:pt x="472" y="12"/>
                  <a:pt x="474" y="13"/>
                </a:cubicBezTo>
                <a:cubicBezTo>
                  <a:pt x="474" y="2"/>
                  <a:pt x="474" y="2"/>
                  <a:pt x="474" y="2"/>
                </a:cubicBezTo>
                <a:cubicBezTo>
                  <a:pt x="472" y="1"/>
                  <a:pt x="469" y="0"/>
                  <a:pt x="465" y="0"/>
                </a:cubicBezTo>
                <a:cubicBezTo>
                  <a:pt x="459" y="0"/>
                  <a:pt x="454" y="2"/>
                  <a:pt x="449" y="6"/>
                </a:cubicBezTo>
                <a:cubicBezTo>
                  <a:pt x="445" y="10"/>
                  <a:pt x="443" y="15"/>
                  <a:pt x="443" y="22"/>
                </a:cubicBezTo>
                <a:cubicBezTo>
                  <a:pt x="443" y="32"/>
                  <a:pt x="443" y="32"/>
                  <a:pt x="443" y="32"/>
                </a:cubicBezTo>
                <a:cubicBezTo>
                  <a:pt x="432" y="32"/>
                  <a:pt x="432" y="32"/>
                  <a:pt x="432" y="32"/>
                </a:cubicBezTo>
                <a:cubicBezTo>
                  <a:pt x="432" y="43"/>
                  <a:pt x="432" y="43"/>
                  <a:pt x="432" y="43"/>
                </a:cubicBezTo>
                <a:cubicBezTo>
                  <a:pt x="443" y="43"/>
                  <a:pt x="443" y="43"/>
                  <a:pt x="443" y="43"/>
                </a:cubicBezTo>
                <a:cubicBezTo>
                  <a:pt x="443" y="95"/>
                  <a:pt x="443" y="95"/>
                  <a:pt x="443" y="95"/>
                </a:cubicBezTo>
                <a:cubicBezTo>
                  <a:pt x="457" y="95"/>
                  <a:pt x="457" y="95"/>
                  <a:pt x="457" y="95"/>
                </a:cubicBezTo>
                <a:cubicBezTo>
                  <a:pt x="457" y="43"/>
                  <a:pt x="457" y="43"/>
                  <a:pt x="457" y="43"/>
                </a:cubicBezTo>
                <a:cubicBezTo>
                  <a:pt x="471" y="43"/>
                  <a:pt x="471" y="43"/>
                  <a:pt x="471" y="43"/>
                </a:cubicBezTo>
                <a:cubicBezTo>
                  <a:pt x="471" y="43"/>
                  <a:pt x="471" y="43"/>
                  <a:pt x="471" y="43"/>
                </a:cubicBezTo>
                <a:cubicBezTo>
                  <a:pt x="482" y="43"/>
                  <a:pt x="482" y="43"/>
                  <a:pt x="482" y="43"/>
                </a:cubicBezTo>
                <a:cubicBezTo>
                  <a:pt x="482" y="79"/>
                  <a:pt x="482" y="79"/>
                  <a:pt x="482" y="79"/>
                </a:cubicBezTo>
                <a:cubicBezTo>
                  <a:pt x="482" y="90"/>
                  <a:pt x="488" y="96"/>
                  <a:pt x="500" y="96"/>
                </a:cubicBezTo>
                <a:cubicBezTo>
                  <a:pt x="504" y="96"/>
                  <a:pt x="508" y="95"/>
                  <a:pt x="511" y="94"/>
                </a:cubicBezTo>
                <a:cubicBezTo>
                  <a:pt x="511" y="83"/>
                  <a:pt x="511" y="83"/>
                  <a:pt x="511" y="83"/>
                </a:cubicBezTo>
                <a:cubicBezTo>
                  <a:pt x="509" y="84"/>
                  <a:pt x="507" y="85"/>
                  <a:pt x="505" y="85"/>
                </a:cubicBezTo>
                <a:cubicBezTo>
                  <a:pt x="501" y="85"/>
                  <a:pt x="499" y="84"/>
                  <a:pt x="498" y="82"/>
                </a:cubicBezTo>
                <a:cubicBezTo>
                  <a:pt x="496" y="81"/>
                  <a:pt x="496" y="78"/>
                  <a:pt x="496" y="74"/>
                </a:cubicBezTo>
                <a:cubicBezTo>
                  <a:pt x="496" y="43"/>
                  <a:pt x="496" y="43"/>
                  <a:pt x="496" y="43"/>
                </a:cubicBezTo>
                <a:cubicBezTo>
                  <a:pt x="511" y="43"/>
                  <a:pt x="511" y="43"/>
                  <a:pt x="511" y="43"/>
                </a:cubicBezTo>
                <a:cubicBezTo>
                  <a:pt x="511" y="32"/>
                  <a:pt x="511" y="32"/>
                  <a:pt x="511" y="32"/>
                </a:cubicBezTo>
                <a:cubicBezTo>
                  <a:pt x="496" y="32"/>
                  <a:pt x="496" y="32"/>
                  <a:pt x="496" y="32"/>
                </a:cubicBezTo>
                <a:lnTo>
                  <a:pt x="496" y="13"/>
                </a:lnTo>
                <a:close/>
                <a:moveTo>
                  <a:pt x="413" y="63"/>
                </a:moveTo>
                <a:cubicBezTo>
                  <a:pt x="413" y="56"/>
                  <a:pt x="412" y="51"/>
                  <a:pt x="409" y="47"/>
                </a:cubicBezTo>
                <a:cubicBezTo>
                  <a:pt x="406" y="44"/>
                  <a:pt x="401" y="42"/>
                  <a:pt x="396" y="42"/>
                </a:cubicBezTo>
                <a:cubicBezTo>
                  <a:pt x="390" y="42"/>
                  <a:pt x="386" y="44"/>
                  <a:pt x="382" y="48"/>
                </a:cubicBezTo>
                <a:cubicBezTo>
                  <a:pt x="379" y="51"/>
                  <a:pt x="378" y="57"/>
                  <a:pt x="378" y="64"/>
                </a:cubicBezTo>
                <a:cubicBezTo>
                  <a:pt x="378" y="70"/>
                  <a:pt x="379" y="75"/>
                  <a:pt x="383" y="79"/>
                </a:cubicBezTo>
                <a:cubicBezTo>
                  <a:pt x="386" y="83"/>
                  <a:pt x="390" y="85"/>
                  <a:pt x="396" y="85"/>
                </a:cubicBezTo>
                <a:cubicBezTo>
                  <a:pt x="401" y="85"/>
                  <a:pt x="406" y="83"/>
                  <a:pt x="409" y="79"/>
                </a:cubicBezTo>
                <a:cubicBezTo>
                  <a:pt x="412" y="76"/>
                  <a:pt x="413" y="70"/>
                  <a:pt x="413" y="63"/>
                </a:cubicBezTo>
                <a:moveTo>
                  <a:pt x="419" y="39"/>
                </a:moveTo>
                <a:cubicBezTo>
                  <a:pt x="425" y="45"/>
                  <a:pt x="428" y="53"/>
                  <a:pt x="428" y="63"/>
                </a:cubicBezTo>
                <a:cubicBezTo>
                  <a:pt x="428" y="73"/>
                  <a:pt x="425" y="81"/>
                  <a:pt x="419" y="87"/>
                </a:cubicBezTo>
                <a:cubicBezTo>
                  <a:pt x="413" y="93"/>
                  <a:pt x="405" y="96"/>
                  <a:pt x="395" y="96"/>
                </a:cubicBezTo>
                <a:cubicBezTo>
                  <a:pt x="385" y="96"/>
                  <a:pt x="378" y="93"/>
                  <a:pt x="372" y="87"/>
                </a:cubicBezTo>
                <a:cubicBezTo>
                  <a:pt x="366" y="81"/>
                  <a:pt x="363" y="74"/>
                  <a:pt x="363" y="64"/>
                </a:cubicBezTo>
                <a:cubicBezTo>
                  <a:pt x="363" y="53"/>
                  <a:pt x="366" y="45"/>
                  <a:pt x="372" y="39"/>
                </a:cubicBezTo>
                <a:cubicBezTo>
                  <a:pt x="378" y="33"/>
                  <a:pt x="386" y="30"/>
                  <a:pt x="396" y="30"/>
                </a:cubicBezTo>
                <a:cubicBezTo>
                  <a:pt x="406" y="30"/>
                  <a:pt x="414" y="33"/>
                  <a:pt x="419" y="39"/>
                </a:cubicBezTo>
                <a:moveTo>
                  <a:pt x="350" y="66"/>
                </a:moveTo>
                <a:cubicBezTo>
                  <a:pt x="349" y="64"/>
                  <a:pt x="347" y="63"/>
                  <a:pt x="345" y="62"/>
                </a:cubicBezTo>
                <a:cubicBezTo>
                  <a:pt x="343" y="60"/>
                  <a:pt x="340" y="59"/>
                  <a:pt x="337" y="58"/>
                </a:cubicBezTo>
                <a:cubicBezTo>
                  <a:pt x="335" y="58"/>
                  <a:pt x="334" y="57"/>
                  <a:pt x="332" y="56"/>
                </a:cubicBezTo>
                <a:cubicBezTo>
                  <a:pt x="330" y="56"/>
                  <a:pt x="329" y="55"/>
                  <a:pt x="328" y="54"/>
                </a:cubicBezTo>
                <a:cubicBezTo>
                  <a:pt x="327" y="54"/>
                  <a:pt x="326" y="53"/>
                  <a:pt x="325" y="52"/>
                </a:cubicBezTo>
                <a:cubicBezTo>
                  <a:pt x="325" y="51"/>
                  <a:pt x="325" y="50"/>
                  <a:pt x="325" y="48"/>
                </a:cubicBezTo>
                <a:cubicBezTo>
                  <a:pt x="325" y="47"/>
                  <a:pt x="325" y="46"/>
                  <a:pt x="325" y="45"/>
                </a:cubicBezTo>
                <a:cubicBezTo>
                  <a:pt x="326" y="45"/>
                  <a:pt x="327" y="44"/>
                  <a:pt x="328" y="43"/>
                </a:cubicBezTo>
                <a:cubicBezTo>
                  <a:pt x="329" y="42"/>
                  <a:pt x="330" y="42"/>
                  <a:pt x="332" y="42"/>
                </a:cubicBezTo>
                <a:cubicBezTo>
                  <a:pt x="333" y="41"/>
                  <a:pt x="335" y="41"/>
                  <a:pt x="336" y="41"/>
                </a:cubicBezTo>
                <a:cubicBezTo>
                  <a:pt x="342" y="41"/>
                  <a:pt x="347" y="43"/>
                  <a:pt x="352" y="46"/>
                </a:cubicBezTo>
                <a:cubicBezTo>
                  <a:pt x="352" y="33"/>
                  <a:pt x="352" y="33"/>
                  <a:pt x="352" y="33"/>
                </a:cubicBezTo>
                <a:cubicBezTo>
                  <a:pt x="347" y="31"/>
                  <a:pt x="342" y="30"/>
                  <a:pt x="336" y="30"/>
                </a:cubicBezTo>
                <a:cubicBezTo>
                  <a:pt x="333" y="30"/>
                  <a:pt x="330" y="31"/>
                  <a:pt x="327" y="32"/>
                </a:cubicBezTo>
                <a:cubicBezTo>
                  <a:pt x="323" y="32"/>
                  <a:pt x="321" y="34"/>
                  <a:pt x="318" y="35"/>
                </a:cubicBezTo>
                <a:cubicBezTo>
                  <a:pt x="316" y="37"/>
                  <a:pt x="314" y="39"/>
                  <a:pt x="313" y="41"/>
                </a:cubicBezTo>
                <a:cubicBezTo>
                  <a:pt x="311" y="43"/>
                  <a:pt x="310" y="46"/>
                  <a:pt x="310" y="49"/>
                </a:cubicBezTo>
                <a:cubicBezTo>
                  <a:pt x="310" y="51"/>
                  <a:pt x="311" y="54"/>
                  <a:pt x="311" y="55"/>
                </a:cubicBezTo>
                <a:cubicBezTo>
                  <a:pt x="312" y="57"/>
                  <a:pt x="313" y="59"/>
                  <a:pt x="315" y="60"/>
                </a:cubicBezTo>
                <a:cubicBezTo>
                  <a:pt x="316" y="62"/>
                  <a:pt x="318" y="63"/>
                  <a:pt x="320" y="64"/>
                </a:cubicBezTo>
                <a:cubicBezTo>
                  <a:pt x="322" y="65"/>
                  <a:pt x="324" y="66"/>
                  <a:pt x="327" y="67"/>
                </a:cubicBezTo>
                <a:cubicBezTo>
                  <a:pt x="329" y="68"/>
                  <a:pt x="331" y="69"/>
                  <a:pt x="332" y="70"/>
                </a:cubicBezTo>
                <a:cubicBezTo>
                  <a:pt x="334" y="70"/>
                  <a:pt x="335" y="71"/>
                  <a:pt x="337" y="72"/>
                </a:cubicBezTo>
                <a:cubicBezTo>
                  <a:pt x="338" y="72"/>
                  <a:pt x="339" y="73"/>
                  <a:pt x="340" y="74"/>
                </a:cubicBezTo>
                <a:cubicBezTo>
                  <a:pt x="340" y="75"/>
                  <a:pt x="341" y="77"/>
                  <a:pt x="341" y="78"/>
                </a:cubicBezTo>
                <a:cubicBezTo>
                  <a:pt x="341" y="83"/>
                  <a:pt x="336" y="86"/>
                  <a:pt x="328" y="86"/>
                </a:cubicBezTo>
                <a:cubicBezTo>
                  <a:pt x="322" y="86"/>
                  <a:pt x="316" y="84"/>
                  <a:pt x="310" y="79"/>
                </a:cubicBezTo>
                <a:cubicBezTo>
                  <a:pt x="310" y="93"/>
                  <a:pt x="310" y="93"/>
                  <a:pt x="310" y="93"/>
                </a:cubicBezTo>
                <a:cubicBezTo>
                  <a:pt x="315" y="95"/>
                  <a:pt x="321" y="96"/>
                  <a:pt x="328" y="96"/>
                </a:cubicBezTo>
                <a:cubicBezTo>
                  <a:pt x="332" y="96"/>
                  <a:pt x="335" y="96"/>
                  <a:pt x="338" y="95"/>
                </a:cubicBezTo>
                <a:cubicBezTo>
                  <a:pt x="342" y="94"/>
                  <a:pt x="344" y="93"/>
                  <a:pt x="347" y="91"/>
                </a:cubicBezTo>
                <a:cubicBezTo>
                  <a:pt x="349" y="90"/>
                  <a:pt x="351" y="88"/>
                  <a:pt x="353" y="86"/>
                </a:cubicBezTo>
                <a:cubicBezTo>
                  <a:pt x="354" y="83"/>
                  <a:pt x="355" y="80"/>
                  <a:pt x="355" y="77"/>
                </a:cubicBezTo>
                <a:cubicBezTo>
                  <a:pt x="355" y="75"/>
                  <a:pt x="354" y="72"/>
                  <a:pt x="354" y="71"/>
                </a:cubicBezTo>
                <a:cubicBezTo>
                  <a:pt x="353" y="69"/>
                  <a:pt x="352" y="67"/>
                  <a:pt x="350" y="66"/>
                </a:cubicBezTo>
                <a:moveTo>
                  <a:pt x="286" y="63"/>
                </a:moveTo>
                <a:cubicBezTo>
                  <a:pt x="286" y="56"/>
                  <a:pt x="285" y="51"/>
                  <a:pt x="282" y="47"/>
                </a:cubicBezTo>
                <a:cubicBezTo>
                  <a:pt x="279" y="44"/>
                  <a:pt x="275" y="42"/>
                  <a:pt x="269" y="42"/>
                </a:cubicBezTo>
                <a:cubicBezTo>
                  <a:pt x="263" y="42"/>
                  <a:pt x="259" y="44"/>
                  <a:pt x="256" y="48"/>
                </a:cubicBezTo>
                <a:cubicBezTo>
                  <a:pt x="253" y="51"/>
                  <a:pt x="251" y="57"/>
                  <a:pt x="251" y="64"/>
                </a:cubicBezTo>
                <a:cubicBezTo>
                  <a:pt x="251" y="70"/>
                  <a:pt x="253" y="75"/>
                  <a:pt x="256" y="79"/>
                </a:cubicBezTo>
                <a:cubicBezTo>
                  <a:pt x="259" y="83"/>
                  <a:pt x="264" y="85"/>
                  <a:pt x="269" y="85"/>
                </a:cubicBezTo>
                <a:cubicBezTo>
                  <a:pt x="275" y="85"/>
                  <a:pt x="279" y="83"/>
                  <a:pt x="282" y="79"/>
                </a:cubicBezTo>
                <a:cubicBezTo>
                  <a:pt x="285" y="76"/>
                  <a:pt x="286" y="70"/>
                  <a:pt x="286" y="63"/>
                </a:cubicBezTo>
                <a:moveTo>
                  <a:pt x="293" y="39"/>
                </a:moveTo>
                <a:cubicBezTo>
                  <a:pt x="298" y="45"/>
                  <a:pt x="301" y="53"/>
                  <a:pt x="301" y="63"/>
                </a:cubicBezTo>
                <a:cubicBezTo>
                  <a:pt x="301" y="73"/>
                  <a:pt x="298" y="81"/>
                  <a:pt x="292" y="87"/>
                </a:cubicBezTo>
                <a:cubicBezTo>
                  <a:pt x="286" y="93"/>
                  <a:pt x="278" y="96"/>
                  <a:pt x="268" y="96"/>
                </a:cubicBezTo>
                <a:cubicBezTo>
                  <a:pt x="259" y="96"/>
                  <a:pt x="251" y="93"/>
                  <a:pt x="245" y="87"/>
                </a:cubicBezTo>
                <a:cubicBezTo>
                  <a:pt x="239" y="81"/>
                  <a:pt x="237" y="74"/>
                  <a:pt x="237" y="64"/>
                </a:cubicBezTo>
                <a:cubicBezTo>
                  <a:pt x="237" y="53"/>
                  <a:pt x="240" y="45"/>
                  <a:pt x="246" y="39"/>
                </a:cubicBezTo>
                <a:cubicBezTo>
                  <a:pt x="252" y="33"/>
                  <a:pt x="260" y="30"/>
                  <a:pt x="270" y="30"/>
                </a:cubicBezTo>
                <a:cubicBezTo>
                  <a:pt x="280" y="30"/>
                  <a:pt x="287" y="33"/>
                  <a:pt x="293" y="39"/>
                </a:cubicBezTo>
                <a:moveTo>
                  <a:pt x="216" y="35"/>
                </a:moveTo>
                <a:cubicBezTo>
                  <a:pt x="213" y="37"/>
                  <a:pt x="211" y="40"/>
                  <a:pt x="210" y="45"/>
                </a:cubicBezTo>
                <a:cubicBezTo>
                  <a:pt x="210" y="45"/>
                  <a:pt x="210" y="45"/>
                  <a:pt x="210" y="45"/>
                </a:cubicBezTo>
                <a:cubicBezTo>
                  <a:pt x="210" y="32"/>
                  <a:pt x="210" y="32"/>
                  <a:pt x="210" y="32"/>
                </a:cubicBezTo>
                <a:cubicBezTo>
                  <a:pt x="195" y="32"/>
                  <a:pt x="195" y="32"/>
                  <a:pt x="195" y="32"/>
                </a:cubicBezTo>
                <a:cubicBezTo>
                  <a:pt x="195" y="95"/>
                  <a:pt x="195" y="95"/>
                  <a:pt x="195" y="95"/>
                </a:cubicBezTo>
                <a:cubicBezTo>
                  <a:pt x="210" y="95"/>
                  <a:pt x="210" y="95"/>
                  <a:pt x="210" y="95"/>
                </a:cubicBezTo>
                <a:cubicBezTo>
                  <a:pt x="210" y="65"/>
                  <a:pt x="210" y="65"/>
                  <a:pt x="210" y="65"/>
                </a:cubicBezTo>
                <a:cubicBezTo>
                  <a:pt x="210" y="58"/>
                  <a:pt x="211" y="53"/>
                  <a:pt x="214" y="49"/>
                </a:cubicBezTo>
                <a:cubicBezTo>
                  <a:pt x="217" y="45"/>
                  <a:pt x="220" y="43"/>
                  <a:pt x="224" y="43"/>
                </a:cubicBezTo>
                <a:cubicBezTo>
                  <a:pt x="227" y="43"/>
                  <a:pt x="230" y="44"/>
                  <a:pt x="232" y="45"/>
                </a:cubicBezTo>
                <a:cubicBezTo>
                  <a:pt x="232" y="32"/>
                  <a:pt x="232" y="32"/>
                  <a:pt x="232" y="32"/>
                </a:cubicBezTo>
                <a:cubicBezTo>
                  <a:pt x="230" y="31"/>
                  <a:pt x="228" y="31"/>
                  <a:pt x="226" y="31"/>
                </a:cubicBezTo>
                <a:cubicBezTo>
                  <a:pt x="222" y="31"/>
                  <a:pt x="219" y="32"/>
                  <a:pt x="216" y="35"/>
                </a:cubicBezTo>
                <a:moveTo>
                  <a:pt x="143" y="40"/>
                </a:moveTo>
                <a:cubicBezTo>
                  <a:pt x="137" y="46"/>
                  <a:pt x="133" y="54"/>
                  <a:pt x="133" y="65"/>
                </a:cubicBezTo>
                <a:cubicBezTo>
                  <a:pt x="133" y="74"/>
                  <a:pt x="136" y="82"/>
                  <a:pt x="142" y="87"/>
                </a:cubicBezTo>
                <a:cubicBezTo>
                  <a:pt x="148" y="93"/>
                  <a:pt x="155" y="96"/>
                  <a:pt x="165" y="96"/>
                </a:cubicBezTo>
                <a:cubicBezTo>
                  <a:pt x="171" y="96"/>
                  <a:pt x="177" y="95"/>
                  <a:pt x="182" y="92"/>
                </a:cubicBezTo>
                <a:cubicBezTo>
                  <a:pt x="182" y="79"/>
                  <a:pt x="182" y="79"/>
                  <a:pt x="182" y="79"/>
                </a:cubicBezTo>
                <a:cubicBezTo>
                  <a:pt x="178" y="83"/>
                  <a:pt x="173" y="85"/>
                  <a:pt x="168" y="85"/>
                </a:cubicBezTo>
                <a:cubicBezTo>
                  <a:pt x="162" y="85"/>
                  <a:pt x="157" y="83"/>
                  <a:pt x="153" y="79"/>
                </a:cubicBezTo>
                <a:cubicBezTo>
                  <a:pt x="150" y="75"/>
                  <a:pt x="148" y="70"/>
                  <a:pt x="148" y="64"/>
                </a:cubicBezTo>
                <a:cubicBezTo>
                  <a:pt x="148" y="57"/>
                  <a:pt x="150" y="52"/>
                  <a:pt x="154" y="48"/>
                </a:cubicBezTo>
                <a:cubicBezTo>
                  <a:pt x="158" y="44"/>
                  <a:pt x="162" y="42"/>
                  <a:pt x="168" y="42"/>
                </a:cubicBezTo>
                <a:cubicBezTo>
                  <a:pt x="173" y="42"/>
                  <a:pt x="178" y="43"/>
                  <a:pt x="182" y="47"/>
                </a:cubicBezTo>
                <a:cubicBezTo>
                  <a:pt x="182" y="33"/>
                  <a:pt x="182" y="33"/>
                  <a:pt x="182" y="33"/>
                </a:cubicBezTo>
                <a:cubicBezTo>
                  <a:pt x="178" y="31"/>
                  <a:pt x="173" y="30"/>
                  <a:pt x="167" y="30"/>
                </a:cubicBezTo>
                <a:cubicBezTo>
                  <a:pt x="157" y="30"/>
                  <a:pt x="149" y="34"/>
                  <a:pt x="143" y="40"/>
                </a:cubicBezTo>
                <a:moveTo>
                  <a:pt x="108" y="95"/>
                </a:moveTo>
                <a:cubicBezTo>
                  <a:pt x="123" y="95"/>
                  <a:pt x="123" y="95"/>
                  <a:pt x="123" y="95"/>
                </a:cubicBezTo>
                <a:cubicBezTo>
                  <a:pt x="123" y="32"/>
                  <a:pt x="123" y="32"/>
                  <a:pt x="123" y="32"/>
                </a:cubicBezTo>
                <a:cubicBezTo>
                  <a:pt x="108" y="32"/>
                  <a:pt x="108" y="32"/>
                  <a:pt x="108" y="32"/>
                </a:cubicBezTo>
                <a:lnTo>
                  <a:pt x="108" y="95"/>
                </a:lnTo>
                <a:close/>
                <a:moveTo>
                  <a:pt x="116" y="3"/>
                </a:moveTo>
                <a:cubicBezTo>
                  <a:pt x="113" y="3"/>
                  <a:pt x="111" y="3"/>
                  <a:pt x="110" y="5"/>
                </a:cubicBezTo>
                <a:cubicBezTo>
                  <a:pt x="108" y="7"/>
                  <a:pt x="107" y="8"/>
                  <a:pt x="107" y="11"/>
                </a:cubicBezTo>
                <a:cubicBezTo>
                  <a:pt x="107" y="13"/>
                  <a:pt x="108" y="15"/>
                  <a:pt x="110" y="17"/>
                </a:cubicBezTo>
                <a:cubicBezTo>
                  <a:pt x="111" y="18"/>
                  <a:pt x="113" y="19"/>
                  <a:pt x="116" y="19"/>
                </a:cubicBezTo>
                <a:cubicBezTo>
                  <a:pt x="118" y="19"/>
                  <a:pt x="120" y="18"/>
                  <a:pt x="122" y="16"/>
                </a:cubicBezTo>
                <a:cubicBezTo>
                  <a:pt x="123" y="15"/>
                  <a:pt x="124" y="13"/>
                  <a:pt x="124" y="11"/>
                </a:cubicBezTo>
                <a:cubicBezTo>
                  <a:pt x="124" y="8"/>
                  <a:pt x="123" y="7"/>
                  <a:pt x="122" y="5"/>
                </a:cubicBezTo>
                <a:cubicBezTo>
                  <a:pt x="120" y="3"/>
                  <a:pt x="118" y="3"/>
                  <a:pt x="116" y="3"/>
                </a:cubicBezTo>
                <a:moveTo>
                  <a:pt x="75" y="7"/>
                </a:moveTo>
                <a:cubicBezTo>
                  <a:pt x="95" y="7"/>
                  <a:pt x="95" y="7"/>
                  <a:pt x="95" y="7"/>
                </a:cubicBezTo>
                <a:cubicBezTo>
                  <a:pt x="95" y="95"/>
                  <a:pt x="95" y="95"/>
                  <a:pt x="95" y="95"/>
                </a:cubicBezTo>
                <a:cubicBezTo>
                  <a:pt x="80" y="95"/>
                  <a:pt x="80" y="95"/>
                  <a:pt x="80" y="95"/>
                </a:cubicBezTo>
                <a:cubicBezTo>
                  <a:pt x="80" y="38"/>
                  <a:pt x="80" y="38"/>
                  <a:pt x="80" y="38"/>
                </a:cubicBezTo>
                <a:cubicBezTo>
                  <a:pt x="80" y="33"/>
                  <a:pt x="80" y="27"/>
                  <a:pt x="81" y="21"/>
                </a:cubicBezTo>
                <a:cubicBezTo>
                  <a:pt x="81" y="21"/>
                  <a:pt x="81" y="21"/>
                  <a:pt x="81" y="21"/>
                </a:cubicBezTo>
                <a:cubicBezTo>
                  <a:pt x="80" y="25"/>
                  <a:pt x="79" y="27"/>
                  <a:pt x="78" y="29"/>
                </a:cubicBezTo>
                <a:cubicBezTo>
                  <a:pt x="52" y="95"/>
                  <a:pt x="52" y="95"/>
                  <a:pt x="52" y="95"/>
                </a:cubicBezTo>
                <a:cubicBezTo>
                  <a:pt x="42" y="95"/>
                  <a:pt x="42" y="95"/>
                  <a:pt x="42" y="95"/>
                </a:cubicBezTo>
                <a:cubicBezTo>
                  <a:pt x="16" y="29"/>
                  <a:pt x="16" y="29"/>
                  <a:pt x="16" y="29"/>
                </a:cubicBezTo>
                <a:cubicBezTo>
                  <a:pt x="15" y="28"/>
                  <a:pt x="14" y="25"/>
                  <a:pt x="14" y="21"/>
                </a:cubicBezTo>
                <a:cubicBezTo>
                  <a:pt x="13" y="21"/>
                  <a:pt x="13" y="21"/>
                  <a:pt x="13" y="21"/>
                </a:cubicBezTo>
                <a:cubicBezTo>
                  <a:pt x="14" y="24"/>
                  <a:pt x="14" y="30"/>
                  <a:pt x="14" y="38"/>
                </a:cubicBezTo>
                <a:cubicBezTo>
                  <a:pt x="14" y="95"/>
                  <a:pt x="14" y="95"/>
                  <a:pt x="14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7"/>
                  <a:pt x="0" y="7"/>
                  <a:pt x="0" y="7"/>
                </a:cubicBezTo>
                <a:cubicBezTo>
                  <a:pt x="21" y="7"/>
                  <a:pt x="21" y="7"/>
                  <a:pt x="21" y="7"/>
                </a:cubicBezTo>
                <a:cubicBezTo>
                  <a:pt x="44" y="65"/>
                  <a:pt x="44" y="65"/>
                  <a:pt x="44" y="65"/>
                </a:cubicBezTo>
                <a:cubicBezTo>
                  <a:pt x="46" y="70"/>
                  <a:pt x="47" y="73"/>
                  <a:pt x="47" y="75"/>
                </a:cubicBezTo>
                <a:cubicBezTo>
                  <a:pt x="48" y="75"/>
                  <a:pt x="48" y="75"/>
                  <a:pt x="48" y="75"/>
                </a:cubicBezTo>
                <a:cubicBezTo>
                  <a:pt x="49" y="71"/>
                  <a:pt x="50" y="67"/>
                  <a:pt x="51" y="65"/>
                </a:cubicBezTo>
                <a:lnTo>
                  <a:pt x="75" y="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CC73F7E-519C-4D23-B871-7FD985D67D4D}"/>
              </a:ext>
            </a:extLst>
          </p:cNvPr>
          <p:cNvSpPr/>
          <p:nvPr userDrawn="1"/>
        </p:nvSpPr>
        <p:spPr>
          <a:xfrm>
            <a:off x="584200" y="3977148"/>
            <a:ext cx="3550972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125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+mn-lt"/>
                <a:ea typeface="+mn-ea"/>
                <a:cs typeface="Segoe UI Semilight" panose="020B0402040204020203" pitchFamily="34" charset="0"/>
              </a:rPr>
              <a:t>May 7–9, 2018   //   Seattle, WA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700149D-DBA5-49F4-9EA0-6801AFB758D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111" r="20173" b="58603"/>
          <a:stretch/>
        </p:blipFill>
        <p:spPr>
          <a:xfrm>
            <a:off x="2255245" y="0"/>
            <a:ext cx="99367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5043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228" userDrawn="1">
          <p15:clr>
            <a:srgbClr val="5ACBF0"/>
          </p15:clr>
        </p15:guide>
        <p15:guide id="2" orient="horz" pos="2496" userDrawn="1">
          <p15:clr>
            <a:srgbClr val="5ACBF0"/>
          </p15:clr>
        </p15:guide>
        <p15:guide id="3" pos="6132" userDrawn="1">
          <p15:clr>
            <a:srgbClr val="5ACBF0"/>
          </p15:clr>
        </p15:guide>
        <p15:guide id="4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title - half page (dark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4B2500C4-B436-4E3A-8A91-A02448A774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200" y="457200"/>
            <a:ext cx="5508419" cy="372410"/>
          </a:xfrm>
        </p:spPr>
        <p:txBody>
          <a:bodyPr tIns="64008"/>
          <a:lstStyle>
            <a:lvl1pPr>
              <a:defRPr sz="2000" spc="0">
                <a:latin typeface="+mj-lt"/>
                <a:cs typeface="Segoe UI" panose="020B050204020402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20545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extLst mod="1"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08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05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Square Photo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200" y="2025650"/>
            <a:ext cx="4161981" cy="1107996"/>
          </a:xfrm>
        </p:spPr>
        <p:txBody>
          <a:bodyPr wrap="square" rIns="0" anchor="b">
            <a:spAutoFit/>
          </a:bodyPr>
          <a:lstStyle>
            <a:lvl1pPr>
              <a:lnSpc>
                <a:spcPct val="100000"/>
              </a:lnSpc>
              <a:defRPr sz="3600" b="1" spc="-49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cs typeface="Segoe UI Semilight" panose="020B0402040204020203" pitchFamily="34" charset="0"/>
              </a:defRPr>
            </a:lvl1pPr>
          </a:lstStyle>
          <a:p>
            <a:r>
              <a:rPr lang="en-US" dirty="0"/>
              <a:t>Title format square photo layout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780C89-4FC1-4FE7-AFCA-1C41A1B0944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4200" y="3535541"/>
            <a:ext cx="4162425" cy="307777"/>
          </a:xfrm>
        </p:spPr>
        <p:txBody>
          <a:bodyPr/>
          <a:lstStyle>
            <a:lvl1pPr marL="0" indent="0">
              <a:buNone/>
              <a:defRPr sz="2000">
                <a:latin typeface="+mn-lt"/>
              </a:defRPr>
            </a:lvl1pPr>
            <a:lvl2pPr marL="228600" indent="0">
              <a:buNone/>
              <a:defRPr/>
            </a:lvl2pPr>
            <a:lvl3pPr marL="457200" indent="0">
              <a:buNone/>
              <a:defRPr/>
            </a:lvl3pPr>
            <a:lvl4pPr marL="661988" indent="0">
              <a:buNone/>
              <a:defRPr/>
            </a:lvl4pPr>
            <a:lvl5pPr marL="855663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Picture Placeholder">
            <a:extLst>
              <a:ext uri="{FF2B5EF4-FFF2-40B4-BE49-F238E27FC236}">
                <a16:creationId xmlns:a16="http://schemas.microsoft.com/office/drawing/2014/main" id="{6178F5D2-7CA2-4202-8FD2-95D8F7A2E98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5334000" y="0"/>
            <a:ext cx="6858000" cy="6858000"/>
          </a:xfrm>
          <a:blipFill>
            <a:blip r:embed="rId2"/>
            <a:stretch>
              <a:fillRect/>
            </a:stretch>
          </a:blipFill>
        </p:spPr>
        <p:txBody>
          <a:bodyPr lIns="0" tIns="2011680" rIns="0" anchor="t" anchorCtr="0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rgbClr val="FFFFFF"/>
                </a:solidFill>
                <a:latin typeface="+mn-lt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drag &amp; drop your photo here </a:t>
            </a:r>
            <a:br>
              <a:rPr lang="en-US" dirty="0"/>
            </a:br>
            <a:r>
              <a:rPr lang="en-US" dirty="0"/>
              <a:t>or click or tap icon below </a:t>
            </a:r>
            <a:br>
              <a:rPr lang="en-US" dirty="0"/>
            </a:br>
            <a:r>
              <a:rPr lang="en-US" dirty="0"/>
              <a:t>to insert</a:t>
            </a:r>
          </a:p>
        </p:txBody>
      </p:sp>
    </p:spTree>
    <p:extLst>
      <p:ext uri="{BB962C8B-B14F-4D97-AF65-F5344CB8AC3E}">
        <p14:creationId xmlns:p14="http://schemas.microsoft.com/office/powerpoint/2010/main" val="4161537812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2" pos="3360">
          <p15:clr>
            <a:srgbClr val="FBAE40"/>
          </p15:clr>
        </p15:guide>
        <p15:guide id="6" orient="horz" pos="904">
          <p15:clr>
            <a:srgbClr val="5ACBF0"/>
          </p15:clr>
        </p15:guide>
        <p15:guide id="7" orient="horz" pos="1276">
          <p15:clr>
            <a:srgbClr val="5ACBF0"/>
          </p15:clr>
        </p15:guide>
        <p15:guide id="8" orient="horz" pos="2226">
          <p15:clr>
            <a:srgbClr val="5ACBF0"/>
          </p15:clr>
        </p15:guide>
        <p15:guide id="10" pos="3729">
          <p15:clr>
            <a:srgbClr val="C35EA4"/>
          </p15:clr>
        </p15:guide>
        <p15:guide id="11" pos="2993">
          <p15:clr>
            <a:srgbClr val="5ACBF0"/>
          </p15:clr>
        </p15:guide>
        <p15:guide id="12" pos="3543">
          <p15:clr>
            <a:srgbClr val="A4A3A4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uare Photo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025" y="2875002"/>
            <a:ext cx="4161981" cy="1107996"/>
          </a:xfrm>
        </p:spPr>
        <p:txBody>
          <a:bodyPr wrap="square" rIns="0" anchor="ctr" anchorCtr="0">
            <a:spAutoFit/>
          </a:bodyPr>
          <a:lstStyle>
            <a:lvl1pPr>
              <a:lnSpc>
                <a:spcPct val="100000"/>
              </a:lnSpc>
              <a:defRPr sz="3600" b="1" spc="-49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cs typeface="Segoe UI Semilight" panose="020B0402040204020203" pitchFamily="34" charset="0"/>
              </a:defRPr>
            </a:lvl1pPr>
          </a:lstStyle>
          <a:p>
            <a:r>
              <a:rPr lang="en-US" dirty="0"/>
              <a:t>Square photo layout with Title  </a:t>
            </a:r>
          </a:p>
        </p:txBody>
      </p:sp>
      <p:sp>
        <p:nvSpPr>
          <p:cNvPr id="4" name="Picture Placeholder">
            <a:extLst>
              <a:ext uri="{FF2B5EF4-FFF2-40B4-BE49-F238E27FC236}">
                <a16:creationId xmlns:a16="http://schemas.microsoft.com/office/drawing/2014/main" id="{3956AAB8-C2DF-40F3-A72B-0FA6F47702E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5334000" y="0"/>
            <a:ext cx="6858000" cy="6858000"/>
          </a:xfrm>
          <a:blipFill>
            <a:blip r:embed="rId2"/>
            <a:stretch>
              <a:fillRect/>
            </a:stretch>
          </a:blipFill>
        </p:spPr>
        <p:txBody>
          <a:bodyPr lIns="0" tIns="2011680" rIns="0" anchor="t" anchorCtr="0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rgbClr val="FFFFFF"/>
                </a:solidFill>
                <a:latin typeface="+mn-lt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drag &amp; drop your photo here </a:t>
            </a:r>
            <a:br>
              <a:rPr lang="en-US" dirty="0"/>
            </a:br>
            <a:r>
              <a:rPr lang="en-US" dirty="0"/>
              <a:t>or click or tap icon below </a:t>
            </a:r>
            <a:br>
              <a:rPr lang="en-US" dirty="0"/>
            </a:br>
            <a:r>
              <a:rPr lang="en-US" dirty="0"/>
              <a:t>to insert</a:t>
            </a:r>
          </a:p>
        </p:txBody>
      </p:sp>
    </p:spTree>
    <p:extLst>
      <p:ext uri="{BB962C8B-B14F-4D97-AF65-F5344CB8AC3E}">
        <p14:creationId xmlns:p14="http://schemas.microsoft.com/office/powerpoint/2010/main" val="4202163561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2" pos="3360">
          <p15:clr>
            <a:srgbClr val="FBAE40"/>
          </p15:clr>
        </p15:guide>
        <p15:guide id="5" orient="horz" pos="2160">
          <p15:clr>
            <a:srgbClr val="FBAE40"/>
          </p15:clr>
        </p15:guide>
        <p15:guide id="6" pos="2991">
          <p15:clr>
            <a:srgbClr val="5ACBF0"/>
          </p15:clr>
        </p15:guide>
        <p15:guide id="7" pos="3728">
          <p15:clr>
            <a:srgbClr val="C35EA4"/>
          </p15:clr>
        </p15:guide>
        <p15:guide id="8" pos="3544">
          <p15:clr>
            <a:srgbClr val="A4A3A4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uare Pho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200" y="2981637"/>
            <a:ext cx="4160520" cy="861774"/>
          </a:xfrm>
        </p:spPr>
        <p:txBody>
          <a:bodyPr wrap="square" anchor="t">
            <a:spAutoFit/>
          </a:bodyPr>
          <a:lstStyle>
            <a:lvl1pPr>
              <a:lnSpc>
                <a:spcPct val="100000"/>
              </a:lnSpc>
              <a:defRPr sz="2800" b="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cs typeface="Segoe UI Semilight" panose="020B0402040204020203" pitchFamily="34" charset="0"/>
              </a:defRPr>
            </a:lvl1pPr>
          </a:lstStyle>
          <a:p>
            <a:r>
              <a:rPr lang="en-US" dirty="0"/>
              <a:t>Square photo layout with smaller text</a:t>
            </a:r>
          </a:p>
        </p:txBody>
      </p:sp>
      <p:sp>
        <p:nvSpPr>
          <p:cNvPr id="4" name="Picture Placeholder">
            <a:extLst>
              <a:ext uri="{FF2B5EF4-FFF2-40B4-BE49-F238E27FC236}">
                <a16:creationId xmlns:a16="http://schemas.microsoft.com/office/drawing/2014/main" id="{18102CFD-D7DD-461F-B675-FAE01404E55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5334000" y="0"/>
            <a:ext cx="6858000" cy="6858000"/>
          </a:xfrm>
          <a:blipFill>
            <a:blip r:embed="rId2"/>
            <a:stretch>
              <a:fillRect/>
            </a:stretch>
          </a:blipFill>
        </p:spPr>
        <p:txBody>
          <a:bodyPr lIns="0" tIns="2011680" rIns="0" anchor="t" anchorCtr="0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rgbClr val="FFFFFF"/>
                </a:solidFill>
                <a:latin typeface="+mn-lt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drag &amp; drop your photo here </a:t>
            </a:r>
            <a:br>
              <a:rPr lang="en-US" dirty="0"/>
            </a:br>
            <a:r>
              <a:rPr lang="en-US" dirty="0"/>
              <a:t>or click or tap icon below </a:t>
            </a:r>
            <a:br>
              <a:rPr lang="en-US" dirty="0"/>
            </a:br>
            <a:r>
              <a:rPr lang="en-US" dirty="0"/>
              <a:t>to insert</a:t>
            </a:r>
          </a:p>
        </p:txBody>
      </p:sp>
    </p:spTree>
    <p:extLst>
      <p:ext uri="{BB962C8B-B14F-4D97-AF65-F5344CB8AC3E}">
        <p14:creationId xmlns:p14="http://schemas.microsoft.com/office/powerpoint/2010/main" val="3433033404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2" pos="3360">
          <p15:clr>
            <a:srgbClr val="FBAE40"/>
          </p15:clr>
        </p15:guide>
        <p15:guide id="3" orient="horz" pos="1877">
          <p15:clr>
            <a:srgbClr val="5ACBF0"/>
          </p15:clr>
        </p15:guide>
        <p15:guide id="4" pos="3731">
          <p15:clr>
            <a:srgbClr val="C35EA4"/>
          </p15:clr>
        </p15:guide>
        <p15:guide id="5" pos="2993">
          <p15:clr>
            <a:srgbClr val="5ACBF0"/>
          </p15:clr>
        </p15:guide>
        <p15:guide id="6" pos="3547">
          <p15:clr>
            <a:srgbClr val="A4A3A4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5216" y="3033223"/>
            <a:ext cx="6675120" cy="498598"/>
          </a:xfrm>
          <a:noFill/>
        </p:spPr>
        <p:txBody>
          <a:bodyPr lIns="0" tIns="0" rIns="0" bIns="0" anchor="b" anchorCtr="0">
            <a:sp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600" b="1" kern="1200" cap="none" spc="-50" baseline="0" dirty="0">
                <a:ln w="3175">
                  <a:noFill/>
                </a:ln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85216" y="3977319"/>
            <a:ext cx="6675120" cy="307777"/>
          </a:xfrm>
          <a:noFill/>
        </p:spPr>
        <p:txBody>
          <a:bodyPr lIns="0" tIns="0" rIns="0" bIns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spc="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071028E-16C3-4002-B04C-173B0E47CA1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6745" r="7128" b="16745"/>
          <a:stretch/>
        </p:blipFill>
        <p:spPr>
          <a:xfrm>
            <a:off x="4920482" y="0"/>
            <a:ext cx="717626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6025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6135" userDrawn="1">
          <p15:clr>
            <a:srgbClr val="5ACBF0"/>
          </p15:clr>
        </p15:guide>
        <p15:guide id="3" orient="horz" pos="1910" userDrawn="1">
          <p15:clr>
            <a:srgbClr val="5ACBF0"/>
          </p15:clr>
        </p15:guide>
        <p15:guide id="4" orient="horz" pos="2505" userDrawn="1">
          <p15:clr>
            <a:srgbClr val="5ACBF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5216" y="3033223"/>
            <a:ext cx="6675120" cy="498598"/>
          </a:xfrm>
          <a:noFill/>
        </p:spPr>
        <p:txBody>
          <a:bodyPr lIns="0" tIns="0" rIns="0" bIns="0" anchor="b" anchorCtr="0">
            <a:sp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600" b="1" kern="1200" cap="none" spc="-50" baseline="0" dirty="0">
                <a:ln w="3175">
                  <a:noFill/>
                </a:ln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85216" y="3977319"/>
            <a:ext cx="6675120" cy="307777"/>
          </a:xfrm>
          <a:noFill/>
        </p:spPr>
        <p:txBody>
          <a:bodyPr lIns="0" tIns="0" rIns="0" bIns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spc="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761C388-D05E-4BD1-8D7C-196F5BE5DA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6745" r="7128" b="16745"/>
          <a:stretch/>
        </p:blipFill>
        <p:spPr>
          <a:xfrm>
            <a:off x="4920482" y="0"/>
            <a:ext cx="717626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4055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6135">
          <p15:clr>
            <a:srgbClr val="5ACBF0"/>
          </p15:clr>
        </p15:guide>
        <p15:guide id="3" orient="horz" pos="1910">
          <p15:clr>
            <a:srgbClr val="5ACBF0"/>
          </p15:clr>
        </p15:guide>
        <p15:guide id="4" orient="horz" pos="2505">
          <p15:clr>
            <a:srgbClr val="5ACBF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5216" y="3035808"/>
            <a:ext cx="6675120" cy="498598"/>
          </a:xfrm>
          <a:noFill/>
        </p:spPr>
        <p:txBody>
          <a:bodyPr lIns="0" tIns="0" rIns="0" bIns="0" anchor="b" anchorCtr="0">
            <a:sp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600" b="1" kern="1200" cap="none" spc="-50" baseline="0" dirty="0">
                <a:ln w="3175">
                  <a:noFill/>
                </a:ln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Video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CE48BC3-17FF-42D3-9B26-17258F2E572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6745" r="7128" b="16745"/>
          <a:stretch/>
        </p:blipFill>
        <p:spPr>
          <a:xfrm>
            <a:off x="4920482" y="0"/>
            <a:ext cx="717626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5108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6131" userDrawn="1">
          <p15:clr>
            <a:srgbClr val="5ACBF0"/>
          </p15:clr>
        </p15:guide>
        <p15:guide id="3" orient="horz" pos="1914" userDrawn="1">
          <p15:clr>
            <a:srgbClr val="5ACBF0"/>
          </p15:clr>
        </p15:guide>
        <p15:guide id="4" orient="horz" pos="2505" userDrawn="1">
          <p15:clr>
            <a:srgbClr val="5ACBF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5216" y="3035808"/>
            <a:ext cx="6675120" cy="498598"/>
          </a:xfrm>
          <a:noFill/>
        </p:spPr>
        <p:txBody>
          <a:bodyPr lIns="0" tIns="0" rIns="0" bIns="0" anchor="b" anchorCtr="0">
            <a:sp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600" b="1" kern="1200" cap="none" spc="-50" baseline="0" dirty="0">
                <a:ln w="3175">
                  <a:noFill/>
                </a:ln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Video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83FAF49-2747-46DC-BE92-CD844B707A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6745" r="7128" b="16745"/>
          <a:stretch/>
        </p:blipFill>
        <p:spPr>
          <a:xfrm>
            <a:off x="4920482" y="0"/>
            <a:ext cx="717626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1484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6131">
          <p15:clr>
            <a:srgbClr val="5ACBF0"/>
          </p15:clr>
        </p15:guide>
        <p15:guide id="3" orient="horz" pos="1914">
          <p15:clr>
            <a:srgbClr val="5ACBF0"/>
          </p15:clr>
        </p15:guide>
        <p15:guide id="4" orient="horz" pos="2505">
          <p15:clr>
            <a:srgbClr val="5ACBF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5216" y="3035808"/>
            <a:ext cx="9144000" cy="498598"/>
          </a:xfrm>
          <a:noFill/>
        </p:spPr>
        <p:txBody>
          <a:bodyPr lIns="0" tIns="0" rIns="0" bIns="0" anchor="b" anchorCtr="0">
            <a:sp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600" b="1" kern="1200" cap="none" spc="-50" baseline="0" dirty="0">
                <a:ln w="3175">
                  <a:noFill/>
                </a:ln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36503582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6127" userDrawn="1">
          <p15:clr>
            <a:srgbClr val="5ACBF0"/>
          </p15:clr>
        </p15:guide>
        <p15:guide id="3" orient="horz" pos="1911" userDrawn="1">
          <p15:clr>
            <a:srgbClr val="5ACBF0"/>
          </p15:clr>
        </p15:guide>
        <p15:guide id="4" orient="horz" pos="2505" userDrawn="1">
          <p15:clr>
            <a:srgbClr val="5ACBF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5216" y="3035808"/>
            <a:ext cx="9144000" cy="498598"/>
          </a:xfrm>
          <a:noFill/>
        </p:spPr>
        <p:txBody>
          <a:bodyPr lIns="0" tIns="0" rIns="0" bIns="0" anchor="b" anchorCtr="0">
            <a:sp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600" b="1" kern="1200" cap="none" spc="-50" baseline="0" dirty="0">
                <a:ln w="3175">
                  <a:noFill/>
                </a:ln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4278299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6135" userDrawn="1">
          <p15:clr>
            <a:srgbClr val="5ACBF0"/>
          </p15:clr>
        </p15:guide>
        <p15:guide id="3" orient="horz" pos="1910" userDrawn="1">
          <p15:clr>
            <a:srgbClr val="5ACBF0"/>
          </p15:clr>
        </p15:guide>
        <p15:guide id="4" orient="horz" pos="2505" userDrawn="1">
          <p15:clr>
            <a:srgbClr val="5ACBF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D0D0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MS logo white - EMF" descr="Microsoft logo white text version">
            <a:extLst>
              <a:ext uri="{FF2B5EF4-FFF2-40B4-BE49-F238E27FC236}">
                <a16:creationId xmlns:a16="http://schemas.microsoft.com/office/drawing/2014/main" id="{0FD32619-3819-428A-8565-629596C9141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584200" y="585788"/>
            <a:ext cx="1366245" cy="292608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584200" y="2979778"/>
            <a:ext cx="6675120" cy="553998"/>
          </a:xfrm>
          <a:noFill/>
        </p:spPr>
        <p:txBody>
          <a:bodyPr wrap="square" lIns="0" tIns="0" rIns="0" bIns="0" anchor="b" anchorCtr="0">
            <a:spAutoFit/>
          </a:bodyPr>
          <a:lstStyle>
            <a:lvl1pPr>
              <a:defRPr sz="3600" spc="-50" baseline="0"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  <a:latin typeface="+mj-lt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Presentation title here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84200" y="3962400"/>
            <a:ext cx="6675120" cy="307777"/>
          </a:xfrm>
          <a:noFill/>
        </p:spPr>
        <p:txBody>
          <a:bodyPr wrap="square" lIns="0" tIns="0" rIns="0" bIns="0">
            <a:spAutoFit/>
          </a:bodyPr>
          <a:lstStyle>
            <a:lvl1pPr marL="0" indent="0">
              <a:spcBef>
                <a:spcPts val="0"/>
              </a:spcBef>
              <a:buNone/>
              <a:defRPr sz="20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n-lt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A020681-E031-438A-87F4-3EF4E311C2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16745" r="7128" b="16745"/>
          <a:stretch/>
        </p:blipFill>
        <p:spPr>
          <a:xfrm>
            <a:off x="4920482" y="0"/>
            <a:ext cx="7176267" cy="68580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75DB46-DA06-45E4-B8E6-78FFA7D835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591723" y="5961261"/>
            <a:ext cx="3017520" cy="307777"/>
          </a:xfrm>
        </p:spPr>
        <p:txBody>
          <a:bodyPr anchor="b"/>
          <a:lstStyle>
            <a:lvl1pPr marL="0" indent="0" algn="r">
              <a:buFont typeface="Arial" panose="020B0604020202020204" pitchFamily="34" charset="0"/>
              <a:buNone/>
              <a:defRPr sz="2000">
                <a:latin typeface="+mn-lt"/>
              </a:defRPr>
            </a:lvl1pPr>
            <a:lvl2pPr marL="228600" indent="0">
              <a:buNone/>
              <a:defRPr/>
            </a:lvl2pPr>
          </a:lstStyle>
          <a:p>
            <a:pPr lvl="0"/>
            <a:r>
              <a:rPr lang="en-US" dirty="0"/>
              <a:t>Session code here</a:t>
            </a:r>
          </a:p>
        </p:txBody>
      </p:sp>
    </p:spTree>
    <p:extLst>
      <p:ext uri="{BB962C8B-B14F-4D97-AF65-F5344CB8AC3E}">
        <p14:creationId xmlns:p14="http://schemas.microsoft.com/office/powerpoint/2010/main" val="12155589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228">
          <p15:clr>
            <a:srgbClr val="5ACBF0"/>
          </p15:clr>
        </p15:guide>
        <p15:guide id="2" orient="horz" pos="2496">
          <p15:clr>
            <a:srgbClr val="5ACBF0"/>
          </p15:clr>
        </p15:guide>
        <p15:guide id="3" pos="6132">
          <p15:clr>
            <a:srgbClr val="5ACBF0"/>
          </p15:clr>
        </p15:guide>
        <p15:guide id="4" orient="horz" pos="216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1556723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1" orient="horz" pos="1272" userDrawn="1">
          <p15:clr>
            <a:srgbClr val="5ACBF0"/>
          </p15:clr>
        </p15:guide>
        <p15:guide id="2" orient="horz" pos="904" userDrawn="1">
          <p15:clr>
            <a:srgbClr val="5ACBF0"/>
          </p15:clr>
        </p15:guide>
        <p15:guide id="3" orient="horz" pos="288" userDrawn="1">
          <p15:clr>
            <a:srgbClr val="5ACBF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56753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extLst mod="1">
    <p:ext uri="{DCECCB84-F9BA-43D5-87BE-67443E8EF086}">
      <p15:sldGuideLst xmlns:p15="http://schemas.microsoft.com/office/powerpoint/2012/main">
        <p15:guide id="1" orient="horz" pos="904" userDrawn="1">
          <p15:clr>
            <a:srgbClr val="5ACBF0"/>
          </p15:clr>
        </p15:guide>
        <p15:guide id="2" orient="horz" pos="1272" userDrawn="1">
          <p15:clr>
            <a:srgbClr val="5ACBF0"/>
          </p15:clr>
        </p15:guide>
        <p15:guide id="3" orient="horz" pos="288" userDrawn="1">
          <p15:clr>
            <a:srgbClr val="5ACBF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D0DF2A6-26A8-4810-95DF-F65F123C666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Software code slide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9F61CF-FF79-485A-A6C8-A1952EFD58A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8263" y="1436688"/>
            <a:ext cx="11018520" cy="1908215"/>
          </a:xfrm>
        </p:spPr>
        <p:txBody>
          <a:bodyPr/>
          <a:lstStyle>
            <a:lvl1pPr marL="0" indent="0">
              <a:buNone/>
              <a:defRPr sz="2800">
                <a:gradFill>
                  <a:gsLst>
                    <a:gs pos="61049">
                      <a:schemeClr val="tx1"/>
                    </a:gs>
                    <a:gs pos="43000">
                      <a:schemeClr val="tx1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553" indent="0">
              <a:buNone/>
              <a:defRPr sz="2400">
                <a:gradFill>
                  <a:gsLst>
                    <a:gs pos="61049">
                      <a:schemeClr val="tx1"/>
                    </a:gs>
                    <a:gs pos="43000">
                      <a:schemeClr val="tx1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607" indent="0">
              <a:buNone/>
              <a:defRPr sz="2000">
                <a:gradFill>
                  <a:gsLst>
                    <a:gs pos="61049">
                      <a:schemeClr val="tx1"/>
                    </a:gs>
                    <a:gs pos="43000">
                      <a:schemeClr val="tx1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563" indent="0">
              <a:buNone/>
              <a:defRPr sz="1800">
                <a:gradFill>
                  <a:gsLst>
                    <a:gs pos="61049">
                      <a:schemeClr val="tx1"/>
                    </a:gs>
                    <a:gs pos="43000">
                      <a:schemeClr val="tx1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997" indent="0">
              <a:buNone/>
              <a:defRPr sz="1800">
                <a:gradFill>
                  <a:gsLst>
                    <a:gs pos="61049">
                      <a:schemeClr val="tx1"/>
                    </a:gs>
                    <a:gs pos="43000">
                      <a:schemeClr val="tx1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3058790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1" orient="horz" pos="1272" userDrawn="1">
          <p15:clr>
            <a:srgbClr val="5ACBF0"/>
          </p15:clr>
        </p15:guide>
        <p15:guide id="2" orient="horz" pos="905" userDrawn="1">
          <p15:clr>
            <a:srgbClr val="5ACBF0"/>
          </p15:clr>
        </p15:guide>
        <p15:guide id="3" orient="horz" pos="288" userDrawn="1">
          <p15:clr>
            <a:srgbClr val="5ACBF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584200" y="6161316"/>
            <a:ext cx="4482124" cy="10772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defTabSz="932290" eaLnBrk="0" hangingPunct="0"/>
            <a:r>
              <a:rPr lang="en-US" sz="7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Copyright Microsoft Corporation. All rights reserved. </a:t>
            </a:r>
          </a:p>
        </p:txBody>
      </p:sp>
      <p:pic>
        <p:nvPicPr>
          <p:cNvPr id="5" name="MS logo white - EMF" descr="Microsoft logo white text version">
            <a:extLst>
              <a:ext uri="{FF2B5EF4-FFF2-40B4-BE49-F238E27FC236}">
                <a16:creationId xmlns:a16="http://schemas.microsoft.com/office/drawing/2014/main" id="{70D3778F-A717-44C8-9013-FF206B15DD6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584200" y="585788"/>
            <a:ext cx="1366245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0691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 b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B6606D-2DF9-48CD-BBE9-B751BF55CD2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 bwMode="white">
          <a:xfrm>
            <a:off x="584200" y="1436688"/>
            <a:ext cx="11018838" cy="2215991"/>
          </a:xfrm>
        </p:spPr>
        <p:txBody>
          <a:bodyPr>
            <a:spAutoFit/>
          </a:bodyPr>
          <a:lstStyle>
            <a:lvl1pPr>
              <a:defRPr sz="36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000">
                <a:latin typeface="+mn-lt"/>
              </a:defRPr>
            </a:lvl4pPr>
            <a:lvl5pPr>
              <a:defRPr sz="1800">
                <a:latin typeface="+mn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Next slide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269038"/>
            <a:ext cx="12192001" cy="588963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45720" anchor="b" anchorCtr="0">
            <a:noAutofit/>
          </a:bodyPr>
          <a:lstStyle>
            <a:lvl1pPr algn="r">
              <a:buFont typeface="Arial" pitchFamily="34" charset="0"/>
              <a:buNone/>
              <a:defRPr sz="3700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</p:spTree>
    <p:extLst>
      <p:ext uri="{BB962C8B-B14F-4D97-AF65-F5344CB8AC3E}">
        <p14:creationId xmlns:p14="http://schemas.microsoft.com/office/powerpoint/2010/main" val="34829696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extLst mod="1">
    <p:ext uri="{DCECCB84-F9BA-43D5-87BE-67443E8EF086}">
      <p15:sldGuideLst xmlns:p15="http://schemas.microsoft.com/office/powerpoint/2012/main">
        <p15:guide id="1" orient="horz" pos="904" userDrawn="1">
          <p15:clr>
            <a:srgbClr val="5ACBF0"/>
          </p15:clr>
        </p15:guide>
        <p15:guide id="2" orient="horz" pos="288" userDrawn="1">
          <p15:clr>
            <a:srgbClr val="5ACBF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 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C6B183A-9433-D240-8E9D-7D052B7D2F85}"/>
              </a:ext>
            </a:extLst>
          </p:cNvPr>
          <p:cNvSpPr/>
          <p:nvPr userDrawn="1"/>
        </p:nvSpPr>
        <p:spPr bwMode="auto">
          <a:xfrm rot="1352502">
            <a:off x="4929864" y="-2549032"/>
            <a:ext cx="5050547" cy="12544577"/>
          </a:xfrm>
          <a:prstGeom prst="rect">
            <a:avLst/>
          </a:prstGeom>
          <a:solidFill>
            <a:schemeClr val="accent2">
              <a:alpha val="7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3247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srgbClr val="E6E6E6"/>
              </a:solidFill>
              <a:effectLst/>
              <a:uLnTx/>
              <a:uFillTx/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895BC7D-B73C-C64C-8C38-B7899A6BDA12}"/>
              </a:ext>
            </a:extLst>
          </p:cNvPr>
          <p:cNvSpPr/>
          <p:nvPr userDrawn="1"/>
        </p:nvSpPr>
        <p:spPr bwMode="auto">
          <a:xfrm rot="1352502">
            <a:off x="2862557" y="-2875576"/>
            <a:ext cx="1430552" cy="12544577"/>
          </a:xfrm>
          <a:prstGeom prst="rect">
            <a:avLst/>
          </a:prstGeom>
          <a:solidFill>
            <a:schemeClr val="accent2">
              <a:alpha val="7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3247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srgbClr val="E6E6E6"/>
              </a:solidFill>
              <a:effectLst/>
              <a:uLnTx/>
              <a:uFillTx/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C2422BB6-B006-E74C-A121-438F96DCBA77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115897" y="1192338"/>
            <a:ext cx="9451789" cy="3693319"/>
          </a:xfrm>
        </p:spPr>
        <p:txBody>
          <a:bodyPr/>
          <a:lstStyle>
            <a:lvl1pPr marL="0" indent="0">
              <a:buNone/>
              <a:defRPr sz="8000">
                <a:ln>
                  <a:noFill/>
                </a:ln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/>
              <a:t>Some great text is going to go here as a quote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58ECB11-9693-FC4B-87F7-778198340AFA}"/>
              </a:ext>
            </a:extLst>
          </p:cNvPr>
          <p:cNvSpPr txBox="1"/>
          <p:nvPr userDrawn="1"/>
        </p:nvSpPr>
        <p:spPr>
          <a:xfrm>
            <a:off x="10608076" y="6579424"/>
            <a:ext cx="1589184" cy="282512"/>
          </a:xfrm>
          <a:prstGeom prst="rect">
            <a:avLst/>
          </a:prstGeom>
          <a:solidFill>
            <a:schemeClr val="accent3"/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@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codemillmatt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74450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extLst mod="1">
    <p:ext uri="{DCECCB84-F9BA-43D5-87BE-67443E8EF086}">
      <p15:sldGuideLst xmlns:p15="http://schemas.microsoft.com/office/powerpoint/2012/main">
        <p15:guide id="1" orient="horz" pos="904">
          <p15:clr>
            <a:srgbClr val="5ACBF0"/>
          </p15:clr>
        </p15:guide>
        <p15:guide id="2" orient="horz" pos="1272">
          <p15:clr>
            <a:srgbClr val="5ACBF0"/>
          </p15:clr>
        </p15:guide>
        <p15:guide id="3" orient="horz" pos="288">
          <p15:clr>
            <a:srgbClr val="5ACBF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4B655BA-10A4-4A57-89DB-CFFBE1CA1E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86390" y="1434370"/>
            <a:ext cx="11018520" cy="2308324"/>
          </a:xfrm>
        </p:spPr>
        <p:txBody>
          <a:bodyPr wrap="square">
            <a:spAutoFit/>
          </a:bodyPr>
          <a:lstStyle>
            <a:lvl1pPr marL="0" indent="0">
              <a:buNone/>
              <a:defRPr/>
            </a:lvl1pPr>
            <a:lvl2pPr marL="228600" indent="0">
              <a:buNone/>
              <a:defRPr/>
            </a:lvl2pPr>
            <a:lvl3pPr marL="457200" indent="0">
              <a:buNone/>
              <a:defRPr/>
            </a:lvl3pPr>
            <a:lvl4pPr marL="685800" indent="0">
              <a:buNone/>
              <a:defRPr/>
            </a:lvl4pPr>
            <a:lvl5pPr marL="9144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1337368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1" orient="horz" pos="288" userDrawn="1">
          <p15:clr>
            <a:srgbClr val="5ACBF0"/>
          </p15:clr>
        </p15:guide>
        <p15:guide id="2" orient="horz" pos="905" userDrawn="1">
          <p15:clr>
            <a:srgbClr val="5ACBF0"/>
          </p15:clr>
        </p15:guide>
        <p15:guide id="4" orient="horz" pos="1272" userDrawn="1">
          <p15:clr>
            <a:srgbClr val="5ACBF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FCFEFD-88E5-4869-B5C3-1611B0B50E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84200" y="1435497"/>
            <a:ext cx="11018520" cy="23083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268474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2" orient="horz" pos="1272" userDrawn="1">
          <p15:clr>
            <a:srgbClr val="5ACBF0"/>
          </p15:clr>
        </p15:guide>
        <p15:guide id="3" orient="horz" pos="288" userDrawn="1">
          <p15:clr>
            <a:srgbClr val="5ACBF0"/>
          </p15:clr>
        </p15:guide>
        <p15:guide id="5" orient="horz" pos="904" userDrawn="1">
          <p15:clr>
            <a:srgbClr val="5ACBF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876633-3E8D-4CF4-A5D4-D4E9D88A6D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84200" y="1435100"/>
            <a:ext cx="5212080" cy="1649682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anose="05000000000000000000" pitchFamily="2" charset="2"/>
              <a:buNone/>
              <a:defRPr sz="2800" b="0"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  <a:lvl2pPr marL="255588" indent="0">
              <a:buFont typeface="Wingdings" panose="05000000000000000000" pitchFamily="2" charset="2"/>
              <a:buNone/>
              <a:defRPr sz="2000" b="0"/>
            </a:lvl2pPr>
            <a:lvl3pPr marL="450850" indent="0">
              <a:buFont typeface="Wingdings" panose="05000000000000000000" pitchFamily="2" charset="2"/>
              <a:buNone/>
              <a:tabLst/>
              <a:defRPr sz="1600" b="0"/>
            </a:lvl3pPr>
            <a:lvl4pPr marL="652462" indent="0">
              <a:buFont typeface="Wingdings" panose="05000000000000000000" pitchFamily="2" charset="2"/>
              <a:buNone/>
              <a:defRPr sz="1400" b="0"/>
            </a:lvl4pPr>
            <a:lvl5pPr marL="854075" indent="0">
              <a:buFont typeface="Wingdings" panose="05000000000000000000" pitchFamily="2" charset="2"/>
              <a:buNone/>
              <a:tabLst/>
              <a:defRPr sz="1400" b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8E9CDCB4-03E1-4763-B83E-A1334BCDB0C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397171" y="1435100"/>
            <a:ext cx="5212080" cy="1649682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anose="05000000000000000000" pitchFamily="2" charset="2"/>
              <a:buNone/>
              <a:defRPr sz="2800" b="0"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  <a:lvl2pPr marL="255588" indent="0">
              <a:buFont typeface="Wingdings" panose="05000000000000000000" pitchFamily="2" charset="2"/>
              <a:buNone/>
              <a:defRPr sz="2000" b="0"/>
            </a:lvl2pPr>
            <a:lvl3pPr marL="450850" indent="0">
              <a:buFont typeface="Wingdings" panose="05000000000000000000" pitchFamily="2" charset="2"/>
              <a:buNone/>
              <a:tabLst/>
              <a:defRPr sz="1600" b="0"/>
            </a:lvl3pPr>
            <a:lvl4pPr marL="652462" indent="0">
              <a:buFont typeface="Wingdings" panose="05000000000000000000" pitchFamily="2" charset="2"/>
              <a:buNone/>
              <a:defRPr sz="1400" b="0"/>
            </a:lvl4pPr>
            <a:lvl5pPr marL="854075" indent="0">
              <a:buFont typeface="Wingdings" panose="05000000000000000000" pitchFamily="2" charset="2"/>
              <a:buNone/>
              <a:tabLst/>
              <a:defRPr sz="1400" b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2018982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1" orient="horz" pos="288" userDrawn="1">
          <p15:clr>
            <a:srgbClr val="5ACBF0"/>
          </p15:clr>
        </p15:guide>
        <p15:guide id="2" orient="horz" pos="1272" userDrawn="1">
          <p15:clr>
            <a:srgbClr val="5ACBF0"/>
          </p15:clr>
        </p15:guide>
        <p15:guide id="3" orient="horz" pos="904" userDrawn="1">
          <p15:clr>
            <a:srgbClr val="5ACBF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BE2550-DA43-453C-A328-33C740E65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84200" y="1437481"/>
            <a:ext cx="5212080" cy="1649682"/>
          </a:xfrm>
        </p:spPr>
        <p:txBody>
          <a:bodyPr wrap="square">
            <a:spAutoFit/>
          </a:bodyPr>
          <a:lstStyle>
            <a:lvl1pPr marL="231775" indent="-231775">
              <a:spcBef>
                <a:spcPts val="1224"/>
              </a:spcBef>
              <a:buClr>
                <a:schemeClr val="tx1"/>
              </a:buClr>
              <a:buFont typeface="Wingdings" panose="05000000000000000000" pitchFamily="2" charset="2"/>
              <a:buChar char=""/>
              <a:defRPr sz="2800" b="0"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  <a:lvl2pPr marL="427038" indent="-171450">
              <a:buFont typeface="Wingdings" panose="05000000000000000000" pitchFamily="2" charset="2"/>
              <a:buChar char=""/>
              <a:defRPr sz="2000" b="0"/>
            </a:lvl2pPr>
            <a:lvl3pPr marL="639763" indent="-188913">
              <a:buFont typeface="Wingdings" panose="05000000000000000000" pitchFamily="2" charset="2"/>
              <a:buChar char=""/>
              <a:tabLst/>
              <a:defRPr sz="1600" b="0"/>
            </a:lvl3pPr>
            <a:lvl4pPr marL="828675" indent="-176213">
              <a:buFont typeface="Wingdings" panose="05000000000000000000" pitchFamily="2" charset="2"/>
              <a:buChar char=""/>
              <a:defRPr sz="1400" b="0"/>
            </a:lvl4pPr>
            <a:lvl5pPr marL="1023938" indent="-169863">
              <a:buFont typeface="Wingdings" panose="05000000000000000000" pitchFamily="2" charset="2"/>
              <a:buChar char=""/>
              <a:tabLst/>
              <a:defRPr sz="1400" b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85278796-7B84-4D67-88CD-BF78BB06D21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89914" y="1437481"/>
            <a:ext cx="5212080" cy="1649682"/>
          </a:xfrm>
        </p:spPr>
        <p:txBody>
          <a:bodyPr wrap="square">
            <a:spAutoFit/>
          </a:bodyPr>
          <a:lstStyle>
            <a:lvl1pPr marL="231775" indent="-231775">
              <a:spcBef>
                <a:spcPts val="1224"/>
              </a:spcBef>
              <a:buClr>
                <a:schemeClr val="tx1"/>
              </a:buClr>
              <a:buFont typeface="Wingdings" panose="05000000000000000000" pitchFamily="2" charset="2"/>
              <a:buChar char=""/>
              <a:defRPr sz="2800" b="0"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  <a:lvl2pPr marL="427038" indent="-171450">
              <a:buFont typeface="Wingdings" panose="05000000000000000000" pitchFamily="2" charset="2"/>
              <a:buChar char=""/>
              <a:defRPr sz="2000" b="0"/>
            </a:lvl2pPr>
            <a:lvl3pPr marL="639763" indent="-188913">
              <a:buFont typeface="Wingdings" panose="05000000000000000000" pitchFamily="2" charset="2"/>
              <a:buChar char=""/>
              <a:tabLst/>
              <a:defRPr sz="1600" b="0"/>
            </a:lvl3pPr>
            <a:lvl4pPr marL="828675" indent="-176213">
              <a:buFont typeface="Wingdings" panose="05000000000000000000" pitchFamily="2" charset="2"/>
              <a:buChar char=""/>
              <a:defRPr sz="1400" b="0"/>
            </a:lvl4pPr>
            <a:lvl5pPr marL="1023938" indent="-169863">
              <a:buFont typeface="Wingdings" panose="05000000000000000000" pitchFamily="2" charset="2"/>
              <a:buChar char=""/>
              <a:tabLst/>
              <a:defRPr sz="1400" b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9946700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1" orient="horz" pos="288" userDrawn="1">
          <p15:clr>
            <a:srgbClr val="5ACBF0"/>
          </p15:clr>
        </p15:guide>
        <p15:guide id="2" orient="horz" pos="1276" userDrawn="1">
          <p15:clr>
            <a:srgbClr val="5ACBF0"/>
          </p15:clr>
        </p15:guide>
        <p15:guide id="3" orient="horz" pos="904" userDrawn="1">
          <p15:clr>
            <a:srgbClr val="5ACBF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754DF-CB0E-46F9-AA3C-00BC673EBD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89335521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3" orient="horz" pos="900" userDrawn="1">
          <p15:clr>
            <a:srgbClr val="5ACBF0"/>
          </p15:clr>
        </p15:guide>
        <p15:guide id="4" orient="horz" pos="1276" userDrawn="1">
          <p15:clr>
            <a:srgbClr val="5ACBF0"/>
          </p15:clr>
        </p15:guide>
        <p15:guide id="5" orient="horz" pos="288" userDrawn="1">
          <p15:clr>
            <a:srgbClr val="5ACBF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with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D31026A-4A74-439D-A8F5-DB82A03E71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07984548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08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05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title - half page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4B2500C4-B436-4E3A-8A91-A02448A774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200" y="457200"/>
            <a:ext cx="5508419" cy="372410"/>
          </a:xfrm>
        </p:spPr>
        <p:txBody>
          <a:bodyPr tIns="64008"/>
          <a:lstStyle>
            <a:lvl1pPr>
              <a:defRPr sz="2000" spc="0">
                <a:latin typeface="+mj-lt"/>
                <a:cs typeface="Segoe UI" panose="020B050204020402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858526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08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05" userDrawn="1">
          <p15:clr>
            <a:srgbClr val="5ACBF0"/>
          </p15:clr>
        </p15:guide>
        <p15:guide id="29" orient="horz" pos="1271" userDrawn="1">
          <p15:clr>
            <a:srgbClr val="5ACBF0"/>
          </p15:clr>
        </p15:guide>
        <p15:guide id="30" orient="horz" pos="288" userDrawn="1">
          <p15:clr>
            <a:srgbClr val="5ACBF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588263" y="457200"/>
            <a:ext cx="11018520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 userDrawn="1">
            <p:ph type="body" idx="1"/>
          </p:nvPr>
        </p:nvSpPr>
        <p:spPr>
          <a:xfrm>
            <a:off x="584200" y="1435503"/>
            <a:ext cx="11018520" cy="1612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9" name="NEW Brand Colors 2018">
            <a:extLst>
              <a:ext uri="{FF2B5EF4-FFF2-40B4-BE49-F238E27FC236}">
                <a16:creationId xmlns:a16="http://schemas.microsoft.com/office/drawing/2014/main" id="{9D5783B5-1069-4509-929A-C02C0B0887F7}"/>
              </a:ext>
            </a:extLst>
          </p:cNvPr>
          <p:cNvPicPr>
            <a:picLocks noChangeAspect="1"/>
          </p:cNvPicPr>
          <p:nvPr userDrawn="1"/>
        </p:nvPicPr>
        <p:blipFill>
          <a:blip r:embed="rId27"/>
          <a:stretch>
            <a:fillRect/>
          </a:stretch>
        </p:blipFill>
        <p:spPr>
          <a:xfrm rot="5400000">
            <a:off x="9288988" y="2942644"/>
            <a:ext cx="6858000" cy="972712"/>
          </a:xfrm>
          <a:prstGeom prst="rect">
            <a:avLst/>
          </a:prstGeom>
        </p:spPr>
      </p:pic>
      <p:grpSp>
        <p:nvGrpSpPr>
          <p:cNvPr id="47" name="GRID" hidden="1">
            <a:extLst>
              <a:ext uri="{FF2B5EF4-FFF2-40B4-BE49-F238E27FC236}">
                <a16:creationId xmlns:a16="http://schemas.microsoft.com/office/drawing/2014/main" id="{32B5FFBF-552A-4973-B5B3-9EE3A765185F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5CD412E5-2492-4063-96AB-C451FC39F2B6}"/>
                </a:ext>
              </a:extLst>
            </p:cNvPr>
            <p:cNvCxnSpPr/>
            <p:nvPr/>
          </p:nvCxnSpPr>
          <p:spPr>
            <a:xfrm>
              <a:off x="0" y="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D25E7FAE-6A98-413B-871E-10F8DF6FF1E3}"/>
                </a:ext>
              </a:extLst>
            </p:cNvPr>
            <p:cNvCxnSpPr/>
            <p:nvPr/>
          </p:nvCxnSpPr>
          <p:spPr>
            <a:xfrm>
              <a:off x="0" y="292608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F42BDE7-00A0-446E-9CEE-23DDF6A13E6E}"/>
                </a:ext>
              </a:extLst>
            </p:cNvPr>
            <p:cNvCxnSpPr/>
            <p:nvPr/>
          </p:nvCxnSpPr>
          <p:spPr>
            <a:xfrm>
              <a:off x="0" y="585216"/>
              <a:ext cx="12188952" cy="0"/>
            </a:xfrm>
            <a:prstGeom prst="line">
              <a:avLst/>
            </a:prstGeom>
            <a:ln w="3175">
              <a:solidFill>
                <a:srgbClr val="DF45D4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AD48FF31-9C6A-4C0C-AB96-ED556488A1BA}"/>
                </a:ext>
              </a:extLst>
            </p:cNvPr>
            <p:cNvCxnSpPr/>
            <p:nvPr/>
          </p:nvCxnSpPr>
          <p:spPr>
            <a:xfrm>
              <a:off x="0" y="6272784"/>
              <a:ext cx="12188952" cy="0"/>
            </a:xfrm>
            <a:prstGeom prst="line">
              <a:avLst/>
            </a:prstGeom>
            <a:ln w="3175">
              <a:solidFill>
                <a:srgbClr val="DF45D4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8D811B2-F122-4FF3-A4F6-E7291A5152BB}"/>
                </a:ext>
              </a:extLst>
            </p:cNvPr>
            <p:cNvCxnSpPr/>
            <p:nvPr/>
          </p:nvCxnSpPr>
          <p:spPr>
            <a:xfrm>
              <a:off x="0" y="656539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A2029335-BA6E-4B6F-B752-D02603169DE6}"/>
                </a:ext>
              </a:extLst>
            </p:cNvPr>
            <p:cNvCxnSpPr/>
            <p:nvPr/>
          </p:nvCxnSpPr>
          <p:spPr>
            <a:xfrm>
              <a:off x="0" y="685800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708D55A0-D16C-4191-B9F9-C95B51610B5E}"/>
                </a:ext>
              </a:extLst>
            </p:cNvPr>
            <p:cNvCxnSpPr/>
            <p:nvPr/>
          </p:nvCxnSpPr>
          <p:spPr>
            <a:xfrm>
              <a:off x="0" y="877824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DA3FCB58-9F61-404B-A493-7860A942FCC2}"/>
                </a:ext>
              </a:extLst>
            </p:cNvPr>
            <p:cNvCxnSpPr/>
            <p:nvPr/>
          </p:nvCxnSpPr>
          <p:spPr>
            <a:xfrm>
              <a:off x="0" y="117043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EFD38DF-4402-499A-B7B2-D5BBF3AD467C}"/>
                </a:ext>
              </a:extLst>
            </p:cNvPr>
            <p:cNvCxnSpPr/>
            <p:nvPr/>
          </p:nvCxnSpPr>
          <p:spPr>
            <a:xfrm>
              <a:off x="0" y="146304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26DFD209-A624-4FEA-8F60-067FBF0CC1E8}"/>
                </a:ext>
              </a:extLst>
            </p:cNvPr>
            <p:cNvCxnSpPr/>
            <p:nvPr/>
          </p:nvCxnSpPr>
          <p:spPr>
            <a:xfrm>
              <a:off x="0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F1B8ED61-88C3-48AA-91A7-BFD779B3B3BA}"/>
                </a:ext>
              </a:extLst>
            </p:cNvPr>
            <p:cNvCxnSpPr/>
            <p:nvPr/>
          </p:nvCxnSpPr>
          <p:spPr>
            <a:xfrm>
              <a:off x="585216" y="0"/>
              <a:ext cx="0" cy="6858000"/>
            </a:xfrm>
            <a:prstGeom prst="line">
              <a:avLst/>
            </a:prstGeom>
            <a:ln w="3175">
              <a:solidFill>
                <a:srgbClr val="DF45D4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822AC47D-49D2-4B9E-B580-53A7922E5654}"/>
                </a:ext>
              </a:extLst>
            </p:cNvPr>
            <p:cNvCxnSpPr/>
            <p:nvPr/>
          </p:nvCxnSpPr>
          <p:spPr>
            <a:xfrm>
              <a:off x="292608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20D7A2DB-4310-49CD-83F6-55B33BE76665}"/>
                </a:ext>
              </a:extLst>
            </p:cNvPr>
            <p:cNvCxnSpPr/>
            <p:nvPr/>
          </p:nvCxnSpPr>
          <p:spPr>
            <a:xfrm>
              <a:off x="877824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0C40071-7BC6-4682-9CD1-0631E07C9F11}"/>
                </a:ext>
              </a:extLst>
            </p:cNvPr>
            <p:cNvCxnSpPr/>
            <p:nvPr/>
          </p:nvCxnSpPr>
          <p:spPr>
            <a:xfrm>
              <a:off x="1170432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EE0ACFAA-26E9-44D2-BEF0-E02CAE93F397}"/>
                </a:ext>
              </a:extLst>
            </p:cNvPr>
            <p:cNvCxnSpPr/>
            <p:nvPr/>
          </p:nvCxnSpPr>
          <p:spPr>
            <a:xfrm>
              <a:off x="11021568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385D1186-93AE-4B67-8544-763E0B213AAC}"/>
                </a:ext>
              </a:extLst>
            </p:cNvPr>
            <p:cNvCxnSpPr/>
            <p:nvPr/>
          </p:nvCxnSpPr>
          <p:spPr>
            <a:xfrm>
              <a:off x="11606784" y="0"/>
              <a:ext cx="0" cy="6858000"/>
            </a:xfrm>
            <a:prstGeom prst="line">
              <a:avLst/>
            </a:prstGeom>
            <a:ln w="3175">
              <a:solidFill>
                <a:srgbClr val="DF45D4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CB1D45AE-FC53-4BB4-A9CD-C563C03A1195}"/>
                </a:ext>
              </a:extLst>
            </p:cNvPr>
            <p:cNvCxnSpPr/>
            <p:nvPr/>
          </p:nvCxnSpPr>
          <p:spPr>
            <a:xfrm>
              <a:off x="11314176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8325177A-06D9-4C2A-B7EF-984A90245BF7}"/>
                </a:ext>
              </a:extLst>
            </p:cNvPr>
            <p:cNvCxnSpPr/>
            <p:nvPr/>
          </p:nvCxnSpPr>
          <p:spPr>
            <a:xfrm>
              <a:off x="11899392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D2B67796-DF72-4C3B-A79D-7534FD3084C9}"/>
                </a:ext>
              </a:extLst>
            </p:cNvPr>
            <p:cNvCxnSpPr/>
            <p:nvPr/>
          </p:nvCxnSpPr>
          <p:spPr>
            <a:xfrm>
              <a:off x="12192000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C8B2C409-2FF7-4120-9E48-02A446B82DD6}"/>
                </a:ext>
              </a:extLst>
            </p:cNvPr>
            <p:cNvCxnSpPr/>
            <p:nvPr/>
          </p:nvCxnSpPr>
          <p:spPr>
            <a:xfrm>
              <a:off x="0" y="1755648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3E0130A-B11A-42AB-8439-3CB0569F1C08}"/>
                </a:ext>
              </a:extLst>
            </p:cNvPr>
            <p:cNvCxnSpPr/>
            <p:nvPr/>
          </p:nvCxnSpPr>
          <p:spPr>
            <a:xfrm>
              <a:off x="0" y="2048256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0840B631-CB23-44B8-823B-56619D54F0E4}"/>
                </a:ext>
              </a:extLst>
            </p:cNvPr>
            <p:cNvCxnSpPr/>
            <p:nvPr/>
          </p:nvCxnSpPr>
          <p:spPr>
            <a:xfrm>
              <a:off x="0" y="2340864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C7DD460B-BBE5-43D6-95DF-C1C1CC6239C6}"/>
                </a:ext>
              </a:extLst>
            </p:cNvPr>
            <p:cNvCxnSpPr/>
            <p:nvPr/>
          </p:nvCxnSpPr>
          <p:spPr>
            <a:xfrm>
              <a:off x="0" y="263347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7F5BEEB4-62B8-420A-9489-8319B9432C34}"/>
                </a:ext>
              </a:extLst>
            </p:cNvPr>
            <p:cNvCxnSpPr/>
            <p:nvPr/>
          </p:nvCxnSpPr>
          <p:spPr>
            <a:xfrm>
              <a:off x="0" y="292608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79242164-82A4-4DA9-B78C-33430C241872}"/>
                </a:ext>
              </a:extLst>
            </p:cNvPr>
            <p:cNvCxnSpPr/>
            <p:nvPr/>
          </p:nvCxnSpPr>
          <p:spPr>
            <a:xfrm>
              <a:off x="0" y="3218688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D8767DD-4892-4904-AE72-87087DD9CCC2}"/>
                </a:ext>
              </a:extLst>
            </p:cNvPr>
            <p:cNvCxnSpPr/>
            <p:nvPr/>
          </p:nvCxnSpPr>
          <p:spPr>
            <a:xfrm>
              <a:off x="0" y="3511296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245FC793-2AD0-4021-B3FB-391EDDE6CB63}"/>
                </a:ext>
              </a:extLst>
            </p:cNvPr>
            <p:cNvCxnSpPr/>
            <p:nvPr userDrawn="1"/>
          </p:nvCxnSpPr>
          <p:spPr>
            <a:xfrm>
              <a:off x="0" y="3803904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8091C6C8-296D-4AA9-8F03-7DEA5FA7D71A}"/>
                </a:ext>
              </a:extLst>
            </p:cNvPr>
            <p:cNvCxnSpPr/>
            <p:nvPr userDrawn="1"/>
          </p:nvCxnSpPr>
          <p:spPr>
            <a:xfrm>
              <a:off x="0" y="409651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71CBDA8A-698A-4B1C-BC41-CD72C2900FE8}"/>
                </a:ext>
              </a:extLst>
            </p:cNvPr>
            <p:cNvCxnSpPr/>
            <p:nvPr userDrawn="1"/>
          </p:nvCxnSpPr>
          <p:spPr>
            <a:xfrm>
              <a:off x="0" y="438912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0780C82-EF19-43A2-BF1B-31FDFBA092CA}"/>
                </a:ext>
              </a:extLst>
            </p:cNvPr>
            <p:cNvCxnSpPr/>
            <p:nvPr userDrawn="1"/>
          </p:nvCxnSpPr>
          <p:spPr>
            <a:xfrm>
              <a:off x="0" y="4681728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13492339-9370-44E2-8C4D-414393DEB764}"/>
                </a:ext>
              </a:extLst>
            </p:cNvPr>
            <p:cNvCxnSpPr/>
            <p:nvPr userDrawn="1"/>
          </p:nvCxnSpPr>
          <p:spPr>
            <a:xfrm>
              <a:off x="0" y="4974336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EBF7CE2A-C0A7-4C6F-88B8-E40107AE34E8}"/>
                </a:ext>
              </a:extLst>
            </p:cNvPr>
            <p:cNvCxnSpPr/>
            <p:nvPr userDrawn="1"/>
          </p:nvCxnSpPr>
          <p:spPr>
            <a:xfrm>
              <a:off x="0" y="5266944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CCD7A1D0-B060-4037-BFAE-80FAF89CC35F}"/>
                </a:ext>
              </a:extLst>
            </p:cNvPr>
            <p:cNvCxnSpPr/>
            <p:nvPr userDrawn="1"/>
          </p:nvCxnSpPr>
          <p:spPr>
            <a:xfrm>
              <a:off x="0" y="555955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2A121C21-7F60-43D7-B9B4-682B9D22E24D}"/>
                </a:ext>
              </a:extLst>
            </p:cNvPr>
            <p:cNvCxnSpPr/>
            <p:nvPr userDrawn="1"/>
          </p:nvCxnSpPr>
          <p:spPr>
            <a:xfrm>
              <a:off x="0" y="585216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.64 square" hidden="1">
            <a:extLst>
              <a:ext uri="{FF2B5EF4-FFF2-40B4-BE49-F238E27FC236}">
                <a16:creationId xmlns:a16="http://schemas.microsoft.com/office/drawing/2014/main" id="{90E0CE0A-15D7-405F-8DFA-B7F5AF47B03C}"/>
              </a:ext>
            </a:extLst>
          </p:cNvPr>
          <p:cNvSpPr/>
          <p:nvPr userDrawn="1"/>
        </p:nvSpPr>
        <p:spPr bwMode="auto">
          <a:xfrm>
            <a:off x="0" y="0"/>
            <a:ext cx="585216" cy="585216"/>
          </a:xfrm>
          <a:prstGeom prst="rect">
            <a:avLst/>
          </a:prstGeom>
          <a:solidFill>
            <a:schemeClr val="tx1">
              <a:alpha val="17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5" name=".32 square" hidden="1">
            <a:extLst>
              <a:ext uri="{FF2B5EF4-FFF2-40B4-BE49-F238E27FC236}">
                <a16:creationId xmlns:a16="http://schemas.microsoft.com/office/drawing/2014/main" id="{09835393-211C-428D-B22F-51EE7A413599}"/>
              </a:ext>
            </a:extLst>
          </p:cNvPr>
          <p:cNvSpPr/>
          <p:nvPr userDrawn="1"/>
        </p:nvSpPr>
        <p:spPr bwMode="auto">
          <a:xfrm>
            <a:off x="0" y="0"/>
            <a:ext cx="292608" cy="292608"/>
          </a:xfrm>
          <a:prstGeom prst="rect">
            <a:avLst/>
          </a:prstGeom>
          <a:solidFill>
            <a:schemeClr val="tx1">
              <a:alpha val="17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8427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77" r:id="rId1"/>
    <p:sldLayoutId id="2147484648" r:id="rId2"/>
    <p:sldLayoutId id="2147484240" r:id="rId3"/>
    <p:sldLayoutId id="2147484241" r:id="rId4"/>
    <p:sldLayoutId id="2147484474" r:id="rId5"/>
    <p:sldLayoutId id="2147484245" r:id="rId6"/>
    <p:sldLayoutId id="2147484247" r:id="rId7"/>
    <p:sldLayoutId id="2147484639" r:id="rId8"/>
    <p:sldLayoutId id="2147484603" r:id="rId9"/>
    <p:sldLayoutId id="2147484649" r:id="rId10"/>
    <p:sldLayoutId id="2147484645" r:id="rId11"/>
    <p:sldLayoutId id="2147484646" r:id="rId12"/>
    <p:sldLayoutId id="2147484647" r:id="rId13"/>
    <p:sldLayoutId id="2147484249" r:id="rId14"/>
    <p:sldLayoutId id="2147484640" r:id="rId15"/>
    <p:sldLayoutId id="2147484582" r:id="rId16"/>
    <p:sldLayoutId id="2147484641" r:id="rId17"/>
    <p:sldLayoutId id="2147484584" r:id="rId18"/>
    <p:sldLayoutId id="2147484583" r:id="rId19"/>
    <p:sldLayoutId id="2147484256" r:id="rId20"/>
    <p:sldLayoutId id="2147484257" r:id="rId21"/>
    <p:sldLayoutId id="2147484585" r:id="rId22"/>
    <p:sldLayoutId id="2147484299" r:id="rId23"/>
    <p:sldLayoutId id="2147484263" r:id="rId24"/>
    <p:sldLayoutId id="2147484650" r:id="rId25"/>
  </p:sldLayoutIdLst>
  <p:transition>
    <p:fade/>
  </p:transition>
  <p:hf sldNum="0" hdr="0" ftr="0" dt="0"/>
  <p:txStyles>
    <p:titleStyle>
      <a:lvl1pPr algn="l" defTabSz="932742" rtl="0" eaLnBrk="1" latinLnBrk="0" hangingPunct="1">
        <a:lnSpc>
          <a:spcPct val="100000"/>
        </a:lnSpc>
        <a:spcBef>
          <a:spcPct val="0"/>
        </a:spcBef>
        <a:buNone/>
        <a:defRPr lang="en-US" sz="3600" b="1" kern="1200" cap="none" spc="-50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28600" marR="0" indent="-228600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1pPr>
      <a:lvl2pPr marL="457200" marR="0" indent="-228600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57225" marR="0" indent="-20002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6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842963" marR="0" indent="-18097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023938" marR="0" indent="-16827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6" pos="368" userDrawn="1">
          <p15:clr>
            <a:srgbClr val="C35EA4"/>
          </p15:clr>
        </p15:guide>
        <p15:guide id="17" pos="7313" userDrawn="1">
          <p15:clr>
            <a:srgbClr val="C35EA4"/>
          </p15:clr>
        </p15:guide>
        <p15:guide id="25" orient="horz" pos="369" userDrawn="1">
          <p15:clr>
            <a:srgbClr val="C35EA4"/>
          </p15:clr>
        </p15:guide>
        <p15:guide id="26" orient="horz" pos="3949" userDrawn="1">
          <p15:clr>
            <a:srgbClr val="C35EA4"/>
          </p15:clr>
        </p15:guide>
        <p15:guide id="27" orient="horz" pos="184" userDrawn="1">
          <p15:clr>
            <a:srgbClr val="A4A3A4"/>
          </p15:clr>
        </p15:guide>
        <p15:guide id="28" pos="185" userDrawn="1">
          <p15:clr>
            <a:srgbClr val="A4A3A4"/>
          </p15:clr>
        </p15:guide>
        <p15:guide id="29" orient="horz" pos="4135" userDrawn="1">
          <p15:clr>
            <a:srgbClr val="A4A3A4"/>
          </p15:clr>
        </p15:guide>
        <p15:guide id="30" pos="7495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p14="http://schemas.microsoft.com/office/powerpoint/2010/main" xmlns:mc="http://schemas.openxmlformats.org/markup-compatibility/2006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5078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>
      <p:transition/>
    </mc:Fallback>
  </mc:AlternateContent>
</p:sld>
</file>

<file path=ppt/slides/slide10.xml><?xml version="1.0" encoding="utf-8"?>
<p:sld xmlns:a16="http://schemas.microsoft.com/office/drawing/2014/main" xmlns:p14="http://schemas.microsoft.com/office/powerpoint/2010/main" xmlns:mc="http://schemas.openxmlformats.org/markup-compatibility/2006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6963F9-4CB0-9949-A8C8-5DAC3A5C6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Azure Active Directory B2C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0B8D2C4-637C-204C-8814-5398572F3384}"/>
              </a:ext>
            </a:extLst>
          </p:cNvPr>
          <p:cNvGrpSpPr/>
          <p:nvPr/>
        </p:nvGrpSpPr>
        <p:grpSpPr>
          <a:xfrm>
            <a:off x="588261" y="1223229"/>
            <a:ext cx="8555737" cy="1574158"/>
            <a:chOff x="588261" y="1223229"/>
            <a:chExt cx="8555737" cy="1574158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C1C3671-1520-4B40-8648-1D34328FD226}"/>
                </a:ext>
              </a:extLst>
            </p:cNvPr>
            <p:cNvSpPr/>
            <p:nvPr/>
          </p:nvSpPr>
          <p:spPr bwMode="auto">
            <a:xfrm>
              <a:off x="588261" y="1223229"/>
              <a:ext cx="7398269" cy="1574157"/>
            </a:xfrm>
            <a:prstGeom prst="rect">
              <a:avLst/>
            </a:prstGeom>
            <a:solidFill>
              <a:schemeClr val="accent3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120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Segoe UI" pitchFamily="34" charset="0"/>
                  <a:cs typeface="Segoe UI" pitchFamily="34" charset="0"/>
                </a:rPr>
                <a:t>Azure AD B2C</a:t>
              </a:r>
            </a:p>
            <a:p>
              <a:pPr marL="0" marR="0" lvl="0" indent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Segoe UI" pitchFamily="34" charset="0"/>
                  <a:cs typeface="Segoe UI" pitchFamily="34" charset="0"/>
                </a:rPr>
                <a:t>Create accounts for users you don’t know you have</a:t>
              </a:r>
            </a:p>
          </p:txBody>
        </p:sp>
        <p:sp>
          <p:nvSpPr>
            <p:cNvPr id="6" name="Triangle 5">
              <a:extLst>
                <a:ext uri="{FF2B5EF4-FFF2-40B4-BE49-F238E27FC236}">
                  <a16:creationId xmlns:a16="http://schemas.microsoft.com/office/drawing/2014/main" id="{595E2C21-8F8A-6146-A053-A24CE9549C92}"/>
                </a:ext>
              </a:extLst>
            </p:cNvPr>
            <p:cNvSpPr/>
            <p:nvPr/>
          </p:nvSpPr>
          <p:spPr bwMode="auto">
            <a:xfrm rot="5400000">
              <a:off x="7800413" y="1453801"/>
              <a:ext cx="1574158" cy="1113013"/>
            </a:xfrm>
            <a:prstGeom prst="triangle">
              <a:avLst/>
            </a:prstGeom>
            <a:solidFill>
              <a:schemeClr val="accent3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 err="1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Segoe UI" pitchFamily="34" charset="0"/>
                <a:cs typeface="Segoe UI" pitchFamily="34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BBE3D2FB-AD1A-8D41-AB3E-FE17E3F6D996}"/>
              </a:ext>
            </a:extLst>
          </p:cNvPr>
          <p:cNvGrpSpPr/>
          <p:nvPr/>
        </p:nvGrpSpPr>
        <p:grpSpPr>
          <a:xfrm>
            <a:off x="2357343" y="3009417"/>
            <a:ext cx="8546008" cy="1574158"/>
            <a:chOff x="597991" y="3009417"/>
            <a:chExt cx="8546008" cy="1574158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21E39EB6-6871-9B41-A03B-69ABACE044F2}"/>
                </a:ext>
              </a:extLst>
            </p:cNvPr>
            <p:cNvSpPr/>
            <p:nvPr/>
          </p:nvSpPr>
          <p:spPr bwMode="auto">
            <a:xfrm>
              <a:off x="1745730" y="3009417"/>
              <a:ext cx="7398269" cy="1574157"/>
            </a:xfrm>
            <a:prstGeom prst="rect">
              <a:avLst/>
            </a:prstGeom>
            <a:solidFill>
              <a:schemeClr val="accent2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1A1A1A"/>
                  </a:solidFill>
                  <a:effectLst/>
                  <a:uLnTx/>
                  <a:uFillTx/>
                  <a:latin typeface="Segoe UI"/>
                  <a:ea typeface="Segoe UI" pitchFamily="34" charset="0"/>
                  <a:cs typeface="Segoe UI" pitchFamily="34" charset="0"/>
                </a:rPr>
                <a:t>Backend</a:t>
              </a:r>
              <a:endPara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1A1A1A"/>
                </a:solidFill>
                <a:effectLst/>
                <a:uLnTx/>
                <a:uFillTx/>
                <a:latin typeface="Segoe UI"/>
                <a:ea typeface="Segoe UI" pitchFamily="34" charset="0"/>
                <a:cs typeface="Segoe UI" pitchFamily="34" charset="0"/>
              </a:endParaRPr>
            </a:p>
            <a:p>
              <a:pPr marL="0" marR="0" lvl="0" indent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1A1A1A"/>
                  </a:solidFill>
                  <a:effectLst/>
                  <a:uLnTx/>
                  <a:uFillTx/>
                  <a:latin typeface="Segoe UI"/>
                  <a:ea typeface="Segoe UI" pitchFamily="34" charset="0"/>
                  <a:cs typeface="Segoe UI" pitchFamily="34" charset="0"/>
                </a:rPr>
                <a:t>Use existing built-in mechanisms to verify</a:t>
              </a:r>
            </a:p>
          </p:txBody>
        </p:sp>
        <p:sp>
          <p:nvSpPr>
            <p:cNvPr id="7" name="Triangle 6">
              <a:extLst>
                <a:ext uri="{FF2B5EF4-FFF2-40B4-BE49-F238E27FC236}">
                  <a16:creationId xmlns:a16="http://schemas.microsoft.com/office/drawing/2014/main" id="{2DDA0FD3-3253-6146-AD53-66B2EA37C1B1}"/>
                </a:ext>
              </a:extLst>
            </p:cNvPr>
            <p:cNvSpPr/>
            <p:nvPr/>
          </p:nvSpPr>
          <p:spPr bwMode="auto">
            <a:xfrm rot="16200000">
              <a:off x="367419" y="3239989"/>
              <a:ext cx="1574158" cy="1113013"/>
            </a:xfrm>
            <a:prstGeom prst="triangle">
              <a:avLst/>
            </a:prstGeom>
            <a:solidFill>
              <a:schemeClr val="accent2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 err="1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Segoe UI" pitchFamily="34" charset="0"/>
                <a:cs typeface="Segoe UI" pitchFamily="34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50EE8FF6-82A9-5D4E-8D6E-917BC53A7FD3}"/>
              </a:ext>
            </a:extLst>
          </p:cNvPr>
          <p:cNvGrpSpPr/>
          <p:nvPr/>
        </p:nvGrpSpPr>
        <p:grpSpPr>
          <a:xfrm>
            <a:off x="1734157" y="4876800"/>
            <a:ext cx="8555736" cy="1574158"/>
            <a:chOff x="588262" y="4876800"/>
            <a:chExt cx="8555736" cy="1574158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7BEF590-00CE-F441-9025-401E721CEC4F}"/>
                </a:ext>
              </a:extLst>
            </p:cNvPr>
            <p:cNvSpPr/>
            <p:nvPr/>
          </p:nvSpPr>
          <p:spPr bwMode="auto">
            <a:xfrm>
              <a:off x="588262" y="4876800"/>
              <a:ext cx="7398269" cy="1574157"/>
            </a:xfrm>
            <a:prstGeom prst="rect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egoe UI"/>
                  <a:ea typeface="Segoe UI" pitchFamily="34" charset="0"/>
                  <a:cs typeface="Segoe UI" pitchFamily="34" charset="0"/>
                </a:rPr>
                <a:t>MSAL</a:t>
              </a:r>
            </a:p>
            <a:p>
              <a:pPr marL="0" marR="0" lvl="0" indent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egoe UI"/>
                  <a:ea typeface="Segoe UI" pitchFamily="34" charset="0"/>
                  <a:cs typeface="Segoe UI" pitchFamily="34" charset="0"/>
                </a:rPr>
                <a:t>SDK to obtain tokens </a:t>
              </a:r>
            </a:p>
          </p:txBody>
        </p:sp>
        <p:sp>
          <p:nvSpPr>
            <p:cNvPr id="8" name="Triangle 7">
              <a:extLst>
                <a:ext uri="{FF2B5EF4-FFF2-40B4-BE49-F238E27FC236}">
                  <a16:creationId xmlns:a16="http://schemas.microsoft.com/office/drawing/2014/main" id="{9C5AA4CC-1562-A147-B27F-024A61B65C60}"/>
                </a:ext>
              </a:extLst>
            </p:cNvPr>
            <p:cNvSpPr/>
            <p:nvPr/>
          </p:nvSpPr>
          <p:spPr bwMode="auto">
            <a:xfrm rot="5400000">
              <a:off x="7800413" y="5107372"/>
              <a:ext cx="1574158" cy="1113013"/>
            </a:xfrm>
            <a:prstGeom prst="triangle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 err="1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Segoe UI" pitchFamily="34" charset="0"/>
                <a:cs typeface="Segoe UI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0266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16="http://schemas.microsoft.com/office/drawing/2014/main" xmlns:p14="http://schemas.microsoft.com/office/powerpoint/2010/main" xmlns:mc="http://schemas.openxmlformats.org/markup-compatibility/2006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16BF2D2-2A89-6B4E-B337-072C8874EF7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174750" y="2957033"/>
            <a:ext cx="10560050" cy="1081568"/>
          </a:xfrm>
          <a:solidFill>
            <a:schemeClr val="bg2"/>
          </a:solidFill>
        </p:spPr>
        <p:txBody>
          <a:bodyPr/>
          <a:lstStyle/>
          <a:p>
            <a:pPr algn="ctr"/>
            <a:r>
              <a:rPr lang="en-US" sz="6800" b="1" dirty="0" err="1">
                <a:solidFill>
                  <a:schemeClr val="tx1"/>
                </a:solidFill>
              </a:rPr>
              <a:t>aka.ms</a:t>
            </a:r>
            <a:r>
              <a:rPr lang="en-US" sz="6800" b="1" dirty="0">
                <a:solidFill>
                  <a:schemeClr val="tx1"/>
                </a:solidFill>
              </a:rPr>
              <a:t>/build-b2c</a:t>
            </a:r>
          </a:p>
        </p:txBody>
      </p:sp>
    </p:spTree>
    <p:extLst>
      <p:ext uri="{BB962C8B-B14F-4D97-AF65-F5344CB8AC3E}">
        <p14:creationId xmlns:p14="http://schemas.microsoft.com/office/powerpoint/2010/main" val="2513533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>
      <p:transition/>
    </mc:Fallback>
  </mc:AlternateContent>
</p:sld>
</file>

<file path=ppt/slides/slide12.xml><?xml version="1.0" encoding="utf-8"?>
<p:sld xmlns:a16="http://schemas.microsoft.com/office/drawing/2014/main" xmlns:p14="http://schemas.microsoft.com/office/powerpoint/2010/main" xmlns:mc="http://schemas.openxmlformats.org/markup-compatibility/2006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E41D56-FD27-104A-BD60-9D021F6CC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200" y="2025650"/>
            <a:ext cx="5207000" cy="553998"/>
          </a:xfrm>
        </p:spPr>
        <p:txBody>
          <a:bodyPr anchor="t"/>
          <a:lstStyle/>
          <a:p>
            <a:r>
              <a:rPr lang="en-US" dirty="0"/>
              <a:t>Azure AD </a:t>
            </a:r>
            <a:r>
              <a:rPr lang="en-US"/>
              <a:t>B2C Sessions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18C3B3-A63D-2A4A-91B6-F9A61D1078C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4199" y="3050632"/>
            <a:ext cx="7070833" cy="169892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WRK2507: Tuesday May 8, 10:30 – 11:45 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WRK2507-R: Wednesday May 9, 8:30 – 9:45 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BRK2424: Wednesday May 9, 1:00 – 2:15 PM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THR2429: Wednesday May 9, 3:30 – 3:50 PM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D9A324E-A7B2-B446-BB2F-812CE5BA01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3207" y="1418095"/>
            <a:ext cx="4032800" cy="4021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5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>
      <p:transition/>
    </mc:Fallback>
  </mc:AlternateContent>
</p:sld>
</file>

<file path=ppt/slides/slide13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27E09B7-7C02-450F-AADE-53BBDB6456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745" r="7128" b="16745"/>
          <a:stretch/>
        </p:blipFill>
        <p:spPr>
          <a:xfrm>
            <a:off x="4227580" y="0"/>
            <a:ext cx="7176267" cy="6858000"/>
          </a:xfrm>
          <a:prstGeom prst="rect">
            <a:avLst/>
          </a:prstGeom>
          <a:effectLst/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76B8D00C-EF56-4DBA-BF92-53381095BD45}"/>
              </a:ext>
            </a:extLst>
          </p:cNvPr>
          <p:cNvSpPr txBox="1">
            <a:spLocks/>
          </p:cNvSpPr>
          <p:nvPr/>
        </p:nvSpPr>
        <p:spPr>
          <a:xfrm>
            <a:off x="1126637" y="1764552"/>
            <a:ext cx="6675120" cy="1842043"/>
          </a:xfrm>
          <a:prstGeom prst="rect">
            <a:avLst/>
          </a:prstGeom>
        </p:spPr>
        <p:txBody>
          <a:bodyPr/>
          <a:lstStyle>
            <a:lvl1pPr algn="l" defTabSz="932742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600" b="1" kern="1200" cap="none" spc="-50" baseline="0" dirty="0" smtClean="0">
                <a:ln w="3175">
                  <a:noFill/>
                </a:ln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marL="0" marR="0" lvl="0" indent="0" algn="l" defTabSz="932742" rtl="0" eaLnBrk="1" fontAlgn="auto" latinLnBrk="0" hangingPunct="1">
              <a:lnSpc>
                <a:spcPct val="9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-50" normalizeH="0" baseline="0" noProof="0" dirty="0">
                <a:ln w="3175">
                  <a:noFill/>
                </a:ln>
                <a:gradFill>
                  <a:gsLst>
                    <a:gs pos="125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 Semibold"/>
                <a:ea typeface="+mn-ea"/>
                <a:cs typeface="Segoe UI" pitchFamily="34" charset="0"/>
              </a:rPr>
              <a:t>Please evaluate </a:t>
            </a:r>
            <a:br>
              <a:rPr kumimoji="0" lang="en-US" sz="5000" b="0" i="0" u="none" strike="noStrike" kern="1200" cap="none" spc="-50" normalizeH="0" baseline="0" noProof="0" dirty="0">
                <a:ln w="3175">
                  <a:noFill/>
                </a:ln>
                <a:gradFill>
                  <a:gsLst>
                    <a:gs pos="125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 Semibold"/>
                <a:ea typeface="+mn-ea"/>
                <a:cs typeface="Segoe UI" pitchFamily="34" charset="0"/>
              </a:rPr>
            </a:br>
            <a:r>
              <a:rPr kumimoji="0" lang="en-US" sz="5000" b="0" i="0" u="none" strike="noStrike" kern="1200" cap="none" spc="-50" normalizeH="0" baseline="0" noProof="0" dirty="0">
                <a:ln w="3175">
                  <a:noFill/>
                </a:ln>
                <a:gradFill>
                  <a:gsLst>
                    <a:gs pos="125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 Semibold"/>
                <a:ea typeface="+mn-ea"/>
                <a:cs typeface="Segoe UI" pitchFamily="34" charset="0"/>
              </a:rPr>
              <a:t>this session</a:t>
            </a:r>
            <a:br>
              <a:rPr kumimoji="0" lang="en-US" sz="3600" b="1" i="0" u="none" strike="noStrike" kern="1200" cap="none" spc="-50" normalizeH="0" baseline="0" noProof="0" dirty="0">
                <a:ln w="3175">
                  <a:noFill/>
                </a:ln>
                <a:gradFill>
                  <a:gsLst>
                    <a:gs pos="125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 Semibold"/>
                <a:ea typeface="+mn-ea"/>
                <a:cs typeface="Segoe UI" pitchFamily="34" charset="0"/>
              </a:rPr>
            </a:br>
            <a:endParaRPr kumimoji="0" lang="en-US" sz="3300" b="0" i="0" u="none" strike="noStrike" kern="1200" cap="none" spc="-50" normalizeH="0" baseline="0" noProof="0" dirty="0">
              <a:ln w="3175">
                <a:noFill/>
              </a:ln>
              <a:gradFill>
                <a:gsLst>
                  <a:gs pos="125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+mn-ea"/>
              <a:cs typeface="Segoe UI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3A60845-C31F-4D1A-A34F-AAC94CAA5B46}"/>
              </a:ext>
            </a:extLst>
          </p:cNvPr>
          <p:cNvSpPr/>
          <p:nvPr/>
        </p:nvSpPr>
        <p:spPr>
          <a:xfrm>
            <a:off x="1147010" y="3334435"/>
            <a:ext cx="6096000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325" marR="0" lvl="0" indent="-60325" algn="l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300" b="0" i="0" u="none" strike="noStrike" kern="1200" cap="none" spc="-50" normalizeH="0" baseline="0" noProof="0" dirty="0">
                <a:ln w="3175">
                  <a:noFill/>
                </a:ln>
                <a:gradFill>
                  <a:gsLst>
                    <a:gs pos="62564">
                      <a:srgbClr val="FFFFFF"/>
                    </a:gs>
                    <a:gs pos="55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+mn-ea"/>
                <a:cs typeface="Segoe UI" pitchFamily="34" charset="0"/>
              </a:rPr>
              <a:t>Your feedback is </a:t>
            </a:r>
            <a:br>
              <a:rPr kumimoji="0" lang="en-US" sz="3300" b="0" i="0" u="none" strike="noStrike" kern="1200" cap="none" spc="-50" normalizeH="0" baseline="0" noProof="0" dirty="0">
                <a:ln w="3175">
                  <a:noFill/>
                </a:ln>
                <a:gradFill>
                  <a:gsLst>
                    <a:gs pos="62564">
                      <a:srgbClr val="FFFFFF"/>
                    </a:gs>
                    <a:gs pos="55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+mn-ea"/>
                <a:cs typeface="Segoe UI" pitchFamily="34" charset="0"/>
              </a:rPr>
            </a:br>
            <a:r>
              <a:rPr kumimoji="0" lang="en-US" sz="3300" b="0" i="0" u="none" strike="noStrike" kern="1200" cap="none" spc="-50" normalizeH="0" baseline="0" noProof="0" dirty="0">
                <a:ln w="3175">
                  <a:noFill/>
                </a:ln>
                <a:gradFill>
                  <a:gsLst>
                    <a:gs pos="62564">
                      <a:srgbClr val="FFFFFF"/>
                    </a:gs>
                    <a:gs pos="55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+mn-ea"/>
                <a:cs typeface="Segoe UI" pitchFamily="34" charset="0"/>
              </a:rPr>
              <a:t>important to us 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4B729F1-C483-419C-BC61-3FD82F185D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7023" y="1076325"/>
            <a:ext cx="2438500" cy="4987545"/>
          </a:xfrm>
          <a:prstGeom prst="rect">
            <a:avLst/>
          </a:prstGeom>
          <a:effectLst>
            <a:outerShdw blurRad="190500" sx="102000" sy="102000" algn="ctr" rotWithShape="0">
              <a:prstClr val="black">
                <a:alpha val="12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999910294"/>
      </p:ext>
    </p:extLst>
  </p:cSld>
  <p:clrMapOvr>
    <a:masterClrMapping/>
  </p:clrMapOvr>
  <p:transition>
    <p:fade/>
  </p:transition>
</p:sld>
</file>

<file path=ppt/slides/slide14.xml><?xml version="1.0" encoding="utf-8"?>
<p:sld xmlns:p14="http://schemas.microsoft.com/office/powerpoint/2010/main" xmlns:mc="http://schemas.openxmlformats.org/markup-compatibility/2006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2828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>
      <p:transition/>
    </mc:Fallback>
  </mc:AlternateContent>
</p:sld>
</file>

<file path=ppt/slides/slide2.xml><?xml version="1.0" encoding="utf-8"?>
<p:sld xmlns:a16="http://schemas.microsoft.com/office/drawing/2014/main" xmlns:p14="http://schemas.microsoft.com/office/powerpoint/2010/main" xmlns:mc="http://schemas.openxmlformats.org/markup-compatibility/2006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A1452-18F6-4F4D-B541-49744E4B70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200" y="1871783"/>
            <a:ext cx="6675120" cy="1661993"/>
          </a:xfrm>
        </p:spPr>
        <p:txBody>
          <a:bodyPr/>
          <a:lstStyle/>
          <a:p>
            <a:r>
              <a:rPr lang="en-US" dirty="0"/>
              <a:t>Who Are You? </a:t>
            </a:r>
            <a:br>
              <a:rPr lang="en-US" dirty="0"/>
            </a:br>
            <a:r>
              <a:rPr lang="en-US" dirty="0"/>
              <a:t>The Art of Zero Knowledge </a:t>
            </a:r>
            <a:br>
              <a:rPr lang="en-US" dirty="0"/>
            </a:br>
            <a:r>
              <a:rPr lang="en-US" dirty="0"/>
              <a:t>User Management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FD0DDA-D58B-433E-B8E3-A11E8318854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84200" y="3962400"/>
            <a:ext cx="6675120" cy="615553"/>
          </a:xfrm>
        </p:spPr>
        <p:txBody>
          <a:bodyPr/>
          <a:lstStyle/>
          <a:p>
            <a:r>
              <a:rPr lang="en-US" dirty="0"/>
              <a:t>Matt Soucoup - @</a:t>
            </a:r>
            <a:r>
              <a:rPr lang="en-US" dirty="0" err="1"/>
              <a:t>codemillmatt</a:t>
            </a:r>
            <a:endParaRPr lang="en-US" dirty="0"/>
          </a:p>
          <a:p>
            <a:r>
              <a:rPr lang="en-US" dirty="0"/>
              <a:t>Sr. Cloud Developer Advocate – Microsoft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E70D65E-D155-4B5F-AC8B-BEDE86DACF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THR3503</a:t>
            </a:r>
          </a:p>
        </p:txBody>
      </p:sp>
    </p:spTree>
    <p:extLst>
      <p:ext uri="{BB962C8B-B14F-4D97-AF65-F5344CB8AC3E}">
        <p14:creationId xmlns:p14="http://schemas.microsoft.com/office/powerpoint/2010/main" val="1985850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>
      <p:transition/>
    </mc:Fallback>
  </mc:AlternateContent>
</p:sld>
</file>

<file path=ppt/slides/slide3.xml><?xml version="1.0" encoding="utf-8"?>
<p:sld xmlns:a16="http://schemas.microsoft.com/office/drawing/2014/main" xmlns:p14="http://schemas.microsoft.com/office/powerpoint/2010/main" xmlns:mc="http://schemas.openxmlformats.org/markup-compatibility/2006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16BF2D2-2A89-6B4E-B337-072C8874EF7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174750" y="2957033"/>
            <a:ext cx="10560050" cy="1081568"/>
          </a:xfrm>
          <a:solidFill>
            <a:schemeClr val="bg2"/>
          </a:solidFill>
        </p:spPr>
        <p:txBody>
          <a:bodyPr/>
          <a:lstStyle/>
          <a:p>
            <a:pPr algn="ctr"/>
            <a:r>
              <a:rPr lang="en-US" sz="6800" b="1" dirty="0" err="1">
                <a:solidFill>
                  <a:schemeClr val="tx1"/>
                </a:solidFill>
              </a:rPr>
              <a:t>aka.ms</a:t>
            </a:r>
            <a:r>
              <a:rPr lang="en-US" sz="6800" b="1" dirty="0">
                <a:solidFill>
                  <a:schemeClr val="tx1"/>
                </a:solidFill>
              </a:rPr>
              <a:t>/build-b2c</a:t>
            </a:r>
          </a:p>
        </p:txBody>
      </p:sp>
    </p:spTree>
    <p:extLst>
      <p:ext uri="{BB962C8B-B14F-4D97-AF65-F5344CB8AC3E}">
        <p14:creationId xmlns:p14="http://schemas.microsoft.com/office/powerpoint/2010/main" val="3371418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>
      <p:transition/>
    </mc:Fallback>
  </mc:AlternateContent>
</p:sld>
</file>

<file path=ppt/slides/slide4.xml><?xml version="1.0" encoding="utf-8"?>
<p:sld xmlns:a16="http://schemas.microsoft.com/office/drawing/2014/main" xmlns:p14="http://schemas.microsoft.com/office/powerpoint/2010/main" xmlns:mc="http://schemas.openxmlformats.org/markup-compatibility/2006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DEE242-94A6-EF46-BAD8-693460365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Easy Identity Management…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903979C-C298-B54C-B51E-911358B189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5923" y="1487905"/>
            <a:ext cx="10363200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957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>
      <p:transition/>
    </mc:Fallback>
  </mc:AlternateContent>
</p:sld>
</file>

<file path=ppt/slides/slide5.xml><?xml version="1.0" encoding="utf-8"?>
<p:sld xmlns:a16="http://schemas.microsoft.com/office/drawing/2014/main" xmlns:p14="http://schemas.microsoft.com/office/powerpoint/2010/main" xmlns:mc="http://schemas.openxmlformats.org/markup-compatibility/2006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DEE242-94A6-EF46-BAD8-693460365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 So Easy…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903979C-C298-B54C-B51E-911358B189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5923" y="1487905"/>
            <a:ext cx="10363200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363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>
      <p:transition/>
    </mc:Fallback>
  </mc:AlternateContent>
</p:sld>
</file>

<file path=ppt/slides/slide6.xml><?xml version="1.0" encoding="utf-8"?>
<p:sld xmlns:a16="http://schemas.microsoft.com/office/drawing/2014/main" xmlns:a14="http://schemas.microsoft.com/office/drawing/2010/main" xmlns:p14="http://schemas.microsoft.com/office/powerpoint/2010/main" xmlns:mc="http://schemas.openxmlformats.org/markup-compatibility/2006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88F1F8-7A89-704E-AC6A-B80DCABA69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Azure Active Directory B2C</a:t>
            </a:r>
          </a:p>
        </p:txBody>
      </p:sp>
      <p:pic>
        <p:nvPicPr>
          <p:cNvPr id="3" name="Picture 4" descr="Image result for azure active directory">
            <a:extLst>
              <a:ext uri="{FF2B5EF4-FFF2-40B4-BE49-F238E27FC236}">
                <a16:creationId xmlns:a16="http://schemas.microsoft.com/office/drawing/2014/main" id="{3D200B3B-1339-BC48-94CE-6A6EB97C26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9540" y="1498923"/>
            <a:ext cx="8895966" cy="4670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1043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>
      <p:transition/>
    </mc:Fallback>
  </mc:AlternateContent>
</p:sld>
</file>

<file path=ppt/slides/slide7.xml><?xml version="1.0" encoding="utf-8"?>
<p:sld xmlns:a16="http://schemas.microsoft.com/office/drawing/2014/main" xmlns:a14="http://schemas.microsoft.com/office/drawing/2010/main" xmlns:p14="http://schemas.microsoft.com/office/powerpoint/2010/main" xmlns:mc="http://schemas.openxmlformats.org/markup-compatibility/2006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9E5BAB-B6A8-CA47-92F5-E027FCE77E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Here’s What I Want…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B7468CA-9A20-1445-9CC1-2B8EF83DCA2E}"/>
              </a:ext>
            </a:extLst>
          </p:cNvPr>
          <p:cNvGrpSpPr/>
          <p:nvPr/>
        </p:nvGrpSpPr>
        <p:grpSpPr>
          <a:xfrm>
            <a:off x="1407479" y="2581639"/>
            <a:ext cx="1515876" cy="2149051"/>
            <a:chOff x="1407479" y="2581639"/>
            <a:chExt cx="1515876" cy="2149051"/>
          </a:xfrm>
        </p:grpSpPr>
        <p:sp>
          <p:nvSpPr>
            <p:cNvPr id="3" name="people_4" title="Icon of a person">
              <a:extLst>
                <a:ext uri="{FF2B5EF4-FFF2-40B4-BE49-F238E27FC236}">
                  <a16:creationId xmlns:a16="http://schemas.microsoft.com/office/drawing/2014/main" id="{DBFE8BA3-FBFF-3148-B55B-E49D3B2E467F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1407479" y="2581639"/>
              <a:ext cx="1515876" cy="1694722"/>
            </a:xfrm>
            <a:custGeom>
              <a:avLst/>
              <a:gdLst>
                <a:gd name="T0" fmla="*/ 48 w 246"/>
                <a:gd name="T1" fmla="*/ 76 h 275"/>
                <a:gd name="T2" fmla="*/ 124 w 246"/>
                <a:gd name="T3" fmla="*/ 0 h 275"/>
                <a:gd name="T4" fmla="*/ 201 w 246"/>
                <a:gd name="T5" fmla="*/ 76 h 275"/>
                <a:gd name="T6" fmla="*/ 124 w 246"/>
                <a:gd name="T7" fmla="*/ 152 h 275"/>
                <a:gd name="T8" fmla="*/ 48 w 246"/>
                <a:gd name="T9" fmla="*/ 76 h 275"/>
                <a:gd name="T10" fmla="*/ 246 w 246"/>
                <a:gd name="T11" fmla="*/ 275 h 275"/>
                <a:gd name="T12" fmla="*/ 123 w 246"/>
                <a:gd name="T13" fmla="*/ 152 h 275"/>
                <a:gd name="T14" fmla="*/ 0 w 246"/>
                <a:gd name="T15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6" h="275">
                  <a:moveTo>
                    <a:pt x="48" y="76"/>
                  </a:moveTo>
                  <a:cubicBezTo>
                    <a:pt x="48" y="34"/>
                    <a:pt x="82" y="0"/>
                    <a:pt x="124" y="0"/>
                  </a:cubicBezTo>
                  <a:cubicBezTo>
                    <a:pt x="166" y="0"/>
                    <a:pt x="201" y="34"/>
                    <a:pt x="201" y="76"/>
                  </a:cubicBezTo>
                  <a:cubicBezTo>
                    <a:pt x="201" y="118"/>
                    <a:pt x="166" y="152"/>
                    <a:pt x="124" y="152"/>
                  </a:cubicBezTo>
                  <a:cubicBezTo>
                    <a:pt x="82" y="152"/>
                    <a:pt x="48" y="118"/>
                    <a:pt x="48" y="76"/>
                  </a:cubicBezTo>
                  <a:close/>
                  <a:moveTo>
                    <a:pt x="246" y="275"/>
                  </a:moveTo>
                  <a:cubicBezTo>
                    <a:pt x="246" y="207"/>
                    <a:pt x="191" y="152"/>
                    <a:pt x="123" y="152"/>
                  </a:cubicBezTo>
                  <a:cubicBezTo>
                    <a:pt x="55" y="152"/>
                    <a:pt x="0" y="207"/>
                    <a:pt x="0" y="275"/>
                  </a:cubicBezTo>
                </a:path>
              </a:pathLst>
            </a:custGeom>
            <a:noFill/>
            <a:ln w="50800" cap="sq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 dirty="0">
                <a:ln>
                  <a:noFill/>
                </a:ln>
                <a:solidFill>
                  <a:srgbClr val="1A1A1A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642E3E0-AF84-444D-B708-8671C28F42AA}"/>
                </a:ext>
              </a:extLst>
            </p:cNvPr>
            <p:cNvSpPr txBox="1"/>
            <p:nvPr/>
          </p:nvSpPr>
          <p:spPr>
            <a:xfrm>
              <a:off x="1732844" y="4422913"/>
              <a:ext cx="865146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gradFill>
                    <a:gsLst>
                      <a:gs pos="2917">
                        <a:srgbClr val="1A1A1A"/>
                      </a:gs>
                      <a:gs pos="30000">
                        <a:srgbClr val="1A1A1A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User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E37E85A-3CF3-A443-BB2C-85FB3768C5B3}"/>
              </a:ext>
            </a:extLst>
          </p:cNvPr>
          <p:cNvGrpSpPr/>
          <p:nvPr/>
        </p:nvGrpSpPr>
        <p:grpSpPr>
          <a:xfrm>
            <a:off x="8964177" y="2519251"/>
            <a:ext cx="1820345" cy="2211438"/>
            <a:chOff x="8964177" y="2519251"/>
            <a:chExt cx="1820345" cy="2211438"/>
          </a:xfrm>
        </p:grpSpPr>
        <p:sp>
          <p:nvSpPr>
            <p:cNvPr id="4" name="Broadcasting_F1B5" title="Icon of a communication dish with signal lines">
              <a:extLst>
                <a:ext uri="{FF2B5EF4-FFF2-40B4-BE49-F238E27FC236}">
                  <a16:creationId xmlns:a16="http://schemas.microsoft.com/office/drawing/2014/main" id="{AC00FAC4-1827-D040-8E7A-C470C0909C1A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 rot="16200000">
              <a:off x="8964600" y="2518828"/>
              <a:ext cx="1819499" cy="1820345"/>
            </a:xfrm>
            <a:custGeom>
              <a:avLst/>
              <a:gdLst>
                <a:gd name="T0" fmla="*/ 1786 w 3913"/>
                <a:gd name="T1" fmla="*/ 2127 h 3913"/>
                <a:gd name="T2" fmla="*/ 2198 w 3913"/>
                <a:gd name="T3" fmla="*/ 1715 h 3913"/>
                <a:gd name="T4" fmla="*/ 2286 w 3913"/>
                <a:gd name="T5" fmla="*/ 1502 h 3913"/>
                <a:gd name="T6" fmla="*/ 2161 w 3913"/>
                <a:gd name="T7" fmla="*/ 1627 h 3913"/>
                <a:gd name="T8" fmla="*/ 2286 w 3913"/>
                <a:gd name="T9" fmla="*/ 1752 h 3913"/>
                <a:gd name="T10" fmla="*/ 2411 w 3913"/>
                <a:gd name="T11" fmla="*/ 1627 h 3913"/>
                <a:gd name="T12" fmla="*/ 2286 w 3913"/>
                <a:gd name="T13" fmla="*/ 1502 h 3913"/>
                <a:gd name="T14" fmla="*/ 3162 w 3913"/>
                <a:gd name="T15" fmla="*/ 1877 h 3913"/>
                <a:gd name="T16" fmla="*/ 2036 w 3913"/>
                <a:gd name="T17" fmla="*/ 751 h 3913"/>
                <a:gd name="T18" fmla="*/ 3913 w 3913"/>
                <a:gd name="T19" fmla="*/ 1877 h 3913"/>
                <a:gd name="T20" fmla="*/ 2036 w 3913"/>
                <a:gd name="T21" fmla="*/ 0 h 3913"/>
                <a:gd name="T22" fmla="*/ 636 w 3913"/>
                <a:gd name="T23" fmla="*/ 977 h 3913"/>
                <a:gd name="T24" fmla="*/ 636 w 3913"/>
                <a:gd name="T25" fmla="*/ 3277 h 3913"/>
                <a:gd name="T26" fmla="*/ 2936 w 3913"/>
                <a:gd name="T27" fmla="*/ 3277 h 3913"/>
                <a:gd name="T28" fmla="*/ 636 w 3913"/>
                <a:gd name="T29" fmla="*/ 977 h 3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13" h="3913">
                  <a:moveTo>
                    <a:pt x="1786" y="2127"/>
                  </a:moveTo>
                  <a:cubicBezTo>
                    <a:pt x="2198" y="1715"/>
                    <a:pt x="2198" y="1715"/>
                    <a:pt x="2198" y="1715"/>
                  </a:cubicBezTo>
                  <a:moveTo>
                    <a:pt x="2286" y="1502"/>
                  </a:moveTo>
                  <a:cubicBezTo>
                    <a:pt x="2217" y="1502"/>
                    <a:pt x="2161" y="1558"/>
                    <a:pt x="2161" y="1627"/>
                  </a:cubicBezTo>
                  <a:cubicBezTo>
                    <a:pt x="2161" y="1696"/>
                    <a:pt x="2217" y="1752"/>
                    <a:pt x="2286" y="1752"/>
                  </a:cubicBezTo>
                  <a:cubicBezTo>
                    <a:pt x="2355" y="1752"/>
                    <a:pt x="2411" y="1696"/>
                    <a:pt x="2411" y="1627"/>
                  </a:cubicBezTo>
                  <a:cubicBezTo>
                    <a:pt x="2411" y="1558"/>
                    <a:pt x="2355" y="1502"/>
                    <a:pt x="2286" y="1502"/>
                  </a:cubicBezTo>
                  <a:close/>
                  <a:moveTo>
                    <a:pt x="3162" y="1877"/>
                  </a:moveTo>
                  <a:cubicBezTo>
                    <a:pt x="3162" y="1255"/>
                    <a:pt x="2658" y="751"/>
                    <a:pt x="2036" y="751"/>
                  </a:cubicBezTo>
                  <a:moveTo>
                    <a:pt x="3913" y="1877"/>
                  </a:moveTo>
                  <a:cubicBezTo>
                    <a:pt x="3913" y="840"/>
                    <a:pt x="3073" y="0"/>
                    <a:pt x="2036" y="0"/>
                  </a:cubicBezTo>
                  <a:moveTo>
                    <a:pt x="636" y="977"/>
                  </a:moveTo>
                  <a:cubicBezTo>
                    <a:pt x="0" y="1612"/>
                    <a:pt x="0" y="2642"/>
                    <a:pt x="636" y="3277"/>
                  </a:cubicBezTo>
                  <a:cubicBezTo>
                    <a:pt x="1271" y="3913"/>
                    <a:pt x="2301" y="3913"/>
                    <a:pt x="2936" y="3277"/>
                  </a:cubicBezTo>
                  <a:lnTo>
                    <a:pt x="636" y="977"/>
                  </a:lnTo>
                  <a:close/>
                </a:path>
              </a:pathLst>
            </a:custGeom>
            <a:noFill/>
            <a:ln w="50800" cap="sq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gradFill>
                  <a:gsLst>
                    <a:gs pos="0">
                      <a:srgbClr val="505050"/>
                    </a:gs>
                    <a:gs pos="100000">
                      <a:srgbClr val="505050"/>
                    </a:gs>
                  </a:gsLst>
                  <a:lin ang="5400000" scaled="1"/>
                </a:gra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BB2F74A-E5E4-ED48-A0CE-0820DC2B6B3F}"/>
                </a:ext>
              </a:extLst>
            </p:cNvPr>
            <p:cNvSpPr txBox="1"/>
            <p:nvPr/>
          </p:nvSpPr>
          <p:spPr>
            <a:xfrm>
              <a:off x="9083576" y="4422912"/>
              <a:ext cx="1581546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gradFill>
                    <a:gsLst>
                      <a:gs pos="2917">
                        <a:srgbClr val="1A1A1A"/>
                      </a:gs>
                      <a:gs pos="30000">
                        <a:srgbClr val="1A1A1A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Data Source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627C621-F0EC-0643-8F90-3087460B800D}"/>
              </a:ext>
            </a:extLst>
          </p:cNvPr>
          <p:cNvGrpSpPr/>
          <p:nvPr/>
        </p:nvGrpSpPr>
        <p:grpSpPr>
          <a:xfrm>
            <a:off x="3485641" y="3667536"/>
            <a:ext cx="4770782" cy="519812"/>
            <a:chOff x="3110949" y="3429000"/>
            <a:chExt cx="4770782" cy="519812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8F8C1CB4-D3F8-A348-8363-D98DBA9F357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110949" y="3429000"/>
              <a:ext cx="4770782" cy="0"/>
            </a:xfrm>
            <a:prstGeom prst="straightConnector1">
              <a:avLst/>
            </a:prstGeom>
            <a:ln w="50800" cap="rnd">
              <a:solidFill>
                <a:schemeClr val="accent3"/>
              </a:solidFill>
              <a:prstDash val="sysDot"/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AA71023-1B12-C64A-B2E3-DA94608F4376}"/>
                </a:ext>
              </a:extLst>
            </p:cNvPr>
            <p:cNvSpPr txBox="1"/>
            <p:nvPr/>
          </p:nvSpPr>
          <p:spPr>
            <a:xfrm>
              <a:off x="3871292" y="3641035"/>
              <a:ext cx="3250095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E3008C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Personal, Relevant Info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492AC48-3054-E847-BD63-37E853F691B7}"/>
              </a:ext>
            </a:extLst>
          </p:cNvPr>
          <p:cNvGrpSpPr/>
          <p:nvPr/>
        </p:nvGrpSpPr>
        <p:grpSpPr>
          <a:xfrm>
            <a:off x="3485640" y="2624096"/>
            <a:ext cx="4770782" cy="450405"/>
            <a:chOff x="3110948" y="2385560"/>
            <a:chExt cx="4770782" cy="450405"/>
          </a:xfrm>
        </p:grpSpPr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9C24806E-5EF1-E04A-906B-14E5E8A1E72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110948" y="2835965"/>
              <a:ext cx="4770782" cy="0"/>
            </a:xfrm>
            <a:prstGeom prst="straightConnector1">
              <a:avLst/>
            </a:prstGeom>
            <a:ln w="50800" cap="rnd">
              <a:solidFill>
                <a:schemeClr val="accent3"/>
              </a:solidFill>
              <a:prstDash val="sysDot"/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ABA6487-83CD-1F4F-9EA2-98F63B06EB33}"/>
                </a:ext>
              </a:extLst>
            </p:cNvPr>
            <p:cNvSpPr txBox="1"/>
            <p:nvPr/>
          </p:nvSpPr>
          <p:spPr>
            <a:xfrm>
              <a:off x="3871291" y="2385560"/>
              <a:ext cx="3250095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E3008C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Sign Up / In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44915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16="http://schemas.microsoft.com/office/drawing/2014/main" xmlns:a14="http://schemas.microsoft.com/office/drawing/2010/main" xmlns:p14="http://schemas.microsoft.com/office/powerpoint/2010/main" xmlns:mc="http://schemas.openxmlformats.org/markup-compatibility/2006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1942EA-17B8-C44F-868C-8F0E9974FC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263" y="457200"/>
            <a:ext cx="11018520" cy="553998"/>
          </a:xfrm>
        </p:spPr>
        <p:txBody>
          <a:bodyPr/>
          <a:lstStyle/>
          <a:p>
            <a:r>
              <a:rPr lang="en-US" dirty="0"/>
              <a:t>How?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E7BBA40-19B3-064D-8115-27FECD524F14}"/>
              </a:ext>
            </a:extLst>
          </p:cNvPr>
          <p:cNvGrpSpPr/>
          <p:nvPr/>
        </p:nvGrpSpPr>
        <p:grpSpPr>
          <a:xfrm>
            <a:off x="9786438" y="3870973"/>
            <a:ext cx="1820345" cy="2211438"/>
            <a:chOff x="8964177" y="2519251"/>
            <a:chExt cx="1820345" cy="2211438"/>
          </a:xfrm>
        </p:grpSpPr>
        <p:sp>
          <p:nvSpPr>
            <p:cNvPr id="7" name="Broadcasting_F1B5" title="Icon of a communication dish with signal lines">
              <a:extLst>
                <a:ext uri="{FF2B5EF4-FFF2-40B4-BE49-F238E27FC236}">
                  <a16:creationId xmlns:a16="http://schemas.microsoft.com/office/drawing/2014/main" id="{0BB4B116-6CBB-F34C-BE8E-FCF940CE904D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 rot="16200000">
              <a:off x="8964600" y="2518828"/>
              <a:ext cx="1819499" cy="1820345"/>
            </a:xfrm>
            <a:custGeom>
              <a:avLst/>
              <a:gdLst>
                <a:gd name="T0" fmla="*/ 1786 w 3913"/>
                <a:gd name="T1" fmla="*/ 2127 h 3913"/>
                <a:gd name="T2" fmla="*/ 2198 w 3913"/>
                <a:gd name="T3" fmla="*/ 1715 h 3913"/>
                <a:gd name="T4" fmla="*/ 2286 w 3913"/>
                <a:gd name="T5" fmla="*/ 1502 h 3913"/>
                <a:gd name="T6" fmla="*/ 2161 w 3913"/>
                <a:gd name="T7" fmla="*/ 1627 h 3913"/>
                <a:gd name="T8" fmla="*/ 2286 w 3913"/>
                <a:gd name="T9" fmla="*/ 1752 h 3913"/>
                <a:gd name="T10" fmla="*/ 2411 w 3913"/>
                <a:gd name="T11" fmla="*/ 1627 h 3913"/>
                <a:gd name="T12" fmla="*/ 2286 w 3913"/>
                <a:gd name="T13" fmla="*/ 1502 h 3913"/>
                <a:gd name="T14" fmla="*/ 3162 w 3913"/>
                <a:gd name="T15" fmla="*/ 1877 h 3913"/>
                <a:gd name="T16" fmla="*/ 2036 w 3913"/>
                <a:gd name="T17" fmla="*/ 751 h 3913"/>
                <a:gd name="T18" fmla="*/ 3913 w 3913"/>
                <a:gd name="T19" fmla="*/ 1877 h 3913"/>
                <a:gd name="T20" fmla="*/ 2036 w 3913"/>
                <a:gd name="T21" fmla="*/ 0 h 3913"/>
                <a:gd name="T22" fmla="*/ 636 w 3913"/>
                <a:gd name="T23" fmla="*/ 977 h 3913"/>
                <a:gd name="T24" fmla="*/ 636 w 3913"/>
                <a:gd name="T25" fmla="*/ 3277 h 3913"/>
                <a:gd name="T26" fmla="*/ 2936 w 3913"/>
                <a:gd name="T27" fmla="*/ 3277 h 3913"/>
                <a:gd name="T28" fmla="*/ 636 w 3913"/>
                <a:gd name="T29" fmla="*/ 977 h 3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13" h="3913">
                  <a:moveTo>
                    <a:pt x="1786" y="2127"/>
                  </a:moveTo>
                  <a:cubicBezTo>
                    <a:pt x="2198" y="1715"/>
                    <a:pt x="2198" y="1715"/>
                    <a:pt x="2198" y="1715"/>
                  </a:cubicBezTo>
                  <a:moveTo>
                    <a:pt x="2286" y="1502"/>
                  </a:moveTo>
                  <a:cubicBezTo>
                    <a:pt x="2217" y="1502"/>
                    <a:pt x="2161" y="1558"/>
                    <a:pt x="2161" y="1627"/>
                  </a:cubicBezTo>
                  <a:cubicBezTo>
                    <a:pt x="2161" y="1696"/>
                    <a:pt x="2217" y="1752"/>
                    <a:pt x="2286" y="1752"/>
                  </a:cubicBezTo>
                  <a:cubicBezTo>
                    <a:pt x="2355" y="1752"/>
                    <a:pt x="2411" y="1696"/>
                    <a:pt x="2411" y="1627"/>
                  </a:cubicBezTo>
                  <a:cubicBezTo>
                    <a:pt x="2411" y="1558"/>
                    <a:pt x="2355" y="1502"/>
                    <a:pt x="2286" y="1502"/>
                  </a:cubicBezTo>
                  <a:close/>
                  <a:moveTo>
                    <a:pt x="3162" y="1877"/>
                  </a:moveTo>
                  <a:cubicBezTo>
                    <a:pt x="3162" y="1255"/>
                    <a:pt x="2658" y="751"/>
                    <a:pt x="2036" y="751"/>
                  </a:cubicBezTo>
                  <a:moveTo>
                    <a:pt x="3913" y="1877"/>
                  </a:moveTo>
                  <a:cubicBezTo>
                    <a:pt x="3913" y="840"/>
                    <a:pt x="3073" y="0"/>
                    <a:pt x="2036" y="0"/>
                  </a:cubicBezTo>
                  <a:moveTo>
                    <a:pt x="636" y="977"/>
                  </a:moveTo>
                  <a:cubicBezTo>
                    <a:pt x="0" y="1612"/>
                    <a:pt x="0" y="2642"/>
                    <a:pt x="636" y="3277"/>
                  </a:cubicBezTo>
                  <a:cubicBezTo>
                    <a:pt x="1271" y="3913"/>
                    <a:pt x="2301" y="3913"/>
                    <a:pt x="2936" y="3277"/>
                  </a:cubicBezTo>
                  <a:lnTo>
                    <a:pt x="636" y="977"/>
                  </a:lnTo>
                  <a:close/>
                </a:path>
              </a:pathLst>
            </a:custGeom>
            <a:noFill/>
            <a:ln w="50800" cap="sq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gradFill>
                  <a:gsLst>
                    <a:gs pos="0">
                      <a:srgbClr val="505050"/>
                    </a:gs>
                    <a:gs pos="100000">
                      <a:srgbClr val="505050"/>
                    </a:gs>
                  </a:gsLst>
                  <a:lin ang="5400000" scaled="1"/>
                </a:gra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BD6EF26-B62B-5349-86D0-E8AB92FFCC16}"/>
                </a:ext>
              </a:extLst>
            </p:cNvPr>
            <p:cNvSpPr txBox="1"/>
            <p:nvPr/>
          </p:nvSpPr>
          <p:spPr>
            <a:xfrm>
              <a:off x="9156626" y="4422912"/>
              <a:ext cx="1627896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gradFill>
                    <a:gsLst>
                      <a:gs pos="2917">
                        <a:srgbClr val="1A1A1A"/>
                      </a:gs>
                      <a:gs pos="30000">
                        <a:srgbClr val="1A1A1A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Data Source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D117D01-D619-EF45-AF8A-36A5FCFF2544}"/>
              </a:ext>
            </a:extLst>
          </p:cNvPr>
          <p:cNvGrpSpPr/>
          <p:nvPr/>
        </p:nvGrpSpPr>
        <p:grpSpPr>
          <a:xfrm>
            <a:off x="4767489" y="891928"/>
            <a:ext cx="2660068" cy="2093795"/>
            <a:chOff x="4960101" y="1011198"/>
            <a:chExt cx="2660068" cy="2093795"/>
          </a:xfrm>
        </p:grpSpPr>
        <p:sp>
          <p:nvSpPr>
            <p:cNvPr id="10" name="cloud" title="Icon of a cloud">
              <a:extLst>
                <a:ext uri="{FF2B5EF4-FFF2-40B4-BE49-F238E27FC236}">
                  <a16:creationId xmlns:a16="http://schemas.microsoft.com/office/drawing/2014/main" id="{AE1B5EA2-69AC-1E46-9AC4-F3FB9E160E6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960101" y="1011198"/>
              <a:ext cx="2660068" cy="1694722"/>
            </a:xfrm>
            <a:custGeom>
              <a:avLst/>
              <a:gdLst>
                <a:gd name="T0" fmla="*/ 281 w 344"/>
                <a:gd name="T1" fmla="*/ 216 h 217"/>
                <a:gd name="T2" fmla="*/ 281 w 344"/>
                <a:gd name="T3" fmla="*/ 217 h 217"/>
                <a:gd name="T4" fmla="*/ 88 w 344"/>
                <a:gd name="T5" fmla="*/ 217 h 217"/>
                <a:gd name="T6" fmla="*/ 88 w 344"/>
                <a:gd name="T7" fmla="*/ 217 h 217"/>
                <a:gd name="T8" fmla="*/ 86 w 344"/>
                <a:gd name="T9" fmla="*/ 217 h 217"/>
                <a:gd name="T10" fmla="*/ 0 w 344"/>
                <a:gd name="T11" fmla="*/ 130 h 217"/>
                <a:gd name="T12" fmla="*/ 86 w 344"/>
                <a:gd name="T13" fmla="*/ 44 h 217"/>
                <a:gd name="T14" fmla="*/ 104 w 344"/>
                <a:gd name="T15" fmla="*/ 45 h 217"/>
                <a:gd name="T16" fmla="*/ 184 w 344"/>
                <a:gd name="T17" fmla="*/ 0 h 217"/>
                <a:gd name="T18" fmla="*/ 278 w 344"/>
                <a:gd name="T19" fmla="*/ 85 h 217"/>
                <a:gd name="T20" fmla="*/ 278 w 344"/>
                <a:gd name="T21" fmla="*/ 85 h 217"/>
                <a:gd name="T22" fmla="*/ 344 w 344"/>
                <a:gd name="T23" fmla="*/ 151 h 217"/>
                <a:gd name="T24" fmla="*/ 281 w 344"/>
                <a:gd name="T25" fmla="*/ 21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4" h="217">
                  <a:moveTo>
                    <a:pt x="281" y="216"/>
                  </a:moveTo>
                  <a:cubicBezTo>
                    <a:pt x="281" y="217"/>
                    <a:pt x="281" y="217"/>
                    <a:pt x="281" y="217"/>
                  </a:cubicBezTo>
                  <a:cubicBezTo>
                    <a:pt x="88" y="217"/>
                    <a:pt x="88" y="217"/>
                    <a:pt x="88" y="217"/>
                  </a:cubicBezTo>
                  <a:cubicBezTo>
                    <a:pt x="88" y="217"/>
                    <a:pt x="88" y="217"/>
                    <a:pt x="88" y="217"/>
                  </a:cubicBezTo>
                  <a:cubicBezTo>
                    <a:pt x="87" y="217"/>
                    <a:pt x="87" y="217"/>
                    <a:pt x="86" y="217"/>
                  </a:cubicBezTo>
                  <a:cubicBezTo>
                    <a:pt x="39" y="217"/>
                    <a:pt x="0" y="178"/>
                    <a:pt x="0" y="130"/>
                  </a:cubicBezTo>
                  <a:cubicBezTo>
                    <a:pt x="0" y="82"/>
                    <a:pt x="39" y="44"/>
                    <a:pt x="86" y="44"/>
                  </a:cubicBezTo>
                  <a:cubicBezTo>
                    <a:pt x="92" y="44"/>
                    <a:pt x="98" y="44"/>
                    <a:pt x="104" y="45"/>
                  </a:cubicBezTo>
                  <a:cubicBezTo>
                    <a:pt x="121" y="18"/>
                    <a:pt x="150" y="0"/>
                    <a:pt x="184" y="0"/>
                  </a:cubicBezTo>
                  <a:cubicBezTo>
                    <a:pt x="233" y="0"/>
                    <a:pt x="273" y="37"/>
                    <a:pt x="278" y="85"/>
                  </a:cubicBezTo>
                  <a:cubicBezTo>
                    <a:pt x="278" y="85"/>
                    <a:pt x="278" y="85"/>
                    <a:pt x="278" y="85"/>
                  </a:cubicBezTo>
                  <a:cubicBezTo>
                    <a:pt x="315" y="85"/>
                    <a:pt x="344" y="114"/>
                    <a:pt x="344" y="151"/>
                  </a:cubicBezTo>
                  <a:cubicBezTo>
                    <a:pt x="344" y="186"/>
                    <a:pt x="316" y="215"/>
                    <a:pt x="281" y="216"/>
                  </a:cubicBezTo>
                  <a:close/>
                </a:path>
              </a:pathLst>
            </a:custGeom>
            <a:noFill/>
            <a:ln w="50800" cap="sq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05050"/>
                    </a:gs>
                    <a:gs pos="100000">
                      <a:srgbClr val="505050"/>
                    </a:gs>
                  </a:gsLst>
                </a:gra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1" name="key" title="Icon of a key">
              <a:extLst>
                <a:ext uri="{FF2B5EF4-FFF2-40B4-BE49-F238E27FC236}">
                  <a16:creationId xmlns:a16="http://schemas.microsoft.com/office/drawing/2014/main" id="{17BD9A47-B471-754A-8386-27CE10A74130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5872035" y="1565196"/>
              <a:ext cx="836200" cy="831911"/>
            </a:xfrm>
            <a:custGeom>
              <a:avLst/>
              <a:gdLst>
                <a:gd name="T0" fmla="*/ 175 w 330"/>
                <a:gd name="T1" fmla="*/ 198 h 328"/>
                <a:gd name="T2" fmla="*/ 109 w 330"/>
                <a:gd name="T3" fmla="*/ 220 h 328"/>
                <a:gd name="T4" fmla="*/ 0 w 330"/>
                <a:gd name="T5" fmla="*/ 110 h 328"/>
                <a:gd name="T6" fmla="*/ 109 w 330"/>
                <a:gd name="T7" fmla="*/ 0 h 328"/>
                <a:gd name="T8" fmla="*/ 219 w 330"/>
                <a:gd name="T9" fmla="*/ 110 h 328"/>
                <a:gd name="T10" fmla="*/ 214 w 330"/>
                <a:gd name="T11" fmla="*/ 143 h 328"/>
                <a:gd name="T12" fmla="*/ 330 w 330"/>
                <a:gd name="T13" fmla="*/ 258 h 328"/>
                <a:gd name="T14" fmla="*/ 330 w 330"/>
                <a:gd name="T15" fmla="*/ 328 h 328"/>
                <a:gd name="T16" fmla="*/ 264 w 330"/>
                <a:gd name="T17" fmla="*/ 328 h 328"/>
                <a:gd name="T18" fmla="*/ 264 w 330"/>
                <a:gd name="T19" fmla="*/ 283 h 328"/>
                <a:gd name="T20" fmla="*/ 221 w 330"/>
                <a:gd name="T21" fmla="*/ 283 h 328"/>
                <a:gd name="T22" fmla="*/ 221 w 330"/>
                <a:gd name="T23" fmla="*/ 239 h 328"/>
                <a:gd name="T24" fmla="*/ 175 w 330"/>
                <a:gd name="T25" fmla="*/ 239 h 328"/>
                <a:gd name="T26" fmla="*/ 175 w 330"/>
                <a:gd name="T27" fmla="*/ 198 h 328"/>
                <a:gd name="T28" fmla="*/ 76 w 330"/>
                <a:gd name="T29" fmla="*/ 91 h 328"/>
                <a:gd name="T30" fmla="*/ 91 w 330"/>
                <a:gd name="T31" fmla="*/ 76 h 328"/>
                <a:gd name="T32" fmla="*/ 76 w 330"/>
                <a:gd name="T33" fmla="*/ 60 h 328"/>
                <a:gd name="T34" fmla="*/ 60 w 330"/>
                <a:gd name="T35" fmla="*/ 76 h 328"/>
                <a:gd name="T36" fmla="*/ 76 w 330"/>
                <a:gd name="T37" fmla="*/ 91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0" h="328">
                  <a:moveTo>
                    <a:pt x="175" y="198"/>
                  </a:moveTo>
                  <a:cubicBezTo>
                    <a:pt x="157" y="212"/>
                    <a:pt x="134" y="220"/>
                    <a:pt x="109" y="220"/>
                  </a:cubicBezTo>
                  <a:cubicBezTo>
                    <a:pt x="49" y="220"/>
                    <a:pt x="0" y="171"/>
                    <a:pt x="0" y="110"/>
                  </a:cubicBezTo>
                  <a:cubicBezTo>
                    <a:pt x="0" y="49"/>
                    <a:pt x="49" y="0"/>
                    <a:pt x="109" y="0"/>
                  </a:cubicBezTo>
                  <a:cubicBezTo>
                    <a:pt x="170" y="0"/>
                    <a:pt x="219" y="49"/>
                    <a:pt x="219" y="110"/>
                  </a:cubicBezTo>
                  <a:cubicBezTo>
                    <a:pt x="219" y="122"/>
                    <a:pt x="217" y="133"/>
                    <a:pt x="214" y="143"/>
                  </a:cubicBezTo>
                  <a:cubicBezTo>
                    <a:pt x="330" y="258"/>
                    <a:pt x="330" y="258"/>
                    <a:pt x="330" y="258"/>
                  </a:cubicBezTo>
                  <a:cubicBezTo>
                    <a:pt x="330" y="328"/>
                    <a:pt x="330" y="328"/>
                    <a:pt x="330" y="328"/>
                  </a:cubicBezTo>
                  <a:cubicBezTo>
                    <a:pt x="264" y="328"/>
                    <a:pt x="264" y="328"/>
                    <a:pt x="264" y="328"/>
                  </a:cubicBezTo>
                  <a:cubicBezTo>
                    <a:pt x="264" y="283"/>
                    <a:pt x="264" y="283"/>
                    <a:pt x="264" y="283"/>
                  </a:cubicBezTo>
                  <a:cubicBezTo>
                    <a:pt x="221" y="283"/>
                    <a:pt x="221" y="283"/>
                    <a:pt x="221" y="283"/>
                  </a:cubicBezTo>
                  <a:cubicBezTo>
                    <a:pt x="221" y="239"/>
                    <a:pt x="221" y="239"/>
                    <a:pt x="221" y="239"/>
                  </a:cubicBezTo>
                  <a:cubicBezTo>
                    <a:pt x="175" y="239"/>
                    <a:pt x="175" y="239"/>
                    <a:pt x="175" y="239"/>
                  </a:cubicBezTo>
                  <a:lnTo>
                    <a:pt x="175" y="198"/>
                  </a:lnTo>
                  <a:close/>
                  <a:moveTo>
                    <a:pt x="76" y="91"/>
                  </a:moveTo>
                  <a:cubicBezTo>
                    <a:pt x="84" y="91"/>
                    <a:pt x="91" y="84"/>
                    <a:pt x="91" y="76"/>
                  </a:cubicBezTo>
                  <a:cubicBezTo>
                    <a:pt x="91" y="67"/>
                    <a:pt x="84" y="60"/>
                    <a:pt x="76" y="60"/>
                  </a:cubicBezTo>
                  <a:cubicBezTo>
                    <a:pt x="67" y="60"/>
                    <a:pt x="60" y="67"/>
                    <a:pt x="60" y="76"/>
                  </a:cubicBezTo>
                  <a:cubicBezTo>
                    <a:pt x="60" y="84"/>
                    <a:pt x="67" y="91"/>
                    <a:pt x="76" y="91"/>
                  </a:cubicBezTo>
                  <a:close/>
                </a:path>
              </a:pathLst>
            </a:custGeom>
            <a:noFill/>
            <a:ln w="50800" cap="sq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1A1A1A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2A497F7-55DA-3D4F-A694-38F046D62761}"/>
                </a:ext>
              </a:extLst>
            </p:cNvPr>
            <p:cNvSpPr txBox="1"/>
            <p:nvPr/>
          </p:nvSpPr>
          <p:spPr>
            <a:xfrm>
              <a:off x="5347624" y="2797216"/>
              <a:ext cx="1885021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gradFill>
                    <a:gsLst>
                      <a:gs pos="2917">
                        <a:srgbClr val="1A1A1A"/>
                      </a:gs>
                      <a:gs pos="30000">
                        <a:srgbClr val="1A1A1A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Azure AD B2C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276C6C2-5E9E-9C42-9417-7D496EACB26F}"/>
              </a:ext>
            </a:extLst>
          </p:cNvPr>
          <p:cNvGrpSpPr/>
          <p:nvPr/>
        </p:nvGrpSpPr>
        <p:grpSpPr>
          <a:xfrm>
            <a:off x="897633" y="3865683"/>
            <a:ext cx="1044698" cy="2216728"/>
            <a:chOff x="897633" y="3865683"/>
            <a:chExt cx="1044698" cy="2216728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F5248379-CED5-DA43-82EF-ACA1B678BD04}"/>
                </a:ext>
              </a:extLst>
            </p:cNvPr>
            <p:cNvSpPr txBox="1"/>
            <p:nvPr/>
          </p:nvSpPr>
          <p:spPr>
            <a:xfrm>
              <a:off x="987409" y="5774634"/>
              <a:ext cx="865146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gradFill>
                    <a:gsLst>
                      <a:gs pos="2917">
                        <a:srgbClr val="1A1A1A"/>
                      </a:gs>
                      <a:gs pos="30000">
                        <a:srgbClr val="1A1A1A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User</a:t>
              </a:r>
            </a:p>
          </p:txBody>
        </p:sp>
        <p:sp>
          <p:nvSpPr>
            <p:cNvPr id="14" name="CellPhone_E8EA" title="Icon of a cellphone">
              <a:extLst>
                <a:ext uri="{FF2B5EF4-FFF2-40B4-BE49-F238E27FC236}">
                  <a16:creationId xmlns:a16="http://schemas.microsoft.com/office/drawing/2014/main" id="{72598A05-DC8A-0C49-8569-70147F300ACA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897633" y="3865683"/>
              <a:ext cx="1044698" cy="1740878"/>
            </a:xfrm>
            <a:custGeom>
              <a:avLst/>
              <a:gdLst>
                <a:gd name="T0" fmla="*/ 2125 w 2250"/>
                <a:gd name="T1" fmla="*/ 3750 h 3750"/>
                <a:gd name="T2" fmla="*/ 125 w 2250"/>
                <a:gd name="T3" fmla="*/ 3750 h 3750"/>
                <a:gd name="T4" fmla="*/ 0 w 2250"/>
                <a:gd name="T5" fmla="*/ 3625 h 3750"/>
                <a:gd name="T6" fmla="*/ 0 w 2250"/>
                <a:gd name="T7" fmla="*/ 125 h 3750"/>
                <a:gd name="T8" fmla="*/ 125 w 2250"/>
                <a:gd name="T9" fmla="*/ 0 h 3750"/>
                <a:gd name="T10" fmla="*/ 2125 w 2250"/>
                <a:gd name="T11" fmla="*/ 0 h 3750"/>
                <a:gd name="T12" fmla="*/ 2250 w 2250"/>
                <a:gd name="T13" fmla="*/ 125 h 3750"/>
                <a:gd name="T14" fmla="*/ 2250 w 2250"/>
                <a:gd name="T15" fmla="*/ 3625 h 3750"/>
                <a:gd name="T16" fmla="*/ 2125 w 2250"/>
                <a:gd name="T17" fmla="*/ 3750 h 3750"/>
                <a:gd name="T18" fmla="*/ 875 w 2250"/>
                <a:gd name="T19" fmla="*/ 3250 h 3750"/>
                <a:gd name="T20" fmla="*/ 1375 w 2250"/>
                <a:gd name="T21" fmla="*/ 3250 h 3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50" h="3750">
                  <a:moveTo>
                    <a:pt x="2125" y="3750"/>
                  </a:moveTo>
                  <a:cubicBezTo>
                    <a:pt x="125" y="3750"/>
                    <a:pt x="125" y="3750"/>
                    <a:pt x="125" y="3750"/>
                  </a:cubicBezTo>
                  <a:cubicBezTo>
                    <a:pt x="56" y="3750"/>
                    <a:pt x="0" y="3694"/>
                    <a:pt x="0" y="3625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56"/>
                    <a:pt x="56" y="0"/>
                    <a:pt x="125" y="0"/>
                  </a:cubicBezTo>
                  <a:cubicBezTo>
                    <a:pt x="2125" y="0"/>
                    <a:pt x="2125" y="0"/>
                    <a:pt x="2125" y="0"/>
                  </a:cubicBezTo>
                  <a:cubicBezTo>
                    <a:pt x="2194" y="0"/>
                    <a:pt x="2250" y="56"/>
                    <a:pt x="2250" y="125"/>
                  </a:cubicBezTo>
                  <a:cubicBezTo>
                    <a:pt x="2250" y="3625"/>
                    <a:pt x="2250" y="3625"/>
                    <a:pt x="2250" y="3625"/>
                  </a:cubicBezTo>
                  <a:cubicBezTo>
                    <a:pt x="2250" y="3694"/>
                    <a:pt x="2194" y="3750"/>
                    <a:pt x="2125" y="3750"/>
                  </a:cubicBezTo>
                  <a:close/>
                  <a:moveTo>
                    <a:pt x="875" y="3250"/>
                  </a:moveTo>
                  <a:cubicBezTo>
                    <a:pt x="1375" y="3250"/>
                    <a:pt x="1375" y="3250"/>
                    <a:pt x="1375" y="3250"/>
                  </a:cubicBezTo>
                </a:path>
              </a:pathLst>
            </a:custGeom>
            <a:noFill/>
            <a:ln w="50800" cap="sq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gradFill>
                  <a:gsLst>
                    <a:gs pos="0">
                      <a:srgbClr val="505050"/>
                    </a:gs>
                    <a:gs pos="100000">
                      <a:srgbClr val="505050"/>
                    </a:gs>
                  </a:gsLst>
                </a:gra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196C776F-237B-5A4D-9A6A-48ABC661E814}"/>
              </a:ext>
            </a:extLst>
          </p:cNvPr>
          <p:cNvGrpSpPr/>
          <p:nvPr/>
        </p:nvGrpSpPr>
        <p:grpSpPr>
          <a:xfrm>
            <a:off x="2077278" y="2126974"/>
            <a:ext cx="2564298" cy="1461052"/>
            <a:chOff x="2077278" y="2126974"/>
            <a:chExt cx="2564298" cy="1461052"/>
          </a:xfrm>
        </p:grpSpPr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FB30DBB9-BAD1-0545-9004-D5DEF8DD0E9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77278" y="2126974"/>
              <a:ext cx="2564298" cy="1461052"/>
            </a:xfrm>
            <a:prstGeom prst="straightConnector1">
              <a:avLst/>
            </a:prstGeom>
            <a:ln w="50800" cap="rnd">
              <a:solidFill>
                <a:schemeClr val="accent3"/>
              </a:solidFill>
              <a:prstDash val="sysDot"/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3A52762B-3A93-A944-A0E2-BFBE5F21D7DB}"/>
                </a:ext>
              </a:extLst>
            </p:cNvPr>
            <p:cNvSpPr txBox="1"/>
            <p:nvPr/>
          </p:nvSpPr>
          <p:spPr>
            <a:xfrm rot="19785729">
              <a:off x="2388583" y="2583268"/>
              <a:ext cx="1580322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gradFill>
                    <a:gsLst>
                      <a:gs pos="2917">
                        <a:srgbClr val="1A1A1A"/>
                      </a:gs>
                      <a:gs pos="30000">
                        <a:srgbClr val="1A1A1A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Invoke policy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FF26DD91-23A2-9D4C-A0C6-29AB8A3C866B}"/>
              </a:ext>
            </a:extLst>
          </p:cNvPr>
          <p:cNvGrpSpPr/>
          <p:nvPr/>
        </p:nvGrpSpPr>
        <p:grpSpPr>
          <a:xfrm>
            <a:off x="2199051" y="2586650"/>
            <a:ext cx="2442525" cy="1442264"/>
            <a:chOff x="2199051" y="2586650"/>
            <a:chExt cx="2442525" cy="1442264"/>
          </a:xfrm>
        </p:grpSpPr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60152B81-F6C7-5D4E-A3AD-1BC30F96FB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99051" y="2586650"/>
              <a:ext cx="2442525" cy="1442264"/>
            </a:xfrm>
            <a:prstGeom prst="straightConnector1">
              <a:avLst/>
            </a:prstGeom>
            <a:ln w="50800" cap="rnd">
              <a:solidFill>
                <a:schemeClr val="accent3"/>
              </a:solidFill>
              <a:prstDash val="sysDot"/>
              <a:headEnd type="non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6DDDECC-0986-844F-961A-697ACC2B719D}"/>
                </a:ext>
              </a:extLst>
            </p:cNvPr>
            <p:cNvSpPr txBox="1"/>
            <p:nvPr/>
          </p:nvSpPr>
          <p:spPr>
            <a:xfrm rot="19715342">
              <a:off x="2841255" y="3260909"/>
              <a:ext cx="1580322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gradFill>
                    <a:gsLst>
                      <a:gs pos="2917">
                        <a:srgbClr val="1A1A1A"/>
                      </a:gs>
                      <a:gs pos="30000">
                        <a:srgbClr val="1A1A1A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Token</a:t>
              </a: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CF35655A-5238-444B-9FB6-9A888416ED40}"/>
              </a:ext>
            </a:extLst>
          </p:cNvPr>
          <p:cNvGrpSpPr/>
          <p:nvPr/>
        </p:nvGrpSpPr>
        <p:grpSpPr>
          <a:xfrm>
            <a:off x="2319131" y="4174879"/>
            <a:ext cx="7242313" cy="397121"/>
            <a:chOff x="2319131" y="4174879"/>
            <a:chExt cx="7242313" cy="397121"/>
          </a:xfrm>
        </p:grpSpPr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EAD4AA82-9FB4-3143-B4F3-5F94E425F90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19131" y="4572000"/>
              <a:ext cx="7242313" cy="0"/>
            </a:xfrm>
            <a:prstGeom prst="straightConnector1">
              <a:avLst/>
            </a:prstGeom>
            <a:ln w="50800" cap="rnd">
              <a:solidFill>
                <a:schemeClr val="accent3"/>
              </a:solidFill>
              <a:prstDash val="sysDot"/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D90E705F-6DC0-D044-9AC0-E24B41503233}"/>
                </a:ext>
              </a:extLst>
            </p:cNvPr>
            <p:cNvSpPr txBox="1"/>
            <p:nvPr/>
          </p:nvSpPr>
          <p:spPr>
            <a:xfrm>
              <a:off x="4728111" y="4174879"/>
              <a:ext cx="2272545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gradFill>
                    <a:gsLst>
                      <a:gs pos="2917">
                        <a:srgbClr val="1A1A1A"/>
                      </a:gs>
                      <a:gs pos="30000">
                        <a:srgbClr val="1A1A1A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Request (token)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6C6FFC88-EEBD-3042-A97D-3765C250ADA4}"/>
              </a:ext>
            </a:extLst>
          </p:cNvPr>
          <p:cNvGrpSpPr/>
          <p:nvPr/>
        </p:nvGrpSpPr>
        <p:grpSpPr>
          <a:xfrm>
            <a:off x="7553469" y="2395330"/>
            <a:ext cx="2469630" cy="1633584"/>
            <a:chOff x="7553469" y="2395330"/>
            <a:chExt cx="2469630" cy="1633584"/>
          </a:xfrm>
        </p:grpSpPr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DD054A12-4045-2645-8C32-FA21AEFF1FB1}"/>
                </a:ext>
              </a:extLst>
            </p:cNvPr>
            <p:cNvCxnSpPr>
              <a:cxnSpLocks/>
            </p:cNvCxnSpPr>
            <p:nvPr/>
          </p:nvCxnSpPr>
          <p:spPr>
            <a:xfrm>
              <a:off x="7553469" y="2395330"/>
              <a:ext cx="2232969" cy="1633584"/>
            </a:xfrm>
            <a:prstGeom prst="straightConnector1">
              <a:avLst/>
            </a:prstGeom>
            <a:ln w="50800" cap="rnd">
              <a:solidFill>
                <a:schemeClr val="accent3"/>
              </a:solidFill>
              <a:prstDash val="sysDot"/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22D85038-2467-CB4E-B8E4-E46DFBBD10EF}"/>
                </a:ext>
              </a:extLst>
            </p:cNvPr>
            <p:cNvSpPr txBox="1"/>
            <p:nvPr/>
          </p:nvSpPr>
          <p:spPr>
            <a:xfrm rot="2225207">
              <a:off x="7750554" y="2978286"/>
              <a:ext cx="2272545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gradFill>
                    <a:gsLst>
                      <a:gs pos="2917">
                        <a:srgbClr val="1A1A1A"/>
                      </a:gs>
                      <a:gs pos="30000">
                        <a:srgbClr val="1A1A1A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Verify</a:t>
              </a: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BEA45E1A-D3FB-1641-BEF5-85DC7065A058}"/>
              </a:ext>
            </a:extLst>
          </p:cNvPr>
          <p:cNvGrpSpPr/>
          <p:nvPr/>
        </p:nvGrpSpPr>
        <p:grpSpPr>
          <a:xfrm>
            <a:off x="2319131" y="5131904"/>
            <a:ext cx="7242313" cy="424071"/>
            <a:chOff x="2319131" y="5131904"/>
            <a:chExt cx="7242313" cy="424071"/>
          </a:xfrm>
        </p:grpSpPr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6A079505-1733-4A40-BBFC-B2861BC19E8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19131" y="5131904"/>
              <a:ext cx="7242313" cy="0"/>
            </a:xfrm>
            <a:prstGeom prst="straightConnector1">
              <a:avLst/>
            </a:prstGeom>
            <a:ln w="50800" cap="rnd">
              <a:solidFill>
                <a:schemeClr val="accent3"/>
              </a:solidFill>
              <a:prstDash val="sysDot"/>
              <a:headEnd type="non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FA7C984B-6613-7546-A685-AE67943D45DD}"/>
                </a:ext>
              </a:extLst>
            </p:cNvPr>
            <p:cNvSpPr txBox="1"/>
            <p:nvPr/>
          </p:nvSpPr>
          <p:spPr>
            <a:xfrm>
              <a:off x="4728112" y="5248198"/>
              <a:ext cx="2272545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gradFill>
                    <a:gsLst>
                      <a:gs pos="2917">
                        <a:srgbClr val="1A1A1A"/>
                      </a:gs>
                      <a:gs pos="30000">
                        <a:srgbClr val="1A1A1A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Information!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48388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indefinite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1" dur="indefinite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8" dur="indefinite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indefinite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2" dur="indefinite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16="http://schemas.microsoft.com/office/drawing/2014/main" xmlns:p14="http://schemas.microsoft.com/office/powerpoint/2010/main" xmlns:mc="http://schemas.openxmlformats.org/markup-compatibility/2006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611A4-08CE-9348-9DAE-82745E19EA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Azure AD B2C Demo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81E741-6082-354B-A03A-50D785AE76D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Let’s Add Some Identity!</a:t>
            </a:r>
          </a:p>
        </p:txBody>
      </p:sp>
    </p:spTree>
    <p:extLst>
      <p:ext uri="{BB962C8B-B14F-4D97-AF65-F5344CB8AC3E}">
        <p14:creationId xmlns:p14="http://schemas.microsoft.com/office/powerpoint/2010/main" val="10469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>
      <p:transition/>
    </mc:Fallback>
  </mc:AlternateContent>
</p:sld>
</file>

<file path=ppt/theme/theme1.xml><?xml version="1.0" encoding="utf-8"?>
<a:theme xmlns:a="http://schemas.openxmlformats.org/drawingml/2006/main" name="5-50195_Microsoft_Build_Template">
  <a:themeElements>
    <a:clrScheme name="Microsoft Build 2018">
      <a:dk1>
        <a:srgbClr val="1A1A1A"/>
      </a:dk1>
      <a:lt1>
        <a:srgbClr val="FFFFFF"/>
      </a:lt1>
      <a:dk2>
        <a:srgbClr val="0D0D0D"/>
      </a:dk2>
      <a:lt2>
        <a:srgbClr val="E6E6E6"/>
      </a:lt2>
      <a:accent1>
        <a:srgbClr val="505050"/>
      </a:accent1>
      <a:accent2>
        <a:srgbClr val="D2D2D2"/>
      </a:accent2>
      <a:accent3>
        <a:srgbClr val="E3008C"/>
      </a:accent3>
      <a:accent4>
        <a:srgbClr val="32145A"/>
      </a:accent4>
      <a:accent5>
        <a:srgbClr val="2139B5"/>
      </a:accent5>
      <a:accent6>
        <a:srgbClr val="E6E6E6"/>
      </a:accent6>
      <a:hlink>
        <a:srgbClr val="2139B5"/>
      </a:hlink>
      <a:folHlink>
        <a:srgbClr val="2139B5"/>
      </a:folHlink>
    </a:clrScheme>
    <a:fontScheme name="Segoe UI Semibold - Segoe UI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algn="l" defTabSz="932472" fontAlgn="base">
          <a:spcBef>
            <a:spcPct val="0"/>
          </a:spcBef>
          <a:spcAft>
            <a:spcPct val="0"/>
          </a:spcAft>
          <a:defRPr sz="20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 w="lg" len="med"/>
          <a:tailEnd type="none" w="lg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icrosoft_Build_2018_16x9_Breakout_Template.potx" id="{1A72F1D6-8E00-44B7-8612-A96C51648790}" vid="{FC63816D-7A82-403A-9DF6-29F1914C436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PresentationsDoc" ma:contentTypeID="0x010100606EF5350B4AC34299E527B9221D6B5E001A2DF7EB5935C14F830206357EC2322C" ma:contentTypeVersion="26" ma:contentTypeDescription="" ma:contentTypeScope="" ma:versionID="c8759e92857812bc9b3f43044e235f59">
  <xsd:schema xmlns:xsd="http://www.w3.org/2001/XMLSchema" xmlns:xs="http://www.w3.org/2001/XMLSchema" xmlns:p="http://schemas.microsoft.com/office/2006/metadata/properties" xmlns:ns1="http://schemas.microsoft.com/sharepoint/v3" xmlns:ns2="5a4b3278-325d-441a-b38f-6f1926bc734e" xmlns:ns3="230e9df3-be65-4c73-a93b-d1236ebd677e" xmlns:ns5="9d1f81f6-e953-47ea-988e-33ed651c58e6" targetNamespace="http://schemas.microsoft.com/office/2006/metadata/properties" ma:root="true" ma:fieldsID="11717c46bd241e05dcfc96b6b635e9e1" ns1:_="" ns2:_="" ns3:_="" ns5:_="">
    <xsd:import namespace="http://schemas.microsoft.com/sharepoint/v3"/>
    <xsd:import namespace="5a4b3278-325d-441a-b38f-6f1926bc734e"/>
    <xsd:import namespace="230e9df3-be65-4c73-a93b-d1236ebd677e"/>
    <xsd:import namespace="9d1f81f6-e953-47ea-988e-33ed651c58e6"/>
    <xsd:element name="properties">
      <xsd:complexType>
        <xsd:sequence>
          <xsd:element name="documentManagement">
            <xsd:complexType>
              <xsd:all>
                <xsd:element ref="ns2:o33121adfc264c7dbcad13be7db3ea4b" minOccurs="0"/>
                <xsd:element ref="ns3:TaxCatchAll" minOccurs="0"/>
                <xsd:element ref="ns3:TaxCatchAllLabel" minOccurs="0"/>
                <xsd:element ref="ns2:c4b02e5b2c48420dbed84c0f2f02e9a3" minOccurs="0"/>
                <xsd:element ref="ns2:ba5aa7e3a41a404e868a451481761228" minOccurs="0"/>
                <xsd:element ref="ns2:Event_x0020_Start_x0020_Date" minOccurs="0"/>
                <xsd:element ref="ns2:Event_x0020_End_x0020_Date" minOccurs="0"/>
                <xsd:element ref="ns2:Presentation_x0020_Date" minOccurs="0"/>
                <xsd:element ref="ns2:MS_x0020_Speaker" minOccurs="0"/>
                <xsd:element ref="ns2:External_x0020_Speaker" minOccurs="0"/>
                <xsd:element ref="ns2:j129f3114929433a812312450a84994c" minOccurs="0"/>
                <xsd:element ref="ns2:e1750f71052543bd8c4d7217e9f56da0" minOccurs="0"/>
                <xsd:element ref="ns2:Session_x0020_Code" minOccurs="0"/>
                <xsd:element ref="ns2:MS_x0020_Content_x0020_Owner" minOccurs="0"/>
                <xsd:element ref="ns2:j478fa01fff54a9d85f93cc1f742caa8" minOccurs="0"/>
                <xsd:element ref="ns2:n26c0b7259a14f82a9880173edc4cb73" minOccurs="0"/>
                <xsd:element ref="ns1:AverageRating" minOccurs="0"/>
                <xsd:element ref="ns1:RatingCount" minOccurs="0"/>
                <xsd:element ref="ns1:LikesCount" minOccurs="0"/>
                <xsd:element ref="ns3:TaxKeywordTaxHTField" minOccurs="0"/>
                <xsd:element ref="ns2:SharedWithUsers" minOccurs="0"/>
                <xsd:element ref="ns2:SharedWithDetails" minOccurs="0"/>
                <xsd:element ref="ns2:LastSharedByUser" minOccurs="0"/>
                <xsd:element ref="ns2:LastSharedByTime" minOccurs="0"/>
                <xsd:element ref="ns5:MediaServiceMetadata" minOccurs="0"/>
                <xsd:element ref="ns5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AverageRating" ma:index="31" nillable="true" ma:displayName="Rating (0-5)" ma:decimals="2" ma:description="Average value of all the ratings that have been submitted" ma:internalName="AverageRating" ma:readOnly="true">
      <xsd:simpleType>
        <xsd:restriction base="dms:Number"/>
      </xsd:simpleType>
    </xsd:element>
    <xsd:element name="RatingCount" ma:index="32" nillable="true" ma:displayName="Number of Ratings" ma:decimals="0" ma:description="Number of ratings submitted" ma:internalName="RatingCount" ma:readOnly="true">
      <xsd:simpleType>
        <xsd:restriction base="dms:Number"/>
      </xsd:simpleType>
    </xsd:element>
    <xsd:element name="LikesCount" ma:index="33" nillable="true" ma:displayName="Number of Likes" ma:internalName="LikesCount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4b3278-325d-441a-b38f-6f1926bc734e" elementFormDefault="qualified">
    <xsd:import namespace="http://schemas.microsoft.com/office/2006/documentManagement/types"/>
    <xsd:import namespace="http://schemas.microsoft.com/office/infopath/2007/PartnerControls"/>
    <xsd:element name="o33121adfc264c7dbcad13be7db3ea4b" ma:index="8" nillable="true" ma:taxonomy="true" ma:internalName="o33121adfc264c7dbcad13be7db3ea4b" ma:taxonomyFieldName="Event_x0020_Name" ma:displayName="Event Name" ma:default="" ma:fieldId="{833121ad-fc26-4c7d-bcad-13be7db3ea4b}" ma:sspId="e385fb40-52d4-4fae-9c5b-3e8ff8a5878e" ma:termSetId="32cfb7b5-aebe-4989-95ed-0d5619f5d6c0" ma:anchorId="eaa4d92a-3824-4a49-92be-7ef169e4e325" ma:open="false" ma:isKeyword="false">
      <xsd:complexType>
        <xsd:sequence>
          <xsd:element ref="pc:Terms" minOccurs="0" maxOccurs="1"/>
        </xsd:sequence>
      </xsd:complexType>
    </xsd:element>
    <xsd:element name="c4b02e5b2c48420dbed84c0f2f02e9a3" ma:index="12" nillable="true" ma:taxonomy="true" ma:internalName="c4b02e5b2c48420dbed84c0f2f02e9a3" ma:taxonomyFieldName="Event_x0020_Location" ma:displayName="Event Location" ma:default="" ma:fieldId="{c4b02e5b-2c48-420d-bed8-4c0f2f02e9a3}" ma:sspId="e385fb40-52d4-4fae-9c5b-3e8ff8a5878e" ma:termSetId="ff02addd-433e-4baa-a831-22be402789db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ba5aa7e3a41a404e868a451481761228" ma:index="14" nillable="true" ma:taxonomy="true" ma:internalName="ba5aa7e3a41a404e868a451481761228" ma:taxonomyFieldName="Event_x0020_Venue" ma:displayName="Event Venue" ma:default="" ma:fieldId="{ba5aa7e3-a41a-404e-868a-451481761228}" ma:sspId="e385fb40-52d4-4fae-9c5b-3e8ff8a5878e" ma:termSetId="ff02addd-433e-4baa-a831-22be402789db" ma:anchorId="d989be80-0593-11e1-be50-0800200c9a66" ma:open="false" ma:isKeyword="false">
      <xsd:complexType>
        <xsd:sequence>
          <xsd:element ref="pc:Terms" minOccurs="0" maxOccurs="1"/>
        </xsd:sequence>
      </xsd:complexType>
    </xsd:element>
    <xsd:element name="Event_x0020_Start_x0020_Date" ma:index="16" nillable="true" ma:displayName="Event Start Date" ma:format="DateOnly" ma:internalName="Event_x0020_Start_x0020_Date">
      <xsd:simpleType>
        <xsd:restriction base="dms:DateTime"/>
      </xsd:simpleType>
    </xsd:element>
    <xsd:element name="Event_x0020_End_x0020_Date" ma:index="17" nillable="true" ma:displayName="Event End Date" ma:format="DateOnly" ma:internalName="Event_x0020_End_x0020_Date">
      <xsd:simpleType>
        <xsd:restriction base="dms:DateTime"/>
      </xsd:simpleType>
    </xsd:element>
    <xsd:element name="Presentation_x0020_Date" ma:index="18" nillable="true" ma:displayName="Presentation Date" ma:format="DateOnly" ma:internalName="Presentation_x0020_Date">
      <xsd:simpleType>
        <xsd:restriction base="dms:DateTime"/>
      </xsd:simpleType>
    </xsd:element>
    <xsd:element name="MS_x0020_Speaker" ma:index="19" nillable="true" ma:displayName="MS Speaker" ma:list="UserInfo" ma:SharePointGroup="0" ma:internalName="MS_x0020_Speaker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xternal_x0020_Speaker" ma:index="20" nillable="true" ma:displayName="External Speaker" ma:internalName="External_x0020_Speaker">
      <xsd:simpleType>
        <xsd:restriction base="dms:Text">
          <xsd:maxLength value="255"/>
        </xsd:restriction>
      </xsd:simpleType>
    </xsd:element>
    <xsd:element name="j129f3114929433a812312450a84994c" ma:index="21" nillable="true" ma:taxonomy="true" ma:internalName="j129f3114929433a812312450a84994c" ma:taxonomyFieldName="Product" ma:displayName="Product" ma:default="" ma:fieldId="{3129f311-4929-433a-8123-12450a84994c}" ma:taxonomyMulti="true" ma:sspId="e385fb40-52d4-4fae-9c5b-3e8ff8a5878e" ma:termSetId="e8298524-23d5-441d-8e61-21bed1c2c47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1750f71052543bd8c4d7217e9f56da0" ma:index="23" nillable="true" ma:taxonomy="true" ma:internalName="e1750f71052543bd8c4d7217e9f56da0" ma:taxonomyFieldName="Campaign" ma:displayName="Campaign" ma:default="" ma:fieldId="{e1750f71-0525-43bd-8c4d-7217e9f56da0}" ma:taxonomyMulti="true" ma:sspId="e385fb40-52d4-4fae-9c5b-3e8ff8a5878e" ma:termSetId="eb6054b1-3a98-4c79-97b4-d20150dd266e" ma:anchorId="a7bf803d-fc4f-4bb4-903c-88e76437cc17" ma:open="false" ma:isKeyword="false">
      <xsd:complexType>
        <xsd:sequence>
          <xsd:element ref="pc:Terms" minOccurs="0" maxOccurs="1"/>
        </xsd:sequence>
      </xsd:complexType>
    </xsd:element>
    <xsd:element name="Session_x0020_Code" ma:index="25" nillable="true" ma:displayName="Session Code" ma:internalName="Session_x0020_Code">
      <xsd:simpleType>
        <xsd:restriction base="dms:Text">
          <xsd:maxLength value="255"/>
        </xsd:restriction>
      </xsd:simpleType>
    </xsd:element>
    <xsd:element name="MS_x0020_Content_x0020_Owner" ma:index="26" nillable="true" ma:displayName="MS Content Owner" ma:list="UserInfo" ma:SharePointGroup="0" ma:internalName="MS_x0020_Content_x0020_Owner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j478fa01fff54a9d85f93cc1f742caa8" ma:index="27" nillable="true" ma:taxonomy="true" ma:internalName="j478fa01fff54a9d85f93cc1f742caa8" ma:taxonomyFieldName="Track" ma:displayName="Track" ma:default="" ma:fieldId="{3478fa01-fff5-4a9d-85f9-3cc1f742caa8}" ma:sspId="e385fb40-52d4-4fae-9c5b-3e8ff8a5878e" ma:termSetId="3d852f0a-ed69-4ada-86bc-dbe628c826af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n26c0b7259a14f82a9880173edc4cb73" ma:index="29" nillable="true" ma:taxonomy="true" ma:internalName="n26c0b7259a14f82a9880173edc4cb73" ma:taxonomyFieldName="Audience1" ma:displayName="Audience" ma:default="" ma:fieldId="{726c0b72-59a1-4f82-a988-0173edc4cb73}" ma:taxonomyMulti="true" ma:sspId="e385fb40-52d4-4fae-9c5b-3e8ff8a5878e" ma:termSetId="02c0b350-7782-44ed-b079-a5ef0c1b9fe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aredWithUsers" ma:index="37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8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39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40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description="" ma:hidden="true" ma:list="{8a521885-91de-4219-9471-899125a19f6f}" ma:internalName="TaxCatchAll" ma:showField="CatchAllData" ma:web="5a4b3278-325d-441a-b38f-6f1926bc734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description="" ma:hidden="true" ma:list="{8a521885-91de-4219-9471-899125a19f6f}" ma:internalName="TaxCatchAllLabel" ma:readOnly="true" ma:showField="CatchAllDataLabel" ma:web="5a4b3278-325d-441a-b38f-6f1926bc734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KeywordTaxHTField" ma:index="35" nillable="true" ma:taxonomy="true" ma:internalName="TaxKeywordTaxHTField" ma:taxonomyFieldName="TaxKeyword" ma:displayName="Enterprise Keywords" ma:fieldId="{23f27201-bee3-471e-b2e7-b64fd8b7ca38}" ma:taxonomyMulti="true" ma:sspId="e385fb40-52d4-4fae-9c5b-3e8ff8a5878e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1f81f6-e953-47ea-988e-33ed651c58e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4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42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34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xternal_x0020_Speaker xmlns="5a4b3278-325d-441a-b38f-6f1926bc734e">Soucoup Matt</External_x0020_Speaker>
    <j478fa01fff54a9d85f93cc1f742caa8 xmlns="5a4b3278-325d-441a-b38f-6f1926bc734e">
      <Terms xmlns="http://schemas.microsoft.com/office/infopath/2007/PartnerControls"/>
    </j478fa01fff54a9d85f93cc1f742caa8>
    <Event_x0020_End_x0020_Date xmlns="5a4b3278-325d-441a-b38f-6f1926bc734e">2018-05-10T07:00:00+00:00</Event_x0020_End_x0020_Date>
    <LikesCount xmlns="http://schemas.microsoft.com/sharepoint/v3" xsi:nil="true"/>
    <MS_x0020_Speaker xmlns="5a4b3278-325d-441a-b38f-6f1926bc734e">
      <UserInfo>
        <DisplayName/>
        <AccountId xsi:nil="true"/>
        <AccountType/>
      </UserInfo>
    </MS_x0020_Speaker>
    <o33121adfc264c7dbcad13be7db3ea4b xmlns="5a4b3278-325d-441a-b38f-6f1926bc734e">
      <Terms xmlns="http://schemas.microsoft.com/office/infopath/2007/PartnerControls">
        <TermInfo xmlns="http://schemas.microsoft.com/office/infopath/2007/PartnerControls">
          <TermName xmlns="http://schemas.microsoft.com/office/infopath/2007/PartnerControls">Build</TermName>
          <TermId xmlns="http://schemas.microsoft.com/office/infopath/2007/PartnerControls">58542b36-5bf5-46a6-a53f-a41fb7a73785</TermId>
        </TermInfo>
      </Terms>
    </o33121adfc264c7dbcad13be7db3ea4b>
    <Session_x0020_Code xmlns="5a4b3278-325d-441a-b38f-6f1926bc734e">THR3503</Session_x0020_Code>
    <Presentation_x0020_Date xmlns="5a4b3278-325d-441a-b38f-6f1926bc734e" xsi:nil="true"/>
    <ba5aa7e3a41a404e868a451481761228 xmlns="5a4b3278-325d-441a-b38f-6f1926bc734e">
      <Terms xmlns="http://schemas.microsoft.com/office/infopath/2007/PartnerControls">
        <TermInfo xmlns="http://schemas.microsoft.com/office/infopath/2007/PartnerControls">
          <TermName xmlns="http://schemas.microsoft.com/office/infopath/2007/PartnerControls">Washington State Convention and Trade Center</TermName>
          <TermId xmlns="http://schemas.microsoft.com/office/infopath/2007/PartnerControls">2ebf141d-f871-4cc9-bf08-f87f112ab464</TermId>
        </TermInfo>
      </Terms>
    </ba5aa7e3a41a404e868a451481761228>
    <n26c0b7259a14f82a9880173edc4cb73 xmlns="5a4b3278-325d-441a-b38f-6f1926bc734e">
      <Terms xmlns="http://schemas.microsoft.com/office/infopath/2007/PartnerControls"/>
    </n26c0b7259a14f82a9880173edc4cb73>
    <c4b02e5b2c48420dbed84c0f2f02e9a3 xmlns="5a4b3278-325d-441a-b38f-6f1926bc734e">
      <Terms xmlns="http://schemas.microsoft.com/office/infopath/2007/PartnerControls">
        <TermInfo xmlns="http://schemas.microsoft.com/office/infopath/2007/PartnerControls">
          <TermName xmlns="http://schemas.microsoft.com/office/infopath/2007/PartnerControls">Seattle</TermName>
          <TermId xmlns="http://schemas.microsoft.com/office/infopath/2007/PartnerControls">54f46ed2-c77e-4a59-b182-a4171fdb0d11</TermId>
        </TermInfo>
      </Terms>
    </c4b02e5b2c48420dbed84c0f2f02e9a3>
    <Event_x0020_Start_x0020_Date xmlns="5a4b3278-325d-441a-b38f-6f1926bc734e">2018-05-06T07:00:00+00:00</Event_x0020_Start_x0020_Date>
    <MS_x0020_Content_x0020_Owner xmlns="5a4b3278-325d-441a-b38f-6f1926bc734e">
      <UserInfo>
        <DisplayName/>
        <AccountId xsi:nil="true"/>
        <AccountType/>
      </UserInfo>
    </MS_x0020_Content_x0020_Owner>
    <TaxKeywordTaxHTField xmlns="230e9df3-be65-4c73-a93b-d1236ebd677e">
      <Terms xmlns="http://schemas.microsoft.com/office/infopath/2007/PartnerControls">
        <TermInfo xmlns="http://schemas.microsoft.com/office/infopath/2007/PartnerControls">
          <TermName xmlns="http://schemas.microsoft.com/office/infopath/2007/PartnerControls">Microsoft Build</TermName>
          <TermId xmlns="http://schemas.microsoft.com/office/infopath/2007/PartnerControls">98156d08-f86c-467a-ad79-de9e9c534df7</TermId>
        </TermInfo>
      </Terms>
    </TaxKeywordTaxHTField>
    <j129f3114929433a812312450a84994c xmlns="5a4b3278-325d-441a-b38f-6f1926bc734e">
      <Terms xmlns="http://schemas.microsoft.com/office/infopath/2007/PartnerControls"/>
    </j129f3114929433a812312450a84994c>
    <TaxCatchAll xmlns="230e9df3-be65-4c73-a93b-d1236ebd677e">
      <Value>20</Value>
      <Value>19</Value>
      <Value>45</Value>
      <Value>42</Value>
    </TaxCatchAll>
    <e1750f71052543bd8c4d7217e9f56da0 xmlns="5a4b3278-325d-441a-b38f-6f1926bc734e">
      <Terms xmlns="http://schemas.microsoft.com/office/infopath/2007/PartnerControls"/>
    </e1750f71052543bd8c4d7217e9f56da0>
  </documentManagement>
</p:properties>
</file>

<file path=customXml/itemProps1.xml><?xml version="1.0" encoding="utf-8"?>
<ds:datastoreItem xmlns:ds="http://schemas.openxmlformats.org/officeDocument/2006/customXml" ds:itemID="{B71AF13C-1D3C-427F-8B8C-A378D674737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a4b3278-325d-441a-b38f-6f1926bc734e"/>
    <ds:schemaRef ds:uri="230e9df3-be65-4c73-a93b-d1236ebd677e"/>
    <ds:schemaRef ds:uri="9d1f81f6-e953-47ea-988e-33ed651c58e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58FDAC0-319D-4A54-8D8E-1D42CB1F800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990F116-B58F-4255-B05B-DA3808E0E5C6}">
  <ds:schemaRefs>
    <ds:schemaRef ds:uri="http://www.w3.org/XML/1998/namespace"/>
    <ds:schemaRef ds:uri="http://purl.org/dc/terms/"/>
    <ds:schemaRef ds:uri="http://schemas.openxmlformats.org/package/2006/metadata/core-properties"/>
    <ds:schemaRef ds:uri="230e9df3-be65-4c73-a93b-d1236ebd677e"/>
    <ds:schemaRef ds:uri="http://purl.org/dc/dcmitype/"/>
    <ds:schemaRef ds:uri="http://schemas.microsoft.com/office/2006/documentManagement/types"/>
    <ds:schemaRef ds:uri="http://schemas.microsoft.com/sharepoint/v3"/>
    <ds:schemaRef ds:uri="http://purl.org/dc/elements/1.1/"/>
    <ds:schemaRef ds:uri="5a4b3278-325d-441a-b38f-6f1926bc734e"/>
    <ds:schemaRef ds:uri="http://schemas.microsoft.com/office/infopath/2007/PartnerControls"/>
    <ds:schemaRef ds:uri="9d1f81f6-e953-47ea-988e-33ed651c58e6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Microsoft_Build_2018_16x9_Breakout_Template</Template>
  <TotalTime>0</TotalTime>
  <Words>486</Words>
  <Application>Microsoft Office PowerPoint</Application>
  <PresentationFormat>Widescreen</PresentationFormat>
  <Paragraphs>71</Paragraphs>
  <Slides>14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Consolas</vt:lpstr>
      <vt:lpstr>Segoe UI</vt:lpstr>
      <vt:lpstr>Segoe UI Light</vt:lpstr>
      <vt:lpstr>Segoe UI Semibold</vt:lpstr>
      <vt:lpstr>Segoe UI Semilight</vt:lpstr>
      <vt:lpstr>Wingdings</vt:lpstr>
      <vt:lpstr>5-50195_Microsoft_Build_Template</vt:lpstr>
      <vt:lpstr>PowerPoint Presentation</vt:lpstr>
      <vt:lpstr>Who Are You?  The Art of Zero Knowledge  User Management</vt:lpstr>
      <vt:lpstr>PowerPoint Presentation</vt:lpstr>
      <vt:lpstr>Easy Identity Management…</vt:lpstr>
      <vt:lpstr>Not So Easy…</vt:lpstr>
      <vt:lpstr>Azure Active Directory B2C</vt:lpstr>
      <vt:lpstr>Here’s What I Want…</vt:lpstr>
      <vt:lpstr>How?</vt:lpstr>
      <vt:lpstr>Azure AD B2C Demo</vt:lpstr>
      <vt:lpstr>Azure Active Directory B2C</vt:lpstr>
      <vt:lpstr>PowerPoint Presentation</vt:lpstr>
      <vt:lpstr>Azure AD B2C Sessions</vt:lpstr>
      <vt:lpstr>PowerPoint Presentation</vt:lpstr>
      <vt:lpstr>PowerPoint Presentation</vt:lpstr>
    </vt:vector>
  </TitlesOfParts>
  <Manager>&lt;Comms manager name here&gt;</Manager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 Are You? The Art of Zero Knowledge User Management</dc:title>
  <dc:subject>Microsoft Build</dc:subject>
  <dc:creator>MS Events 0588</dc:creator>
  <cp:keywords>Microsoft Build</cp:keywords>
  <dc:description/>
  <cp:lastModifiedBy>SYSTEM</cp:lastModifiedBy>
  <cp:revision>2</cp:revision>
  <dcterms:created xsi:type="dcterms:W3CDTF">2018-05-06T20:35:31Z</dcterms:created>
  <dcterms:modified xsi:type="dcterms:W3CDTF">2018-05-07T21:01:48Z</dcterms:modified>
  <cp:category>Microsoft Build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0x010100606EF5350B4AC34299E527B9221D6B5E001A2DF7EB5935C14F830206357EC2322C</vt:lpwstr>
  </property>
  <property fmtid="{D5CDD505-2E9C-101B-9397-08002B2CF9AE}" pid="3" name="Product">
    <vt:lpwstr/>
  </property>
  <property fmtid="{D5CDD505-2E9C-101B-9397-08002B2CF9AE}" pid="4" name="Event1">
    <vt:lpwstr>622;#Unassigned|2c8af875-f38a-40b8-a0a9-056aed3fc8c0</vt:lpwstr>
  </property>
  <property fmtid="{D5CDD505-2E9C-101B-9397-08002B2CF9AE}" pid="5" name="Audience">
    <vt:lpwstr/>
  </property>
  <property fmtid="{D5CDD505-2E9C-101B-9397-08002B2CF9AE}" pid="6" name="Event Venue">
    <vt:lpwstr>20;#Washington State Convention and Trade Center|2ebf141d-f871-4cc9-bf08-f87f112ab464</vt:lpwstr>
  </property>
  <property fmtid="{D5CDD505-2E9C-101B-9397-08002B2CF9AE}" pid="7" name="Track">
    <vt:lpwstr/>
  </property>
  <property fmtid="{D5CDD505-2E9C-101B-9397-08002B2CF9AE}" pid="8" name="Event Location">
    <vt:lpwstr>19;#Seattle|54f46ed2-c77e-4a59-b182-a4171fdb0d11</vt:lpwstr>
  </property>
  <property fmtid="{D5CDD505-2E9C-101B-9397-08002B2CF9AE}" pid="9" name="Campaign">
    <vt:lpwstr/>
  </property>
  <property fmtid="{D5CDD505-2E9C-101B-9397-08002B2CF9AE}" pid="10" name="IsMyDocuments">
    <vt:bool>true</vt:bool>
  </property>
  <property fmtid="{D5CDD505-2E9C-101B-9397-08002B2CF9AE}" pid="11" name="MSIP_Label_f42aa342-8706-4288-bd11-ebb85995028c_Enabled">
    <vt:lpwstr>True</vt:lpwstr>
  </property>
  <property fmtid="{D5CDD505-2E9C-101B-9397-08002B2CF9AE}" pid="12" name="MSIP_Label_f42aa342-8706-4288-bd11-ebb85995028c_SiteId">
    <vt:lpwstr>72f988bf-86f1-41af-91ab-2d7cd011db47</vt:lpwstr>
  </property>
  <property fmtid="{D5CDD505-2E9C-101B-9397-08002B2CF9AE}" pid="13" name="MSIP_Label_f42aa342-8706-4288-bd11-ebb85995028c_Ref">
    <vt:lpwstr>https://api.informationprotection.azure.com/api/72f988bf-86f1-41af-91ab-2d7cd011db47</vt:lpwstr>
  </property>
  <property fmtid="{D5CDD505-2E9C-101B-9397-08002B2CF9AE}" pid="14" name="MSIP_Label_f42aa342-8706-4288-bd11-ebb85995028c_Owner">
    <vt:lpwstr>maryfj@microsoft.com</vt:lpwstr>
  </property>
  <property fmtid="{D5CDD505-2E9C-101B-9397-08002B2CF9AE}" pid="15" name="MSIP_Label_f42aa342-8706-4288-bd11-ebb85995028c_SetDate">
    <vt:lpwstr>2017-08-29T14:27:20.8568347-07:00</vt:lpwstr>
  </property>
  <property fmtid="{D5CDD505-2E9C-101B-9397-08002B2CF9AE}" pid="16" name="MSIP_Label_f42aa342-8706-4288-bd11-ebb85995028c_Name">
    <vt:lpwstr>General</vt:lpwstr>
  </property>
  <property fmtid="{D5CDD505-2E9C-101B-9397-08002B2CF9AE}" pid="17" name="MSIP_Label_f42aa342-8706-4288-bd11-ebb85995028c_Application">
    <vt:lpwstr>Microsoft Azure Information Protection</vt:lpwstr>
  </property>
  <property fmtid="{D5CDD505-2E9C-101B-9397-08002B2CF9AE}" pid="18" name="MSIP_Label_f42aa342-8706-4288-bd11-ebb85995028c_Extended_MSFT_Method">
    <vt:lpwstr>Automatic</vt:lpwstr>
  </property>
  <property fmtid="{D5CDD505-2E9C-101B-9397-08002B2CF9AE}" pid="19" name="Sensitivity">
    <vt:lpwstr>General</vt:lpwstr>
  </property>
  <property fmtid="{D5CDD505-2E9C-101B-9397-08002B2CF9AE}" pid="20" name="TaxKeyword">
    <vt:lpwstr>42;#Microsoft Build|98156d08-f86c-467a-ad79-de9e9c534df7</vt:lpwstr>
  </property>
  <property fmtid="{D5CDD505-2E9C-101B-9397-08002B2CF9AE}" pid="21" name="Event Name">
    <vt:lpwstr>45;#Build|58542b36-5bf5-46a6-a53f-a41fb7a73785</vt:lpwstr>
  </property>
  <property fmtid="{D5CDD505-2E9C-101B-9397-08002B2CF9AE}" pid="22" name="Audience1">
    <vt:lpwstr/>
  </property>
</Properties>
</file>