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</p:sldMasterIdLst>
  <p:notesMasterIdLst>
    <p:notesMasterId r:id="rId15"/>
  </p:notesMasterIdLst>
  <p:handoutMasterIdLst>
    <p:handoutMasterId r:id="rId16"/>
  </p:handoutMasterIdLst>
  <p:sldIdLst>
    <p:sldId id="1661" r:id="rId5"/>
    <p:sldId id="1806" r:id="rId6"/>
    <p:sldId id="1816" r:id="rId7"/>
    <p:sldId id="1845" r:id="rId8"/>
    <p:sldId id="1849" r:id="rId9"/>
    <p:sldId id="1844" r:id="rId10"/>
    <p:sldId id="1842" r:id="rId11"/>
    <p:sldId id="1826" r:id="rId12"/>
    <p:sldId id="1811" r:id="rId13"/>
    <p:sldId id="1532" r:id="rId14"/>
  </p:sldIdLst>
  <p:sldSz cx="12192000" cy="6858000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Build Template" id="{A073DAE3-B461-442F-A3D3-6642BD875E45}">
          <p14:sldIdLst>
            <p14:sldId id="1661"/>
            <p14:sldId id="1806"/>
            <p14:sldId id="1816"/>
            <p14:sldId id="1845"/>
            <p14:sldId id="1849"/>
            <p14:sldId id="1844"/>
            <p14:sldId id="1842"/>
            <p14:sldId id="1826"/>
            <p14:sldId id="1811"/>
            <p14:sldId id="1532"/>
          </p14:sldIdLst>
        </p14:section>
        <p14:section name="Default Section" id="{D9F08227-6E06-4CB9-9EB7-76EE5DE6A9FD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A1A1A"/>
    <a:srgbClr val="FFFFFF"/>
    <a:srgbClr val="0078D4"/>
    <a:srgbClr val="107C10"/>
    <a:srgbClr val="EAEAEA"/>
    <a:srgbClr val="004B50"/>
    <a:srgbClr val="008272"/>
    <a:srgbClr val="00BCF2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693" autoAdjust="0"/>
  </p:normalViewPr>
  <p:slideViewPr>
    <p:cSldViewPr snapToGrid="0">
      <p:cViewPr varScale="1">
        <p:scale>
          <a:sx n="104" d="100"/>
          <a:sy n="104" d="100"/>
        </p:scale>
        <p:origin x="870" y="108"/>
      </p:cViewPr>
      <p:guideLst/>
    </p:cSldViewPr>
  </p:slideViewPr>
  <p:outlineViewPr>
    <p:cViewPr>
      <p:scale>
        <a:sx n="33" d="100"/>
        <a:sy n="33" d="100"/>
      </p:scale>
      <p:origin x="0" y="-651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2766" y="3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slide" Target="slides/slide9.xml" Id="rId13" /><Relationship Type="http://schemas.openxmlformats.org/officeDocument/2006/relationships/presProps" Target="presProps.xml" Id="rId18" /><Relationship Type="http://schemas.openxmlformats.org/officeDocument/2006/relationships/customXml" Target="../customXml/item3.xml" Id="rId3" /><Relationship Type="http://schemas.openxmlformats.org/officeDocument/2006/relationships/tableStyles" Target="tableStyles.xml" Id="rId21" /><Relationship Type="http://schemas.openxmlformats.org/officeDocument/2006/relationships/slide" Target="slides/slide3.xml" Id="rId7" /><Relationship Type="http://schemas.openxmlformats.org/officeDocument/2006/relationships/slide" Target="slides/slide8.xml" Id="rId12" /><Relationship Type="http://schemas.openxmlformats.org/officeDocument/2006/relationships/customXml" Target="../customXml/item2.xml" Id="rId2" /><Relationship Type="http://schemas.openxmlformats.org/officeDocument/2006/relationships/handoutMaster" Target="handoutMasters/handoutMaster1.xml" Id="rId16" /><Relationship Type="http://schemas.openxmlformats.org/officeDocument/2006/relationships/theme" Target="theme/theme1.xml" Id="rId20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notesMaster" Target="notesMasters/notesMaster1.xml" Id="rId15" /><Relationship Type="http://schemas.openxmlformats.org/officeDocument/2006/relationships/slide" Target="slides/slide6.xml" Id="rId10" /><Relationship Type="http://schemas.openxmlformats.org/officeDocument/2006/relationships/viewProps" Target="viewProps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slide" Target="slides/slide10.xml" Id="rId14" /><Relationship Type="http://schemas.microsoft.com/office/2015/10/relationships/revisionInfo" Target="revisionInfo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EC6-89FF-47E1-8594-1A32E3B45134}" type="datetime8">
              <a:rPr lang="en-US" smtClean="0">
                <a:latin typeface="Segoe UI" pitchFamily="34" charset="0"/>
              </a:rPr>
              <a:t>5/9/2018 10:00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6CE63F-9E7F-4C04-9D0D-FCA25A8E9E86}" type="datetime8">
              <a:rPr lang="en-US" smtClean="0"/>
              <a:t>5/9/2018 10:00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C61DAB-D93E-49CA-B245-379601CFE8D0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5/9/2018 10:00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087466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5/9/2018 10:00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2919240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5/9/2018 10:00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4096144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5/9/2018 10:00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30819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CFDC7D-F4BE-4668-920D-08874925A5D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5/9/2018 10:00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87E0CF-87F6-4B58-B8B8-DCAB2DAAF3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22645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A3051D2-DD0C-4419-9210-74A066BBE509}"/>
              </a:ext>
            </a:extLst>
          </p:cNvPr>
          <p:cNvSpPr>
            <a:spLocks noChangeAspect="1" noEditPoints="1"/>
          </p:cNvSpPr>
          <p:nvPr userDrawn="1"/>
        </p:nvSpPr>
        <p:spPr bwMode="black">
          <a:xfrm>
            <a:off x="584200" y="2903438"/>
            <a:ext cx="4343400" cy="527960"/>
          </a:xfrm>
          <a:custGeom>
            <a:avLst/>
            <a:gdLst>
              <a:gd name="T0" fmla="*/ 763 w 809"/>
              <a:gd name="T1" fmla="*/ 64 h 96"/>
              <a:gd name="T2" fmla="*/ 795 w 809"/>
              <a:gd name="T3" fmla="*/ 58 h 96"/>
              <a:gd name="T4" fmla="*/ 795 w 809"/>
              <a:gd name="T5" fmla="*/ 84 h 96"/>
              <a:gd name="T6" fmla="*/ 777 w 809"/>
              <a:gd name="T7" fmla="*/ 30 h 96"/>
              <a:gd name="T8" fmla="*/ 723 w 809"/>
              <a:gd name="T9" fmla="*/ 95 h 96"/>
              <a:gd name="T10" fmla="*/ 701 w 809"/>
              <a:gd name="T11" fmla="*/ 3 h 96"/>
              <a:gd name="T12" fmla="*/ 707 w 809"/>
              <a:gd name="T13" fmla="*/ 16 h 96"/>
              <a:gd name="T14" fmla="*/ 708 w 809"/>
              <a:gd name="T15" fmla="*/ 95 h 96"/>
              <a:gd name="T16" fmla="*/ 661 w 809"/>
              <a:gd name="T17" fmla="*/ 80 h 96"/>
              <a:gd name="T18" fmla="*/ 624 w 809"/>
              <a:gd name="T19" fmla="*/ 69 h 96"/>
              <a:gd name="T20" fmla="*/ 679 w 809"/>
              <a:gd name="T21" fmla="*/ 95 h 96"/>
              <a:gd name="T22" fmla="*/ 579 w 809"/>
              <a:gd name="T23" fmla="*/ 55 h 96"/>
              <a:gd name="T24" fmla="*/ 598 w 809"/>
              <a:gd name="T25" fmla="*/ 69 h 96"/>
              <a:gd name="T26" fmla="*/ 579 w 809"/>
              <a:gd name="T27" fmla="*/ 19 h 96"/>
              <a:gd name="T28" fmla="*/ 605 w 809"/>
              <a:gd name="T29" fmla="*/ 88 h 96"/>
              <a:gd name="T30" fmla="*/ 602 w 809"/>
              <a:gd name="T31" fmla="*/ 12 h 96"/>
              <a:gd name="T32" fmla="*/ 608 w 809"/>
              <a:gd name="T33" fmla="*/ 55 h 96"/>
              <a:gd name="T34" fmla="*/ 471 w 809"/>
              <a:gd name="T35" fmla="*/ 32 h 96"/>
              <a:gd name="T36" fmla="*/ 474 w 809"/>
              <a:gd name="T37" fmla="*/ 2 h 96"/>
              <a:gd name="T38" fmla="*/ 432 w 809"/>
              <a:gd name="T39" fmla="*/ 32 h 96"/>
              <a:gd name="T40" fmla="*/ 457 w 809"/>
              <a:gd name="T41" fmla="*/ 43 h 96"/>
              <a:gd name="T42" fmla="*/ 500 w 809"/>
              <a:gd name="T43" fmla="*/ 96 h 96"/>
              <a:gd name="T44" fmla="*/ 496 w 809"/>
              <a:gd name="T45" fmla="*/ 74 h 96"/>
              <a:gd name="T46" fmla="*/ 496 w 809"/>
              <a:gd name="T47" fmla="*/ 13 h 96"/>
              <a:gd name="T48" fmla="*/ 378 w 809"/>
              <a:gd name="T49" fmla="*/ 64 h 96"/>
              <a:gd name="T50" fmla="*/ 419 w 809"/>
              <a:gd name="T51" fmla="*/ 39 h 96"/>
              <a:gd name="T52" fmla="*/ 363 w 809"/>
              <a:gd name="T53" fmla="*/ 64 h 96"/>
              <a:gd name="T54" fmla="*/ 345 w 809"/>
              <a:gd name="T55" fmla="*/ 62 h 96"/>
              <a:gd name="T56" fmla="*/ 325 w 809"/>
              <a:gd name="T57" fmla="*/ 48 h 96"/>
              <a:gd name="T58" fmla="*/ 352 w 809"/>
              <a:gd name="T59" fmla="*/ 46 h 96"/>
              <a:gd name="T60" fmla="*/ 313 w 809"/>
              <a:gd name="T61" fmla="*/ 41 h 96"/>
              <a:gd name="T62" fmla="*/ 327 w 809"/>
              <a:gd name="T63" fmla="*/ 67 h 96"/>
              <a:gd name="T64" fmla="*/ 328 w 809"/>
              <a:gd name="T65" fmla="*/ 86 h 96"/>
              <a:gd name="T66" fmla="*/ 347 w 809"/>
              <a:gd name="T67" fmla="*/ 91 h 96"/>
              <a:gd name="T68" fmla="*/ 286 w 809"/>
              <a:gd name="T69" fmla="*/ 63 h 96"/>
              <a:gd name="T70" fmla="*/ 256 w 809"/>
              <a:gd name="T71" fmla="*/ 79 h 96"/>
              <a:gd name="T72" fmla="*/ 301 w 809"/>
              <a:gd name="T73" fmla="*/ 63 h 96"/>
              <a:gd name="T74" fmla="*/ 246 w 809"/>
              <a:gd name="T75" fmla="*/ 39 h 96"/>
              <a:gd name="T76" fmla="*/ 210 w 809"/>
              <a:gd name="T77" fmla="*/ 45 h 96"/>
              <a:gd name="T78" fmla="*/ 210 w 809"/>
              <a:gd name="T79" fmla="*/ 65 h 96"/>
              <a:gd name="T80" fmla="*/ 226 w 809"/>
              <a:gd name="T81" fmla="*/ 31 h 96"/>
              <a:gd name="T82" fmla="*/ 165 w 809"/>
              <a:gd name="T83" fmla="*/ 96 h 96"/>
              <a:gd name="T84" fmla="*/ 148 w 809"/>
              <a:gd name="T85" fmla="*/ 64 h 96"/>
              <a:gd name="T86" fmla="*/ 167 w 809"/>
              <a:gd name="T87" fmla="*/ 30 h 96"/>
              <a:gd name="T88" fmla="*/ 108 w 809"/>
              <a:gd name="T89" fmla="*/ 32 h 96"/>
              <a:gd name="T90" fmla="*/ 110 w 809"/>
              <a:gd name="T91" fmla="*/ 17 h 96"/>
              <a:gd name="T92" fmla="*/ 116 w 809"/>
              <a:gd name="T93" fmla="*/ 3 h 96"/>
              <a:gd name="T94" fmla="*/ 80 w 809"/>
              <a:gd name="T95" fmla="*/ 38 h 96"/>
              <a:gd name="T96" fmla="*/ 42 w 809"/>
              <a:gd name="T97" fmla="*/ 95 h 96"/>
              <a:gd name="T98" fmla="*/ 14 w 809"/>
              <a:gd name="T99" fmla="*/ 95 h 96"/>
              <a:gd name="T100" fmla="*/ 47 w 809"/>
              <a:gd name="T101" fmla="*/ 7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9" h="96">
                <a:moveTo>
                  <a:pt x="795" y="58"/>
                </a:moveTo>
                <a:cubicBezTo>
                  <a:pt x="795" y="53"/>
                  <a:pt x="794" y="50"/>
                  <a:pt x="791" y="46"/>
                </a:cubicBezTo>
                <a:cubicBezTo>
                  <a:pt x="788" y="43"/>
                  <a:pt x="784" y="42"/>
                  <a:pt x="780" y="42"/>
                </a:cubicBezTo>
                <a:cubicBezTo>
                  <a:pt x="775" y="42"/>
                  <a:pt x="770" y="44"/>
                  <a:pt x="767" y="48"/>
                </a:cubicBezTo>
                <a:cubicBezTo>
                  <a:pt x="764" y="52"/>
                  <a:pt x="763" y="57"/>
                  <a:pt x="763" y="64"/>
                </a:cubicBezTo>
                <a:cubicBezTo>
                  <a:pt x="763" y="71"/>
                  <a:pt x="764" y="76"/>
                  <a:pt x="767" y="79"/>
                </a:cubicBezTo>
                <a:cubicBezTo>
                  <a:pt x="770" y="83"/>
                  <a:pt x="774" y="85"/>
                  <a:pt x="779" y="85"/>
                </a:cubicBezTo>
                <a:cubicBezTo>
                  <a:pt x="784" y="85"/>
                  <a:pt x="788" y="83"/>
                  <a:pt x="791" y="79"/>
                </a:cubicBezTo>
                <a:cubicBezTo>
                  <a:pt x="794" y="76"/>
                  <a:pt x="795" y="71"/>
                  <a:pt x="795" y="66"/>
                </a:cubicBezTo>
                <a:lnTo>
                  <a:pt x="795" y="58"/>
                </a:lnTo>
                <a:close/>
                <a:moveTo>
                  <a:pt x="809" y="2"/>
                </a:moveTo>
                <a:cubicBezTo>
                  <a:pt x="809" y="95"/>
                  <a:pt x="809" y="95"/>
                  <a:pt x="809" y="95"/>
                </a:cubicBezTo>
                <a:cubicBezTo>
                  <a:pt x="795" y="95"/>
                  <a:pt x="795" y="95"/>
                  <a:pt x="795" y="95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0" y="92"/>
                  <a:pt x="783" y="96"/>
                  <a:pt x="774" y="96"/>
                </a:cubicBezTo>
                <a:cubicBezTo>
                  <a:pt x="766" y="96"/>
                  <a:pt x="760" y="93"/>
                  <a:pt x="755" y="88"/>
                </a:cubicBezTo>
                <a:cubicBezTo>
                  <a:pt x="751" y="82"/>
                  <a:pt x="748" y="74"/>
                  <a:pt x="748" y="65"/>
                </a:cubicBezTo>
                <a:cubicBezTo>
                  <a:pt x="748" y="54"/>
                  <a:pt x="751" y="46"/>
                  <a:pt x="756" y="40"/>
                </a:cubicBezTo>
                <a:cubicBezTo>
                  <a:pt x="761" y="34"/>
                  <a:pt x="768" y="30"/>
                  <a:pt x="777" y="30"/>
                </a:cubicBezTo>
                <a:cubicBezTo>
                  <a:pt x="785" y="30"/>
                  <a:pt x="791" y="34"/>
                  <a:pt x="795" y="41"/>
                </a:cubicBezTo>
                <a:cubicBezTo>
                  <a:pt x="795" y="41"/>
                  <a:pt x="795" y="41"/>
                  <a:pt x="795" y="41"/>
                </a:cubicBezTo>
                <a:cubicBezTo>
                  <a:pt x="795" y="2"/>
                  <a:pt x="795" y="2"/>
                  <a:pt x="795" y="2"/>
                </a:cubicBezTo>
                <a:lnTo>
                  <a:pt x="809" y="2"/>
                </a:lnTo>
                <a:close/>
                <a:moveTo>
                  <a:pt x="723" y="95"/>
                </a:moveTo>
                <a:cubicBezTo>
                  <a:pt x="738" y="95"/>
                  <a:pt x="738" y="95"/>
                  <a:pt x="738" y="95"/>
                </a:cubicBezTo>
                <a:cubicBezTo>
                  <a:pt x="738" y="2"/>
                  <a:pt x="738" y="2"/>
                  <a:pt x="738" y="2"/>
                </a:cubicBezTo>
                <a:cubicBezTo>
                  <a:pt x="723" y="2"/>
                  <a:pt x="723" y="2"/>
                  <a:pt x="723" y="2"/>
                </a:cubicBezTo>
                <a:lnTo>
                  <a:pt x="723" y="95"/>
                </a:lnTo>
                <a:close/>
                <a:moveTo>
                  <a:pt x="701" y="3"/>
                </a:moveTo>
                <a:cubicBezTo>
                  <a:pt x="699" y="3"/>
                  <a:pt x="697" y="3"/>
                  <a:pt x="695" y="5"/>
                </a:cubicBezTo>
                <a:cubicBezTo>
                  <a:pt x="694" y="7"/>
                  <a:pt x="693" y="8"/>
                  <a:pt x="693" y="11"/>
                </a:cubicBezTo>
                <a:cubicBezTo>
                  <a:pt x="693" y="13"/>
                  <a:pt x="694" y="15"/>
                  <a:pt x="695" y="17"/>
                </a:cubicBezTo>
                <a:cubicBezTo>
                  <a:pt x="697" y="18"/>
                  <a:pt x="699" y="19"/>
                  <a:pt x="701" y="19"/>
                </a:cubicBezTo>
                <a:cubicBezTo>
                  <a:pt x="704" y="19"/>
                  <a:pt x="706" y="18"/>
                  <a:pt x="707" y="16"/>
                </a:cubicBezTo>
                <a:cubicBezTo>
                  <a:pt x="709" y="15"/>
                  <a:pt x="710" y="13"/>
                  <a:pt x="710" y="11"/>
                </a:cubicBezTo>
                <a:cubicBezTo>
                  <a:pt x="710" y="8"/>
                  <a:pt x="709" y="7"/>
                  <a:pt x="707" y="5"/>
                </a:cubicBezTo>
                <a:cubicBezTo>
                  <a:pt x="706" y="3"/>
                  <a:pt x="704" y="3"/>
                  <a:pt x="701" y="3"/>
                </a:cubicBezTo>
                <a:moveTo>
                  <a:pt x="694" y="95"/>
                </a:moveTo>
                <a:cubicBezTo>
                  <a:pt x="708" y="95"/>
                  <a:pt x="708" y="95"/>
                  <a:pt x="708" y="95"/>
                </a:cubicBezTo>
                <a:cubicBezTo>
                  <a:pt x="708" y="32"/>
                  <a:pt x="708" y="32"/>
                  <a:pt x="708" y="32"/>
                </a:cubicBezTo>
                <a:cubicBezTo>
                  <a:pt x="694" y="32"/>
                  <a:pt x="694" y="32"/>
                  <a:pt x="694" y="32"/>
                </a:cubicBezTo>
                <a:lnTo>
                  <a:pt x="694" y="95"/>
                </a:lnTo>
                <a:close/>
                <a:moveTo>
                  <a:pt x="665" y="68"/>
                </a:moveTo>
                <a:cubicBezTo>
                  <a:pt x="665" y="73"/>
                  <a:pt x="664" y="77"/>
                  <a:pt x="661" y="80"/>
                </a:cubicBezTo>
                <a:cubicBezTo>
                  <a:pt x="658" y="83"/>
                  <a:pt x="655" y="85"/>
                  <a:pt x="651" y="85"/>
                </a:cubicBezTo>
                <a:cubicBezTo>
                  <a:pt x="642" y="85"/>
                  <a:pt x="638" y="79"/>
                  <a:pt x="638" y="68"/>
                </a:cubicBezTo>
                <a:cubicBezTo>
                  <a:pt x="638" y="32"/>
                  <a:pt x="638" y="32"/>
                  <a:pt x="638" y="32"/>
                </a:cubicBezTo>
                <a:cubicBezTo>
                  <a:pt x="624" y="32"/>
                  <a:pt x="624" y="32"/>
                  <a:pt x="624" y="32"/>
                </a:cubicBezTo>
                <a:cubicBezTo>
                  <a:pt x="624" y="69"/>
                  <a:pt x="624" y="69"/>
                  <a:pt x="624" y="69"/>
                </a:cubicBezTo>
                <a:cubicBezTo>
                  <a:pt x="624" y="87"/>
                  <a:pt x="631" y="96"/>
                  <a:pt x="646" y="96"/>
                </a:cubicBezTo>
                <a:cubicBezTo>
                  <a:pt x="654" y="96"/>
                  <a:pt x="661" y="92"/>
                  <a:pt x="665" y="85"/>
                </a:cubicBezTo>
                <a:cubicBezTo>
                  <a:pt x="665" y="85"/>
                  <a:pt x="665" y="85"/>
                  <a:pt x="665" y="85"/>
                </a:cubicBezTo>
                <a:cubicBezTo>
                  <a:pt x="665" y="95"/>
                  <a:pt x="665" y="95"/>
                  <a:pt x="665" y="95"/>
                </a:cubicBezTo>
                <a:cubicBezTo>
                  <a:pt x="679" y="95"/>
                  <a:pt x="679" y="95"/>
                  <a:pt x="679" y="95"/>
                </a:cubicBezTo>
                <a:cubicBezTo>
                  <a:pt x="679" y="32"/>
                  <a:pt x="679" y="32"/>
                  <a:pt x="679" y="32"/>
                </a:cubicBezTo>
                <a:cubicBezTo>
                  <a:pt x="665" y="32"/>
                  <a:pt x="665" y="32"/>
                  <a:pt x="665" y="32"/>
                </a:cubicBezTo>
                <a:lnTo>
                  <a:pt x="665" y="68"/>
                </a:lnTo>
                <a:close/>
                <a:moveTo>
                  <a:pt x="598" y="69"/>
                </a:moveTo>
                <a:cubicBezTo>
                  <a:pt x="598" y="60"/>
                  <a:pt x="592" y="55"/>
                  <a:pt x="579" y="55"/>
                </a:cubicBezTo>
                <a:cubicBezTo>
                  <a:pt x="569" y="55"/>
                  <a:pt x="569" y="55"/>
                  <a:pt x="569" y="55"/>
                </a:cubicBezTo>
                <a:cubicBezTo>
                  <a:pt x="569" y="83"/>
                  <a:pt x="569" y="83"/>
                  <a:pt x="569" y="83"/>
                </a:cubicBezTo>
                <a:cubicBezTo>
                  <a:pt x="581" y="83"/>
                  <a:pt x="581" y="83"/>
                  <a:pt x="581" y="83"/>
                </a:cubicBezTo>
                <a:cubicBezTo>
                  <a:pt x="587" y="83"/>
                  <a:pt x="591" y="82"/>
                  <a:pt x="594" y="79"/>
                </a:cubicBezTo>
                <a:cubicBezTo>
                  <a:pt x="597" y="77"/>
                  <a:pt x="598" y="73"/>
                  <a:pt x="598" y="69"/>
                </a:cubicBezTo>
                <a:moveTo>
                  <a:pt x="569" y="44"/>
                </a:moveTo>
                <a:cubicBezTo>
                  <a:pt x="578" y="44"/>
                  <a:pt x="578" y="44"/>
                  <a:pt x="578" y="44"/>
                </a:cubicBezTo>
                <a:cubicBezTo>
                  <a:pt x="583" y="44"/>
                  <a:pt x="587" y="42"/>
                  <a:pt x="590" y="40"/>
                </a:cubicBezTo>
                <a:cubicBezTo>
                  <a:pt x="593" y="38"/>
                  <a:pt x="594" y="34"/>
                  <a:pt x="594" y="30"/>
                </a:cubicBezTo>
                <a:cubicBezTo>
                  <a:pt x="594" y="22"/>
                  <a:pt x="589" y="19"/>
                  <a:pt x="579" y="19"/>
                </a:cubicBezTo>
                <a:cubicBezTo>
                  <a:pt x="569" y="19"/>
                  <a:pt x="569" y="19"/>
                  <a:pt x="569" y="19"/>
                </a:cubicBezTo>
                <a:lnTo>
                  <a:pt x="569" y="44"/>
                </a:lnTo>
                <a:close/>
                <a:moveTo>
                  <a:pt x="608" y="55"/>
                </a:moveTo>
                <a:cubicBezTo>
                  <a:pt x="612" y="58"/>
                  <a:pt x="614" y="63"/>
                  <a:pt x="614" y="69"/>
                </a:cubicBezTo>
                <a:cubicBezTo>
                  <a:pt x="614" y="77"/>
                  <a:pt x="611" y="83"/>
                  <a:pt x="605" y="88"/>
                </a:cubicBezTo>
                <a:cubicBezTo>
                  <a:pt x="599" y="92"/>
                  <a:pt x="591" y="95"/>
                  <a:pt x="582" y="95"/>
                </a:cubicBezTo>
                <a:cubicBezTo>
                  <a:pt x="554" y="95"/>
                  <a:pt x="554" y="95"/>
                  <a:pt x="554" y="95"/>
                </a:cubicBezTo>
                <a:cubicBezTo>
                  <a:pt x="554" y="7"/>
                  <a:pt x="554" y="7"/>
                  <a:pt x="554" y="7"/>
                </a:cubicBezTo>
                <a:cubicBezTo>
                  <a:pt x="582" y="7"/>
                  <a:pt x="582" y="7"/>
                  <a:pt x="582" y="7"/>
                </a:cubicBezTo>
                <a:cubicBezTo>
                  <a:pt x="591" y="7"/>
                  <a:pt x="597" y="9"/>
                  <a:pt x="602" y="12"/>
                </a:cubicBezTo>
                <a:cubicBezTo>
                  <a:pt x="607" y="16"/>
                  <a:pt x="610" y="21"/>
                  <a:pt x="610" y="27"/>
                </a:cubicBezTo>
                <a:cubicBezTo>
                  <a:pt x="610" y="32"/>
                  <a:pt x="608" y="36"/>
                  <a:pt x="605" y="40"/>
                </a:cubicBezTo>
                <a:cubicBezTo>
                  <a:pt x="603" y="44"/>
                  <a:pt x="599" y="46"/>
                  <a:pt x="594" y="48"/>
                </a:cubicBezTo>
                <a:cubicBezTo>
                  <a:pt x="594" y="48"/>
                  <a:pt x="594" y="48"/>
                  <a:pt x="594" y="48"/>
                </a:cubicBezTo>
                <a:cubicBezTo>
                  <a:pt x="600" y="49"/>
                  <a:pt x="605" y="51"/>
                  <a:pt x="608" y="55"/>
                </a:cubicBezTo>
                <a:moveTo>
                  <a:pt x="496" y="13"/>
                </a:moveTo>
                <a:cubicBezTo>
                  <a:pt x="482" y="17"/>
                  <a:pt x="482" y="17"/>
                  <a:pt x="482" y="17"/>
                </a:cubicBezTo>
                <a:cubicBezTo>
                  <a:pt x="482" y="32"/>
                  <a:pt x="482" y="32"/>
                  <a:pt x="482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57" y="32"/>
                  <a:pt x="457" y="32"/>
                  <a:pt x="457" y="32"/>
                </a:cubicBezTo>
                <a:cubicBezTo>
                  <a:pt x="457" y="23"/>
                  <a:pt x="457" y="23"/>
                  <a:pt x="457" y="23"/>
                </a:cubicBezTo>
                <a:cubicBezTo>
                  <a:pt x="457" y="16"/>
                  <a:pt x="460" y="12"/>
                  <a:pt x="467" y="12"/>
                </a:cubicBezTo>
                <a:cubicBezTo>
                  <a:pt x="470" y="12"/>
                  <a:pt x="472" y="12"/>
                  <a:pt x="474" y="13"/>
                </a:cubicBezTo>
                <a:cubicBezTo>
                  <a:pt x="474" y="2"/>
                  <a:pt x="474" y="2"/>
                  <a:pt x="474" y="2"/>
                </a:cubicBezTo>
                <a:cubicBezTo>
                  <a:pt x="472" y="1"/>
                  <a:pt x="469" y="0"/>
                  <a:pt x="465" y="0"/>
                </a:cubicBezTo>
                <a:cubicBezTo>
                  <a:pt x="459" y="0"/>
                  <a:pt x="454" y="2"/>
                  <a:pt x="449" y="6"/>
                </a:cubicBezTo>
                <a:cubicBezTo>
                  <a:pt x="445" y="10"/>
                  <a:pt x="443" y="15"/>
                  <a:pt x="443" y="22"/>
                </a:cubicBezTo>
                <a:cubicBezTo>
                  <a:pt x="443" y="32"/>
                  <a:pt x="443" y="32"/>
                  <a:pt x="443" y="32"/>
                </a:cubicBezTo>
                <a:cubicBezTo>
                  <a:pt x="432" y="32"/>
                  <a:pt x="432" y="32"/>
                  <a:pt x="432" y="32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43" y="43"/>
                  <a:pt x="443" y="43"/>
                  <a:pt x="443" y="43"/>
                </a:cubicBezTo>
                <a:cubicBezTo>
                  <a:pt x="443" y="95"/>
                  <a:pt x="443" y="95"/>
                  <a:pt x="443" y="95"/>
                </a:cubicBezTo>
                <a:cubicBezTo>
                  <a:pt x="457" y="95"/>
                  <a:pt x="457" y="95"/>
                  <a:pt x="457" y="95"/>
                </a:cubicBezTo>
                <a:cubicBezTo>
                  <a:pt x="457" y="43"/>
                  <a:pt x="457" y="43"/>
                  <a:pt x="457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82" y="43"/>
                  <a:pt x="482" y="43"/>
                  <a:pt x="482" y="43"/>
                </a:cubicBezTo>
                <a:cubicBezTo>
                  <a:pt x="482" y="79"/>
                  <a:pt x="482" y="79"/>
                  <a:pt x="482" y="79"/>
                </a:cubicBezTo>
                <a:cubicBezTo>
                  <a:pt x="482" y="90"/>
                  <a:pt x="488" y="96"/>
                  <a:pt x="500" y="96"/>
                </a:cubicBezTo>
                <a:cubicBezTo>
                  <a:pt x="504" y="96"/>
                  <a:pt x="508" y="95"/>
                  <a:pt x="511" y="94"/>
                </a:cubicBezTo>
                <a:cubicBezTo>
                  <a:pt x="511" y="83"/>
                  <a:pt x="511" y="83"/>
                  <a:pt x="511" y="83"/>
                </a:cubicBezTo>
                <a:cubicBezTo>
                  <a:pt x="509" y="84"/>
                  <a:pt x="507" y="85"/>
                  <a:pt x="505" y="85"/>
                </a:cubicBezTo>
                <a:cubicBezTo>
                  <a:pt x="501" y="85"/>
                  <a:pt x="499" y="84"/>
                  <a:pt x="498" y="82"/>
                </a:cubicBezTo>
                <a:cubicBezTo>
                  <a:pt x="496" y="81"/>
                  <a:pt x="496" y="78"/>
                  <a:pt x="496" y="74"/>
                </a:cubicBezTo>
                <a:cubicBezTo>
                  <a:pt x="496" y="43"/>
                  <a:pt x="496" y="43"/>
                  <a:pt x="496" y="43"/>
                </a:cubicBezTo>
                <a:cubicBezTo>
                  <a:pt x="511" y="43"/>
                  <a:pt x="511" y="43"/>
                  <a:pt x="511" y="43"/>
                </a:cubicBezTo>
                <a:cubicBezTo>
                  <a:pt x="511" y="32"/>
                  <a:pt x="511" y="32"/>
                  <a:pt x="511" y="32"/>
                </a:cubicBezTo>
                <a:cubicBezTo>
                  <a:pt x="496" y="32"/>
                  <a:pt x="496" y="32"/>
                  <a:pt x="496" y="32"/>
                </a:cubicBezTo>
                <a:lnTo>
                  <a:pt x="496" y="13"/>
                </a:lnTo>
                <a:close/>
                <a:moveTo>
                  <a:pt x="413" y="63"/>
                </a:moveTo>
                <a:cubicBezTo>
                  <a:pt x="413" y="56"/>
                  <a:pt x="412" y="51"/>
                  <a:pt x="409" y="47"/>
                </a:cubicBezTo>
                <a:cubicBezTo>
                  <a:pt x="406" y="44"/>
                  <a:pt x="401" y="42"/>
                  <a:pt x="396" y="42"/>
                </a:cubicBezTo>
                <a:cubicBezTo>
                  <a:pt x="390" y="42"/>
                  <a:pt x="386" y="44"/>
                  <a:pt x="382" y="48"/>
                </a:cubicBezTo>
                <a:cubicBezTo>
                  <a:pt x="379" y="51"/>
                  <a:pt x="378" y="57"/>
                  <a:pt x="378" y="64"/>
                </a:cubicBezTo>
                <a:cubicBezTo>
                  <a:pt x="378" y="70"/>
                  <a:pt x="379" y="75"/>
                  <a:pt x="383" y="79"/>
                </a:cubicBezTo>
                <a:cubicBezTo>
                  <a:pt x="386" y="83"/>
                  <a:pt x="390" y="85"/>
                  <a:pt x="396" y="85"/>
                </a:cubicBezTo>
                <a:cubicBezTo>
                  <a:pt x="401" y="85"/>
                  <a:pt x="406" y="83"/>
                  <a:pt x="409" y="79"/>
                </a:cubicBezTo>
                <a:cubicBezTo>
                  <a:pt x="412" y="76"/>
                  <a:pt x="413" y="70"/>
                  <a:pt x="413" y="63"/>
                </a:cubicBezTo>
                <a:moveTo>
                  <a:pt x="419" y="39"/>
                </a:moveTo>
                <a:cubicBezTo>
                  <a:pt x="425" y="45"/>
                  <a:pt x="428" y="53"/>
                  <a:pt x="428" y="63"/>
                </a:cubicBezTo>
                <a:cubicBezTo>
                  <a:pt x="428" y="73"/>
                  <a:pt x="425" y="81"/>
                  <a:pt x="419" y="87"/>
                </a:cubicBezTo>
                <a:cubicBezTo>
                  <a:pt x="413" y="93"/>
                  <a:pt x="405" y="96"/>
                  <a:pt x="395" y="96"/>
                </a:cubicBezTo>
                <a:cubicBezTo>
                  <a:pt x="385" y="96"/>
                  <a:pt x="378" y="93"/>
                  <a:pt x="372" y="87"/>
                </a:cubicBezTo>
                <a:cubicBezTo>
                  <a:pt x="366" y="81"/>
                  <a:pt x="363" y="74"/>
                  <a:pt x="363" y="64"/>
                </a:cubicBezTo>
                <a:cubicBezTo>
                  <a:pt x="363" y="53"/>
                  <a:pt x="366" y="45"/>
                  <a:pt x="372" y="39"/>
                </a:cubicBezTo>
                <a:cubicBezTo>
                  <a:pt x="378" y="33"/>
                  <a:pt x="386" y="30"/>
                  <a:pt x="396" y="30"/>
                </a:cubicBezTo>
                <a:cubicBezTo>
                  <a:pt x="406" y="30"/>
                  <a:pt x="414" y="33"/>
                  <a:pt x="419" y="39"/>
                </a:cubicBezTo>
                <a:moveTo>
                  <a:pt x="350" y="66"/>
                </a:moveTo>
                <a:cubicBezTo>
                  <a:pt x="349" y="64"/>
                  <a:pt x="347" y="63"/>
                  <a:pt x="345" y="62"/>
                </a:cubicBezTo>
                <a:cubicBezTo>
                  <a:pt x="343" y="60"/>
                  <a:pt x="340" y="59"/>
                  <a:pt x="337" y="58"/>
                </a:cubicBezTo>
                <a:cubicBezTo>
                  <a:pt x="335" y="58"/>
                  <a:pt x="334" y="57"/>
                  <a:pt x="332" y="56"/>
                </a:cubicBezTo>
                <a:cubicBezTo>
                  <a:pt x="330" y="56"/>
                  <a:pt x="329" y="55"/>
                  <a:pt x="328" y="54"/>
                </a:cubicBezTo>
                <a:cubicBezTo>
                  <a:pt x="327" y="54"/>
                  <a:pt x="326" y="53"/>
                  <a:pt x="325" y="52"/>
                </a:cubicBezTo>
                <a:cubicBezTo>
                  <a:pt x="325" y="51"/>
                  <a:pt x="325" y="50"/>
                  <a:pt x="325" y="48"/>
                </a:cubicBezTo>
                <a:cubicBezTo>
                  <a:pt x="325" y="47"/>
                  <a:pt x="325" y="46"/>
                  <a:pt x="325" y="45"/>
                </a:cubicBezTo>
                <a:cubicBezTo>
                  <a:pt x="326" y="45"/>
                  <a:pt x="327" y="44"/>
                  <a:pt x="328" y="43"/>
                </a:cubicBezTo>
                <a:cubicBezTo>
                  <a:pt x="329" y="42"/>
                  <a:pt x="330" y="42"/>
                  <a:pt x="332" y="42"/>
                </a:cubicBezTo>
                <a:cubicBezTo>
                  <a:pt x="333" y="41"/>
                  <a:pt x="335" y="41"/>
                  <a:pt x="336" y="41"/>
                </a:cubicBezTo>
                <a:cubicBezTo>
                  <a:pt x="342" y="41"/>
                  <a:pt x="347" y="43"/>
                  <a:pt x="352" y="46"/>
                </a:cubicBezTo>
                <a:cubicBezTo>
                  <a:pt x="352" y="33"/>
                  <a:pt x="352" y="33"/>
                  <a:pt x="352" y="33"/>
                </a:cubicBezTo>
                <a:cubicBezTo>
                  <a:pt x="347" y="31"/>
                  <a:pt x="342" y="30"/>
                  <a:pt x="336" y="30"/>
                </a:cubicBezTo>
                <a:cubicBezTo>
                  <a:pt x="333" y="30"/>
                  <a:pt x="330" y="31"/>
                  <a:pt x="327" y="32"/>
                </a:cubicBezTo>
                <a:cubicBezTo>
                  <a:pt x="323" y="32"/>
                  <a:pt x="321" y="34"/>
                  <a:pt x="318" y="35"/>
                </a:cubicBezTo>
                <a:cubicBezTo>
                  <a:pt x="316" y="37"/>
                  <a:pt x="314" y="39"/>
                  <a:pt x="313" y="41"/>
                </a:cubicBezTo>
                <a:cubicBezTo>
                  <a:pt x="311" y="43"/>
                  <a:pt x="310" y="46"/>
                  <a:pt x="310" y="49"/>
                </a:cubicBezTo>
                <a:cubicBezTo>
                  <a:pt x="310" y="51"/>
                  <a:pt x="311" y="54"/>
                  <a:pt x="311" y="55"/>
                </a:cubicBezTo>
                <a:cubicBezTo>
                  <a:pt x="312" y="57"/>
                  <a:pt x="313" y="59"/>
                  <a:pt x="315" y="60"/>
                </a:cubicBezTo>
                <a:cubicBezTo>
                  <a:pt x="316" y="62"/>
                  <a:pt x="318" y="63"/>
                  <a:pt x="320" y="64"/>
                </a:cubicBezTo>
                <a:cubicBezTo>
                  <a:pt x="322" y="65"/>
                  <a:pt x="324" y="66"/>
                  <a:pt x="327" y="67"/>
                </a:cubicBezTo>
                <a:cubicBezTo>
                  <a:pt x="329" y="68"/>
                  <a:pt x="331" y="69"/>
                  <a:pt x="332" y="70"/>
                </a:cubicBezTo>
                <a:cubicBezTo>
                  <a:pt x="334" y="70"/>
                  <a:pt x="335" y="71"/>
                  <a:pt x="337" y="72"/>
                </a:cubicBezTo>
                <a:cubicBezTo>
                  <a:pt x="338" y="72"/>
                  <a:pt x="339" y="73"/>
                  <a:pt x="340" y="74"/>
                </a:cubicBezTo>
                <a:cubicBezTo>
                  <a:pt x="340" y="75"/>
                  <a:pt x="341" y="77"/>
                  <a:pt x="341" y="78"/>
                </a:cubicBezTo>
                <a:cubicBezTo>
                  <a:pt x="341" y="83"/>
                  <a:pt x="336" y="86"/>
                  <a:pt x="328" y="86"/>
                </a:cubicBezTo>
                <a:cubicBezTo>
                  <a:pt x="322" y="86"/>
                  <a:pt x="316" y="84"/>
                  <a:pt x="310" y="79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315" y="95"/>
                  <a:pt x="321" y="96"/>
                  <a:pt x="328" y="96"/>
                </a:cubicBezTo>
                <a:cubicBezTo>
                  <a:pt x="332" y="96"/>
                  <a:pt x="335" y="96"/>
                  <a:pt x="338" y="95"/>
                </a:cubicBezTo>
                <a:cubicBezTo>
                  <a:pt x="342" y="94"/>
                  <a:pt x="344" y="93"/>
                  <a:pt x="347" y="91"/>
                </a:cubicBezTo>
                <a:cubicBezTo>
                  <a:pt x="349" y="90"/>
                  <a:pt x="351" y="88"/>
                  <a:pt x="353" y="86"/>
                </a:cubicBezTo>
                <a:cubicBezTo>
                  <a:pt x="354" y="83"/>
                  <a:pt x="355" y="80"/>
                  <a:pt x="355" y="77"/>
                </a:cubicBezTo>
                <a:cubicBezTo>
                  <a:pt x="355" y="75"/>
                  <a:pt x="354" y="72"/>
                  <a:pt x="354" y="71"/>
                </a:cubicBezTo>
                <a:cubicBezTo>
                  <a:pt x="353" y="69"/>
                  <a:pt x="352" y="67"/>
                  <a:pt x="350" y="66"/>
                </a:cubicBezTo>
                <a:moveTo>
                  <a:pt x="286" y="63"/>
                </a:moveTo>
                <a:cubicBezTo>
                  <a:pt x="286" y="56"/>
                  <a:pt x="285" y="51"/>
                  <a:pt x="282" y="47"/>
                </a:cubicBezTo>
                <a:cubicBezTo>
                  <a:pt x="279" y="44"/>
                  <a:pt x="275" y="42"/>
                  <a:pt x="269" y="42"/>
                </a:cubicBezTo>
                <a:cubicBezTo>
                  <a:pt x="263" y="42"/>
                  <a:pt x="259" y="44"/>
                  <a:pt x="256" y="48"/>
                </a:cubicBezTo>
                <a:cubicBezTo>
                  <a:pt x="253" y="51"/>
                  <a:pt x="251" y="57"/>
                  <a:pt x="251" y="64"/>
                </a:cubicBezTo>
                <a:cubicBezTo>
                  <a:pt x="251" y="70"/>
                  <a:pt x="253" y="75"/>
                  <a:pt x="256" y="79"/>
                </a:cubicBezTo>
                <a:cubicBezTo>
                  <a:pt x="259" y="83"/>
                  <a:pt x="264" y="85"/>
                  <a:pt x="269" y="85"/>
                </a:cubicBezTo>
                <a:cubicBezTo>
                  <a:pt x="275" y="85"/>
                  <a:pt x="279" y="83"/>
                  <a:pt x="282" y="79"/>
                </a:cubicBezTo>
                <a:cubicBezTo>
                  <a:pt x="285" y="76"/>
                  <a:pt x="286" y="70"/>
                  <a:pt x="286" y="63"/>
                </a:cubicBezTo>
                <a:moveTo>
                  <a:pt x="293" y="39"/>
                </a:moveTo>
                <a:cubicBezTo>
                  <a:pt x="298" y="45"/>
                  <a:pt x="301" y="53"/>
                  <a:pt x="301" y="63"/>
                </a:cubicBezTo>
                <a:cubicBezTo>
                  <a:pt x="301" y="73"/>
                  <a:pt x="298" y="81"/>
                  <a:pt x="292" y="87"/>
                </a:cubicBezTo>
                <a:cubicBezTo>
                  <a:pt x="286" y="93"/>
                  <a:pt x="278" y="96"/>
                  <a:pt x="268" y="96"/>
                </a:cubicBezTo>
                <a:cubicBezTo>
                  <a:pt x="259" y="96"/>
                  <a:pt x="251" y="93"/>
                  <a:pt x="245" y="87"/>
                </a:cubicBezTo>
                <a:cubicBezTo>
                  <a:pt x="239" y="81"/>
                  <a:pt x="237" y="74"/>
                  <a:pt x="237" y="64"/>
                </a:cubicBezTo>
                <a:cubicBezTo>
                  <a:pt x="237" y="53"/>
                  <a:pt x="240" y="45"/>
                  <a:pt x="246" y="39"/>
                </a:cubicBezTo>
                <a:cubicBezTo>
                  <a:pt x="252" y="33"/>
                  <a:pt x="260" y="30"/>
                  <a:pt x="270" y="30"/>
                </a:cubicBezTo>
                <a:cubicBezTo>
                  <a:pt x="280" y="30"/>
                  <a:pt x="287" y="33"/>
                  <a:pt x="293" y="39"/>
                </a:cubicBezTo>
                <a:moveTo>
                  <a:pt x="216" y="35"/>
                </a:moveTo>
                <a:cubicBezTo>
                  <a:pt x="213" y="37"/>
                  <a:pt x="211" y="40"/>
                  <a:pt x="210" y="45"/>
                </a:cubicBezTo>
                <a:cubicBezTo>
                  <a:pt x="210" y="45"/>
                  <a:pt x="210" y="45"/>
                  <a:pt x="210" y="45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195" y="32"/>
                  <a:pt x="195" y="32"/>
                  <a:pt x="195" y="32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0" y="58"/>
                  <a:pt x="211" y="53"/>
                  <a:pt x="214" y="49"/>
                </a:cubicBezTo>
                <a:cubicBezTo>
                  <a:pt x="217" y="45"/>
                  <a:pt x="220" y="43"/>
                  <a:pt x="224" y="43"/>
                </a:cubicBezTo>
                <a:cubicBezTo>
                  <a:pt x="227" y="43"/>
                  <a:pt x="230" y="44"/>
                  <a:pt x="232" y="45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0" y="31"/>
                  <a:pt x="228" y="31"/>
                  <a:pt x="226" y="31"/>
                </a:cubicBezTo>
                <a:cubicBezTo>
                  <a:pt x="222" y="31"/>
                  <a:pt x="219" y="32"/>
                  <a:pt x="216" y="35"/>
                </a:cubicBezTo>
                <a:moveTo>
                  <a:pt x="143" y="40"/>
                </a:moveTo>
                <a:cubicBezTo>
                  <a:pt x="137" y="46"/>
                  <a:pt x="133" y="54"/>
                  <a:pt x="133" y="65"/>
                </a:cubicBezTo>
                <a:cubicBezTo>
                  <a:pt x="133" y="74"/>
                  <a:pt x="136" y="82"/>
                  <a:pt x="142" y="87"/>
                </a:cubicBezTo>
                <a:cubicBezTo>
                  <a:pt x="148" y="93"/>
                  <a:pt x="155" y="96"/>
                  <a:pt x="165" y="96"/>
                </a:cubicBezTo>
                <a:cubicBezTo>
                  <a:pt x="171" y="96"/>
                  <a:pt x="177" y="95"/>
                  <a:pt x="182" y="92"/>
                </a:cubicBezTo>
                <a:cubicBezTo>
                  <a:pt x="182" y="79"/>
                  <a:pt x="182" y="79"/>
                  <a:pt x="182" y="79"/>
                </a:cubicBezTo>
                <a:cubicBezTo>
                  <a:pt x="178" y="83"/>
                  <a:pt x="173" y="85"/>
                  <a:pt x="168" y="85"/>
                </a:cubicBezTo>
                <a:cubicBezTo>
                  <a:pt x="162" y="85"/>
                  <a:pt x="157" y="83"/>
                  <a:pt x="153" y="79"/>
                </a:cubicBezTo>
                <a:cubicBezTo>
                  <a:pt x="150" y="75"/>
                  <a:pt x="148" y="70"/>
                  <a:pt x="148" y="64"/>
                </a:cubicBezTo>
                <a:cubicBezTo>
                  <a:pt x="148" y="57"/>
                  <a:pt x="150" y="52"/>
                  <a:pt x="154" y="48"/>
                </a:cubicBezTo>
                <a:cubicBezTo>
                  <a:pt x="158" y="44"/>
                  <a:pt x="162" y="42"/>
                  <a:pt x="168" y="42"/>
                </a:cubicBezTo>
                <a:cubicBezTo>
                  <a:pt x="173" y="42"/>
                  <a:pt x="178" y="43"/>
                  <a:pt x="182" y="47"/>
                </a:cubicBezTo>
                <a:cubicBezTo>
                  <a:pt x="182" y="33"/>
                  <a:pt x="182" y="33"/>
                  <a:pt x="182" y="33"/>
                </a:cubicBezTo>
                <a:cubicBezTo>
                  <a:pt x="178" y="31"/>
                  <a:pt x="173" y="30"/>
                  <a:pt x="167" y="30"/>
                </a:cubicBezTo>
                <a:cubicBezTo>
                  <a:pt x="157" y="30"/>
                  <a:pt x="149" y="34"/>
                  <a:pt x="143" y="40"/>
                </a:cubicBezTo>
                <a:moveTo>
                  <a:pt x="108" y="95"/>
                </a:moveTo>
                <a:cubicBezTo>
                  <a:pt x="123" y="95"/>
                  <a:pt x="123" y="95"/>
                  <a:pt x="123" y="95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95"/>
                </a:lnTo>
                <a:close/>
                <a:moveTo>
                  <a:pt x="116" y="3"/>
                </a:moveTo>
                <a:cubicBezTo>
                  <a:pt x="113" y="3"/>
                  <a:pt x="111" y="3"/>
                  <a:pt x="110" y="5"/>
                </a:cubicBezTo>
                <a:cubicBezTo>
                  <a:pt x="108" y="7"/>
                  <a:pt x="107" y="8"/>
                  <a:pt x="107" y="11"/>
                </a:cubicBezTo>
                <a:cubicBezTo>
                  <a:pt x="107" y="13"/>
                  <a:pt x="108" y="15"/>
                  <a:pt x="110" y="17"/>
                </a:cubicBezTo>
                <a:cubicBezTo>
                  <a:pt x="111" y="18"/>
                  <a:pt x="113" y="19"/>
                  <a:pt x="116" y="19"/>
                </a:cubicBezTo>
                <a:cubicBezTo>
                  <a:pt x="118" y="19"/>
                  <a:pt x="120" y="18"/>
                  <a:pt x="122" y="16"/>
                </a:cubicBezTo>
                <a:cubicBezTo>
                  <a:pt x="123" y="15"/>
                  <a:pt x="124" y="13"/>
                  <a:pt x="124" y="11"/>
                </a:cubicBezTo>
                <a:cubicBezTo>
                  <a:pt x="124" y="8"/>
                  <a:pt x="123" y="7"/>
                  <a:pt x="122" y="5"/>
                </a:cubicBezTo>
                <a:cubicBezTo>
                  <a:pt x="120" y="3"/>
                  <a:pt x="118" y="3"/>
                  <a:pt x="116" y="3"/>
                </a:cubicBezTo>
                <a:moveTo>
                  <a:pt x="75" y="7"/>
                </a:moveTo>
                <a:cubicBezTo>
                  <a:pt x="95" y="7"/>
                  <a:pt x="95" y="7"/>
                  <a:pt x="95" y="7"/>
                </a:cubicBezTo>
                <a:cubicBezTo>
                  <a:pt x="95" y="95"/>
                  <a:pt x="95" y="95"/>
                  <a:pt x="95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38"/>
                  <a:pt x="80" y="38"/>
                  <a:pt x="80" y="38"/>
                </a:cubicBezTo>
                <a:cubicBezTo>
                  <a:pt x="80" y="33"/>
                  <a:pt x="80" y="27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0" y="25"/>
                  <a:pt x="79" y="27"/>
                  <a:pt x="78" y="29"/>
                </a:cubicBezTo>
                <a:cubicBezTo>
                  <a:pt x="52" y="95"/>
                  <a:pt x="52" y="95"/>
                  <a:pt x="52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8"/>
                  <a:pt x="14" y="25"/>
                  <a:pt x="1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4"/>
                  <a:pt x="14" y="30"/>
                  <a:pt x="14" y="38"/>
                </a:cubicBezTo>
                <a:cubicBezTo>
                  <a:pt x="14" y="95"/>
                  <a:pt x="14" y="95"/>
                  <a:pt x="14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44" y="65"/>
                  <a:pt x="44" y="65"/>
                  <a:pt x="44" y="65"/>
                </a:cubicBezTo>
                <a:cubicBezTo>
                  <a:pt x="46" y="70"/>
                  <a:pt x="47" y="73"/>
                  <a:pt x="47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9" y="71"/>
                  <a:pt x="50" y="67"/>
                  <a:pt x="51" y="65"/>
                </a:cubicBezTo>
                <a:lnTo>
                  <a:pt x="7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73F7E-519C-4D23-B871-7FD985D67D4D}"/>
              </a:ext>
            </a:extLst>
          </p:cNvPr>
          <p:cNvSpPr/>
          <p:nvPr userDrawn="1"/>
        </p:nvSpPr>
        <p:spPr>
          <a:xfrm>
            <a:off x="584200" y="3977148"/>
            <a:ext cx="355097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Segoe UI Semilight" panose="020B0402040204020203" pitchFamily="34" charset="0"/>
              </a:rPr>
              <a:t>May 7–9, 2018   //   Seattle, WA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0149D-DBA5-49F4-9EA0-6801AFB758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11" r="20173" b="58603"/>
          <a:stretch/>
        </p:blipFill>
        <p:spPr>
          <a:xfrm>
            <a:off x="2255245" y="0"/>
            <a:ext cx="9936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04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 userDrawn="1">
          <p15:clr>
            <a:srgbClr val="5ACBF0"/>
          </p15:clr>
        </p15:guide>
        <p15:guide id="2" orient="horz" pos="2496" userDrawn="1">
          <p15:clr>
            <a:srgbClr val="5ACBF0"/>
          </p15:clr>
        </p15:guide>
        <p15:guide id="3" pos="6132" userDrawn="1">
          <p15:clr>
            <a:srgbClr val="5ACBF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dar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54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025650"/>
            <a:ext cx="4161981" cy="1107996"/>
          </a:xfrm>
        </p:spPr>
        <p:txBody>
          <a:bodyPr wrap="square" rIns="0" anchor="b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Title format square photo layout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80C89-4FC1-4FE7-AFCA-1C41A1B0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200" y="3535541"/>
            <a:ext cx="4162425" cy="307777"/>
          </a:xfrm>
        </p:spPr>
        <p:txBody>
          <a:bodyPr/>
          <a:lstStyle>
            <a:lvl1pPr marL="0" indent="0"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61988" indent="0">
              <a:buNone/>
              <a:defRPr/>
            </a:lvl4pPr>
            <a:lvl5pPr marL="855663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6178F5D2-7CA2-4202-8FD2-95D8F7A2E98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16153781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6" orient="horz" pos="904">
          <p15:clr>
            <a:srgbClr val="5ACBF0"/>
          </p15:clr>
        </p15:guide>
        <p15:guide id="7" orient="horz" pos="1276">
          <p15:clr>
            <a:srgbClr val="5ACBF0"/>
          </p15:clr>
        </p15:guide>
        <p15:guide id="8" orient="horz" pos="2226">
          <p15:clr>
            <a:srgbClr val="5ACBF0"/>
          </p15:clr>
        </p15:guide>
        <p15:guide id="10" pos="3729">
          <p15:clr>
            <a:srgbClr val="C35EA4"/>
          </p15:clr>
        </p15:guide>
        <p15:guide id="11" pos="2993">
          <p15:clr>
            <a:srgbClr val="5ACBF0"/>
          </p15:clr>
        </p15:guide>
        <p15:guide id="12" pos="3543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25" y="2875002"/>
            <a:ext cx="4161981" cy="1107996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Title  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3956AAB8-C2DF-40F3-A72B-0FA6F47702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20216356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81637"/>
            <a:ext cx="4160520" cy="861774"/>
          </a:xfr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defRPr sz="2800" b="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smaller text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18102CFD-D7DD-461F-B675-FAE01404E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343303340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3" orient="horz" pos="1877">
          <p15:clr>
            <a:srgbClr val="5ACBF0"/>
          </p15:clr>
        </p15:guide>
        <p15:guide id="4" pos="3731">
          <p15:clr>
            <a:srgbClr val="C35EA4"/>
          </p15:clr>
        </p15:guide>
        <p15:guide id="5" pos="2993">
          <p15:clr>
            <a:srgbClr val="5ACBF0"/>
          </p15:clr>
        </p15:guide>
        <p15:guide id="6" pos="3547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71028E-16C3-4002-B04C-173B0E47CA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1C388-D05E-4BD1-8D7C-196F5BE5D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05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E48BC3-17FF-42D3-9B26-17258F2E57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1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 userDrawn="1">
          <p15:clr>
            <a:srgbClr val="5ACBF0"/>
          </p15:clr>
        </p15:guide>
        <p15:guide id="3" orient="horz" pos="1914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3FAF49-2747-46DC-BE92-CD844B707A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48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650358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27" userDrawn="1">
          <p15:clr>
            <a:srgbClr val="5ACBF0"/>
          </p15:clr>
        </p15:guide>
        <p15:guide id="3" orient="horz" pos="1911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7829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6675120" cy="553998"/>
          </a:xfrm>
          <a:noFill/>
        </p:spPr>
        <p:txBody>
          <a:bodyPr wrap="square"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0"/>
            <a:ext cx="667512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020681-E031-438A-87F4-3EF4E311C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DB46-DA06-45E4-B8E6-78FFA7D835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91723" y="5961261"/>
            <a:ext cx="3017520" cy="307777"/>
          </a:xfrm>
        </p:spPr>
        <p:txBody>
          <a:bodyPr anchor="b"/>
          <a:lstStyle>
            <a:lvl1pPr marL="0" indent="0" algn="r"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US" dirty="0"/>
              <a:t>Session code here</a:t>
            </a:r>
          </a:p>
        </p:txBody>
      </p:sp>
    </p:spTree>
    <p:extLst>
      <p:ext uri="{BB962C8B-B14F-4D97-AF65-F5344CB8AC3E}">
        <p14:creationId xmlns:p14="http://schemas.microsoft.com/office/powerpoint/2010/main" val="1215558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55672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4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0DF2A6-26A8-4810-95DF-F65F123C66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Software code slide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F61CF-FF79-485A-A6C8-A1952EFD58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1436688"/>
            <a:ext cx="11018520" cy="1908215"/>
          </a:xfrm>
        </p:spPr>
        <p:txBody>
          <a:bodyPr/>
          <a:lstStyle>
            <a:lvl1pPr marL="0" indent="0">
              <a:buNone/>
              <a:defRPr sz="2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 sz="24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 sz="20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05879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5" name="MS logo white - EMF" descr="Microsoft logo white text version">
            <a:extLst>
              <a:ext uri="{FF2B5EF4-FFF2-40B4-BE49-F238E27FC236}">
                <a16:creationId xmlns:a16="http://schemas.microsoft.com/office/drawing/2014/main" id="{70D3778F-A717-44C8-9013-FF206B15D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b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6606D-2DF9-48CD-BBE9-B751BF55CD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white">
          <a:xfrm>
            <a:off x="584200" y="1436688"/>
            <a:ext cx="11018838" cy="2215991"/>
          </a:xfrm>
        </p:spPr>
        <p:txBody>
          <a:bodyPr>
            <a:spAutoFit/>
          </a:bodyPr>
          <a:lstStyle>
            <a:lvl1pPr>
              <a:defRPr sz="36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Next slide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269038"/>
            <a:ext cx="12192001" cy="58896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45720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288" userDrawn="1">
          <p15:clr>
            <a:srgbClr val="5ACBF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32B01-578D-5A48-A7D3-624C88F94B73}"/>
              </a:ext>
            </a:extLst>
          </p:cNvPr>
          <p:cNvSpPr txBox="1"/>
          <p:nvPr userDrawn="1"/>
        </p:nvSpPr>
        <p:spPr>
          <a:xfrm>
            <a:off x="10608076" y="6579424"/>
            <a:ext cx="1589184" cy="282512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@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codemillmatt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6B183A-9433-D240-8E9D-7D052B7D2F85}"/>
              </a:ext>
            </a:extLst>
          </p:cNvPr>
          <p:cNvSpPr/>
          <p:nvPr userDrawn="1"/>
        </p:nvSpPr>
        <p:spPr bwMode="auto">
          <a:xfrm rot="1352502">
            <a:off x="4929864" y="-2549032"/>
            <a:ext cx="5050547" cy="12544577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95BC7D-B73C-C64C-8C38-B7899A6BDA12}"/>
              </a:ext>
            </a:extLst>
          </p:cNvPr>
          <p:cNvSpPr/>
          <p:nvPr userDrawn="1"/>
        </p:nvSpPr>
        <p:spPr bwMode="auto">
          <a:xfrm rot="1352502">
            <a:off x="2862557" y="-2875576"/>
            <a:ext cx="1430552" cy="12544577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C0CEFB-1729-4442-8F89-17BC532E74E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115897" y="1192338"/>
            <a:ext cx="9451789" cy="3693319"/>
          </a:xfrm>
        </p:spPr>
        <p:txBody>
          <a:bodyPr/>
          <a:lstStyle>
            <a:lvl1pPr marL="0" indent="0">
              <a:buNone/>
              <a:defRPr sz="8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Some great text is going to go here as a quote</a:t>
            </a:r>
          </a:p>
        </p:txBody>
      </p:sp>
    </p:spTree>
    <p:extLst>
      <p:ext uri="{BB962C8B-B14F-4D97-AF65-F5344CB8AC3E}">
        <p14:creationId xmlns:p14="http://schemas.microsoft.com/office/powerpoint/2010/main" val="2289540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70"/>
            <a:ext cx="11018520" cy="2308324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4" orient="horz" pos="1272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4200" y="1435497"/>
            <a:ext cx="11018520" cy="23083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  <p15:guide id="5" orient="horz" pos="904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E9CDCB4-03E1-4763-B83E-A1334BCDB0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7171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1898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5278796-7B84-4D67-88CD-BF78BB06D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914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6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3" orient="horz" pos="900" userDrawn="1">
          <p15:clr>
            <a:srgbClr val="5ACBF0"/>
          </p15:clr>
        </p15:guide>
        <p15:guide id="4" orient="horz" pos="1276" userDrawn="1">
          <p15:clr>
            <a:srgbClr val="5ACBF0"/>
          </p15:clr>
        </p15:guide>
        <p15:guide id="5" orient="horz" pos="288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026A-4A74-439D-A8F5-DB82A03E7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798454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58526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 userDrawn="1">
          <p15:clr>
            <a:srgbClr val="5ACBF0"/>
          </p15:clr>
        </p15:guide>
        <p15:guide id="29" orient="horz" pos="1271" userDrawn="1">
          <p15:clr>
            <a:srgbClr val="5ACBF0"/>
          </p15:clr>
        </p15:guide>
        <p15:guide id="30" orient="horz" pos="288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 rot="5400000">
            <a:off x="9288988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648" r:id="rId2"/>
    <p:sldLayoutId id="2147484240" r:id="rId3"/>
    <p:sldLayoutId id="2147484241" r:id="rId4"/>
    <p:sldLayoutId id="2147484474" r:id="rId5"/>
    <p:sldLayoutId id="2147484245" r:id="rId6"/>
    <p:sldLayoutId id="2147484247" r:id="rId7"/>
    <p:sldLayoutId id="2147484639" r:id="rId8"/>
    <p:sldLayoutId id="2147484603" r:id="rId9"/>
    <p:sldLayoutId id="2147484649" r:id="rId10"/>
    <p:sldLayoutId id="2147484645" r:id="rId11"/>
    <p:sldLayoutId id="2147484646" r:id="rId12"/>
    <p:sldLayoutId id="2147484647" r:id="rId13"/>
    <p:sldLayoutId id="2147484249" r:id="rId14"/>
    <p:sldLayoutId id="2147484640" r:id="rId15"/>
    <p:sldLayoutId id="2147484582" r:id="rId16"/>
    <p:sldLayoutId id="2147484641" r:id="rId17"/>
    <p:sldLayoutId id="2147484584" r:id="rId18"/>
    <p:sldLayoutId id="2147484583" r:id="rId19"/>
    <p:sldLayoutId id="2147484256" r:id="rId20"/>
    <p:sldLayoutId id="2147484257" r:id="rId21"/>
    <p:sldLayoutId id="2147484585" r:id="rId22"/>
    <p:sldLayoutId id="2147484299" r:id="rId23"/>
    <p:sldLayoutId id="2147484263" r:id="rId24"/>
    <p:sldLayoutId id="2147484650" r:id="rId25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1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6" pos="368" userDrawn="1">
          <p15:clr>
            <a:srgbClr val="C35EA4"/>
          </p15:clr>
        </p15:guide>
        <p15:guide id="17" pos="7313" userDrawn="1">
          <p15:clr>
            <a:srgbClr val="C35EA4"/>
          </p15:clr>
        </p15:guide>
        <p15:guide id="25" orient="horz" pos="369" userDrawn="1">
          <p15:clr>
            <a:srgbClr val="C35EA4"/>
          </p15:clr>
        </p15:guide>
        <p15:guide id="26" orient="horz" pos="3949" userDrawn="1">
          <p15:clr>
            <a:srgbClr val="C35EA4"/>
          </p15:clr>
        </p15:guide>
        <p15:guide id="27" orient="horz" pos="184" userDrawn="1">
          <p15:clr>
            <a:srgbClr val="A4A3A4"/>
          </p15:clr>
        </p15:guide>
        <p15:guide id="28" pos="185" userDrawn="1">
          <p15:clr>
            <a:srgbClr val="A4A3A4"/>
          </p15:clr>
        </p15:guide>
        <p15:guide id="29" orient="horz" pos="4135" userDrawn="1">
          <p15:clr>
            <a:srgbClr val="A4A3A4"/>
          </p15:clr>
        </p15:guide>
        <p15:guide id="30" pos="749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1.xml"/></Relationships>
</file>

<file path=ppt/slides/slide1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07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10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46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2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1452-18F6-4F4D-B541-49744E4B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425780"/>
            <a:ext cx="6675120" cy="1107996"/>
          </a:xfrm>
        </p:spPr>
        <p:txBody>
          <a:bodyPr/>
          <a:lstStyle/>
          <a:p>
            <a:r>
              <a:rPr lang="en-US" dirty="0"/>
              <a:t>Media Streaming Apps with Xamarin and Azure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D0DDA-D58B-433E-B8E3-A11E831885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962400"/>
            <a:ext cx="6675120" cy="615553"/>
          </a:xfrm>
        </p:spPr>
        <p:txBody>
          <a:bodyPr/>
          <a:lstStyle/>
          <a:p>
            <a:r>
              <a:rPr lang="en-US" dirty="0"/>
              <a:t>Matt Soucoup - @</a:t>
            </a:r>
            <a:r>
              <a:rPr lang="en-US" dirty="0" err="1"/>
              <a:t>codemillmatt</a:t>
            </a:r>
            <a:endParaRPr lang="en-US" dirty="0"/>
          </a:p>
          <a:p>
            <a:r>
              <a:rPr lang="en-US" dirty="0"/>
              <a:t>Sr Cloud Developer Advocate – Microsoft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0D65E-D155-4B5F-AC8B-BEDE86DAC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THR3508</a:t>
            </a:r>
          </a:p>
        </p:txBody>
      </p:sp>
    </p:spTree>
    <p:extLst>
      <p:ext uri="{BB962C8B-B14F-4D97-AF65-F5344CB8AC3E}">
        <p14:creationId xmlns:p14="http://schemas.microsoft.com/office/powerpoint/2010/main" val="198585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3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56F35E-D8D5-B14C-A396-B9C21E5BB6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211665" y="2788040"/>
            <a:ext cx="9768671" cy="1231106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So How Do I Do This?</a:t>
            </a:r>
          </a:p>
        </p:txBody>
      </p:sp>
    </p:spTree>
    <p:extLst>
      <p:ext uri="{BB962C8B-B14F-4D97-AF65-F5344CB8AC3E}">
        <p14:creationId xmlns:p14="http://schemas.microsoft.com/office/powerpoint/2010/main" val="211737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4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C031-E9CE-4E44-BD50-6B3AE8018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Media Services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E60563F-7089-7F43-B787-5682843DB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6957" y="1869044"/>
            <a:ext cx="6528080" cy="34236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26823D-81BE-D14E-BBD3-F37D9121C012}"/>
              </a:ext>
            </a:extLst>
          </p:cNvPr>
          <p:cNvSpPr txBox="1"/>
          <p:nvPr/>
        </p:nvSpPr>
        <p:spPr>
          <a:xfrm>
            <a:off x="588263" y="1869044"/>
            <a:ext cx="6727996" cy="22775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marR="0" lvl="0" indent="-34290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1A1A1A"/>
                    </a:gs>
                    <a:gs pos="30000">
                      <a:srgbClr val="1A1A1A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On-demand &amp; live video streaming</a:t>
            </a:r>
          </a:p>
          <a:p>
            <a:pPr marL="342900" marR="0" lvl="0" indent="-34290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1A1A1A"/>
                    </a:gs>
                    <a:gs pos="30000">
                      <a:srgbClr val="1A1A1A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Studio grade encoding</a:t>
            </a:r>
          </a:p>
          <a:p>
            <a:pPr marL="342900" marR="0" lvl="0" indent="-34290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1A1A1A"/>
                    </a:gs>
                    <a:gs pos="30000">
                      <a:srgbClr val="1A1A1A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Content protection and encryption</a:t>
            </a:r>
          </a:p>
          <a:p>
            <a:pPr marL="342900" marR="0" lvl="0" indent="-34290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1A1A1A"/>
                    </a:gs>
                    <a:gs pos="30000">
                      <a:srgbClr val="1A1A1A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AMS Player</a:t>
            </a:r>
          </a:p>
          <a:p>
            <a:pPr marL="342900" marR="0" lvl="0" indent="-34290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1A1A1A"/>
                  </a:gs>
                  <a:gs pos="30000">
                    <a:srgbClr val="1A1A1A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15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16="http://schemas.microsoft.com/office/drawing/2014/main" xmlns:a14="http://schemas.microsoft.com/office/drawing/2010/main" xmlns:asvg="http://schemas.microsoft.com/office/drawing/2016/SVG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lated image">
            <a:extLst>
              <a:ext uri="{FF2B5EF4-FFF2-40B4-BE49-F238E27FC236}">
                <a16:creationId xmlns:a16="http://schemas.microsoft.com/office/drawing/2014/main" id="{CA20D92D-9385-2C44-905A-184C4BECD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50" y="2583878"/>
            <a:ext cx="2365300" cy="236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6">
            <a:extLst>
              <a:ext uri="{FF2B5EF4-FFF2-40B4-BE49-F238E27FC236}">
                <a16:creationId xmlns:a16="http://schemas.microsoft.com/office/drawing/2014/main" id="{EB2A5FEC-1464-9644-B96B-E32D153A9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498" y="159717"/>
            <a:ext cx="2009004" cy="182990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85B2128-A5C8-BD4A-AE8C-92D3579E98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2089" y="2648127"/>
            <a:ext cx="1804210" cy="156174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A5F665-7AF9-B74F-AB03-38F5EE6B79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13094" y="2648127"/>
            <a:ext cx="1799862" cy="1561747"/>
          </a:xfrm>
          <a:prstGeom prst="rect">
            <a:avLst/>
          </a:prstGeom>
        </p:spPr>
      </p:pic>
      <p:sp>
        <p:nvSpPr>
          <p:cNvPr id="9" name="heart" title="Icon of a heart">
            <a:extLst>
              <a:ext uri="{FF2B5EF4-FFF2-40B4-BE49-F238E27FC236}">
                <a16:creationId xmlns:a16="http://schemas.microsoft.com/office/drawing/2014/main" id="{B5E01F30-22CC-3B4E-9649-8F3BC8217011}"/>
              </a:ext>
            </a:extLst>
          </p:cNvPr>
          <p:cNvSpPr>
            <a:spLocks noChangeAspect="1"/>
          </p:cNvSpPr>
          <p:nvPr/>
        </p:nvSpPr>
        <p:spPr bwMode="auto">
          <a:xfrm>
            <a:off x="4322015" y="2151207"/>
            <a:ext cx="3547971" cy="3230431"/>
          </a:xfrm>
          <a:custGeom>
            <a:avLst/>
            <a:gdLst>
              <a:gd name="T0" fmla="*/ 164 w 328"/>
              <a:gd name="T1" fmla="*/ 298 h 298"/>
              <a:gd name="T2" fmla="*/ 131 w 328"/>
              <a:gd name="T3" fmla="*/ 265 h 298"/>
              <a:gd name="T4" fmla="*/ 25 w 328"/>
              <a:gd name="T5" fmla="*/ 156 h 298"/>
              <a:gd name="T6" fmla="*/ 26 w 328"/>
              <a:gd name="T7" fmla="*/ 156 h 298"/>
              <a:gd name="T8" fmla="*/ 0 w 328"/>
              <a:gd name="T9" fmla="*/ 92 h 298"/>
              <a:gd name="T10" fmla="*/ 92 w 328"/>
              <a:gd name="T11" fmla="*/ 0 h 298"/>
              <a:gd name="T12" fmla="*/ 164 w 328"/>
              <a:gd name="T13" fmla="*/ 35 h 298"/>
              <a:gd name="T14" fmla="*/ 236 w 328"/>
              <a:gd name="T15" fmla="*/ 0 h 298"/>
              <a:gd name="T16" fmla="*/ 328 w 328"/>
              <a:gd name="T17" fmla="*/ 92 h 298"/>
              <a:gd name="T18" fmla="*/ 302 w 328"/>
              <a:gd name="T19" fmla="*/ 156 h 298"/>
              <a:gd name="T20" fmla="*/ 303 w 328"/>
              <a:gd name="T21" fmla="*/ 156 h 298"/>
              <a:gd name="T22" fmla="*/ 197 w 328"/>
              <a:gd name="T23" fmla="*/ 265 h 298"/>
              <a:gd name="T24" fmla="*/ 164 w 328"/>
              <a:gd name="T25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8" h="298">
                <a:moveTo>
                  <a:pt x="164" y="298"/>
                </a:moveTo>
                <a:cubicBezTo>
                  <a:pt x="131" y="265"/>
                  <a:pt x="131" y="265"/>
                  <a:pt x="131" y="265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10" y="140"/>
                  <a:pt x="0" y="117"/>
                  <a:pt x="0" y="92"/>
                </a:cubicBezTo>
                <a:cubicBezTo>
                  <a:pt x="0" y="42"/>
                  <a:pt x="41" y="0"/>
                  <a:pt x="92" y="0"/>
                </a:cubicBezTo>
                <a:cubicBezTo>
                  <a:pt x="121" y="0"/>
                  <a:pt x="147" y="14"/>
                  <a:pt x="164" y="35"/>
                </a:cubicBezTo>
                <a:cubicBezTo>
                  <a:pt x="181" y="14"/>
                  <a:pt x="207" y="0"/>
                  <a:pt x="236" y="0"/>
                </a:cubicBezTo>
                <a:cubicBezTo>
                  <a:pt x="287" y="0"/>
                  <a:pt x="328" y="42"/>
                  <a:pt x="328" y="92"/>
                </a:cubicBezTo>
                <a:cubicBezTo>
                  <a:pt x="328" y="117"/>
                  <a:pt x="318" y="140"/>
                  <a:pt x="302" y="156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197" y="265"/>
                  <a:pt x="197" y="265"/>
                  <a:pt x="197" y="265"/>
                </a:cubicBezTo>
                <a:lnTo>
                  <a:pt x="164" y="298"/>
                </a:lnTo>
                <a:close/>
              </a:path>
            </a:pathLst>
          </a:custGeom>
          <a:noFill/>
          <a:ln w="63500" cap="sq">
            <a:solidFill>
              <a:schemeClr val="accent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1200" cap="none" spc="0" normalizeH="0" baseline="0" noProof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F97918-D371-9944-9ADD-26D35E7C5058}"/>
              </a:ext>
            </a:extLst>
          </p:cNvPr>
          <p:cNvSpPr txBox="1"/>
          <p:nvPr/>
        </p:nvSpPr>
        <p:spPr>
          <a:xfrm>
            <a:off x="702513" y="800434"/>
            <a:ext cx="3621024" cy="64922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Input Bindings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898887-BA86-6848-9486-C72FD8B0DB7C}"/>
              </a:ext>
            </a:extLst>
          </p:cNvPr>
          <p:cNvSpPr txBox="1"/>
          <p:nvPr/>
        </p:nvSpPr>
        <p:spPr>
          <a:xfrm>
            <a:off x="7871507" y="800434"/>
            <a:ext cx="3617385" cy="651987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Output Bindings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B347B5-2D30-424C-9C13-34A5E1433D81}"/>
              </a:ext>
            </a:extLst>
          </p:cNvPr>
          <p:cNvSpPr txBox="1"/>
          <p:nvPr/>
        </p:nvSpPr>
        <p:spPr>
          <a:xfrm>
            <a:off x="4285488" y="5814099"/>
            <a:ext cx="3621024" cy="64922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Triggers</a:t>
            </a:r>
          </a:p>
        </p:txBody>
      </p:sp>
    </p:spTree>
    <p:extLst>
      <p:ext uri="{BB962C8B-B14F-4D97-AF65-F5344CB8AC3E}">
        <p14:creationId xmlns:p14="http://schemas.microsoft.com/office/powerpoint/2010/main" val="231010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16="http://schemas.microsoft.com/office/drawing/2014/main" xmlns:a14="http://schemas.microsoft.com/office/drawing/2010/main" xmlns:asvg="http://schemas.microsoft.com/office/drawing/2016/SVG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19D2-A63E-234D-8A0D-A745144E4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/>
          <a:lstStyle/>
          <a:p>
            <a:r>
              <a:rPr lang="en-US" dirty="0"/>
              <a:t>Streaming On-Demand Video</a:t>
            </a:r>
          </a:p>
        </p:txBody>
      </p:sp>
      <p:pic>
        <p:nvPicPr>
          <p:cNvPr id="4" name="Picture 3" descr="Related image">
            <a:extLst>
              <a:ext uri="{FF2B5EF4-FFF2-40B4-BE49-F238E27FC236}">
                <a16:creationId xmlns:a16="http://schemas.microsoft.com/office/drawing/2014/main" id="{0AE0EEC4-585B-C344-AAF0-3290FB1CE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538" y="2493238"/>
            <a:ext cx="1460314" cy="146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492C268-801B-624A-B994-79F76D9BC3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52156" y="2649120"/>
            <a:ext cx="1332854" cy="115373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A46A855-2B33-1843-9039-98AC21A51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2832" y="2631987"/>
            <a:ext cx="1285464" cy="117087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490970-CF47-6146-8B41-16FFBAB0A534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048719" y="3223395"/>
            <a:ext cx="1039819" cy="0"/>
          </a:xfrm>
          <a:prstGeom prst="line">
            <a:avLst/>
          </a:prstGeom>
          <a:ln w="38100" cap="rnd">
            <a:solidFill>
              <a:schemeClr val="accent1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3C97EF1-B4AB-E74F-9801-DB081158F1D1}"/>
              </a:ext>
            </a:extLst>
          </p:cNvPr>
          <p:cNvCxnSpPr>
            <a:cxnSpLocks/>
            <a:stCxn id="4" idx="3"/>
            <a:endCxn id="14" idx="1"/>
          </p:cNvCxnSpPr>
          <p:nvPr/>
        </p:nvCxnSpPr>
        <p:spPr>
          <a:xfrm>
            <a:off x="4548852" y="3223395"/>
            <a:ext cx="976034" cy="2593"/>
          </a:xfrm>
          <a:prstGeom prst="line">
            <a:avLst/>
          </a:prstGeom>
          <a:ln w="38100" cap="rnd">
            <a:solidFill>
              <a:schemeClr val="accent1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89F602-305D-5F47-9A89-DAED0C0A3B3B}"/>
              </a:ext>
            </a:extLst>
          </p:cNvPr>
          <p:cNvCxnSpPr>
            <a:cxnSpLocks/>
            <a:stCxn id="14" idx="3"/>
            <a:endCxn id="6" idx="1"/>
          </p:cNvCxnSpPr>
          <p:nvPr/>
        </p:nvCxnSpPr>
        <p:spPr>
          <a:xfrm>
            <a:off x="6678622" y="3225988"/>
            <a:ext cx="1273534" cy="0"/>
          </a:xfrm>
          <a:prstGeom prst="line">
            <a:avLst/>
          </a:prstGeom>
          <a:ln w="38100" cap="rnd">
            <a:solidFill>
              <a:schemeClr val="accent1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2CFE9A-92E2-0845-AA30-AD3665F6747E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9285010" y="3217422"/>
            <a:ext cx="877822" cy="8566"/>
          </a:xfrm>
          <a:prstGeom prst="line">
            <a:avLst/>
          </a:prstGeom>
          <a:ln w="38100" cap="rnd">
            <a:solidFill>
              <a:schemeClr val="accent1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video_2" title="Icon of a video camera">
            <a:extLst>
              <a:ext uri="{FF2B5EF4-FFF2-40B4-BE49-F238E27FC236}">
                <a16:creationId xmlns:a16="http://schemas.microsoft.com/office/drawing/2014/main" id="{83E60490-E706-F740-B528-1668BA087FB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13223" y="2915412"/>
            <a:ext cx="1335496" cy="615966"/>
          </a:xfrm>
          <a:custGeom>
            <a:avLst/>
            <a:gdLst>
              <a:gd name="T0" fmla="*/ 0 w 245"/>
              <a:gd name="T1" fmla="*/ 62 h 113"/>
              <a:gd name="T2" fmla="*/ 0 w 245"/>
              <a:gd name="T3" fmla="*/ 0 h 113"/>
              <a:gd name="T4" fmla="*/ 178 w 245"/>
              <a:gd name="T5" fmla="*/ 0 h 113"/>
              <a:gd name="T6" fmla="*/ 178 w 245"/>
              <a:gd name="T7" fmla="*/ 113 h 113"/>
              <a:gd name="T8" fmla="*/ 0 w 245"/>
              <a:gd name="T9" fmla="*/ 113 h 113"/>
              <a:gd name="T10" fmla="*/ 0 w 245"/>
              <a:gd name="T11" fmla="*/ 62 h 113"/>
              <a:gd name="T12" fmla="*/ 178 w 245"/>
              <a:gd name="T13" fmla="*/ 73 h 113"/>
              <a:gd name="T14" fmla="*/ 245 w 245"/>
              <a:gd name="T15" fmla="*/ 108 h 113"/>
              <a:gd name="T16" fmla="*/ 245 w 245"/>
              <a:gd name="T17" fmla="*/ 0 h 113"/>
              <a:gd name="T18" fmla="*/ 178 w 245"/>
              <a:gd name="T19" fmla="*/ 3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5" h="113">
                <a:moveTo>
                  <a:pt x="0" y="62"/>
                </a:moveTo>
                <a:lnTo>
                  <a:pt x="0" y="0"/>
                </a:lnTo>
                <a:lnTo>
                  <a:pt x="178" y="0"/>
                </a:lnTo>
                <a:lnTo>
                  <a:pt x="178" y="113"/>
                </a:lnTo>
                <a:lnTo>
                  <a:pt x="0" y="113"/>
                </a:lnTo>
                <a:lnTo>
                  <a:pt x="0" y="62"/>
                </a:lnTo>
                <a:moveTo>
                  <a:pt x="178" y="73"/>
                </a:moveTo>
                <a:lnTo>
                  <a:pt x="245" y="108"/>
                </a:lnTo>
                <a:lnTo>
                  <a:pt x="245" y="0"/>
                </a:lnTo>
                <a:lnTo>
                  <a:pt x="178" y="35"/>
                </a:lnTo>
              </a:path>
            </a:pathLst>
          </a:custGeom>
          <a:noFill/>
          <a:ln w="50800" cap="sq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B54F4F5-8308-874A-A6C1-8385EECBDF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4886" y="2649120"/>
            <a:ext cx="1153736" cy="115373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5D4F5BD-FFAB-8B47-96AF-9BF4BFAF1E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54791" y="4683708"/>
            <a:ext cx="1327808" cy="115214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D27B12-1866-A942-B918-44B98C4BCC4F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>
            <a:off x="3818695" y="3953552"/>
            <a:ext cx="0" cy="730156"/>
          </a:xfrm>
          <a:prstGeom prst="line">
            <a:avLst/>
          </a:prstGeom>
          <a:ln w="38100" cap="rnd">
            <a:solidFill>
              <a:schemeClr val="accent1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ellPhone_Video" title="Icon of a cellphone with a play symbol on the screen">
            <a:extLst>
              <a:ext uri="{FF2B5EF4-FFF2-40B4-BE49-F238E27FC236}">
                <a16:creationId xmlns:a16="http://schemas.microsoft.com/office/drawing/2014/main" id="{E78530DE-BFBB-2542-89D2-4DC3BC77935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360421" y="3217422"/>
            <a:ext cx="1415676" cy="2359096"/>
          </a:xfrm>
          <a:custGeom>
            <a:avLst/>
            <a:gdLst>
              <a:gd name="T0" fmla="*/ 2125 w 2250"/>
              <a:gd name="T1" fmla="*/ 3750 h 3750"/>
              <a:gd name="T2" fmla="*/ 125 w 2250"/>
              <a:gd name="T3" fmla="*/ 3750 h 3750"/>
              <a:gd name="T4" fmla="*/ 0 w 2250"/>
              <a:gd name="T5" fmla="*/ 3625 h 3750"/>
              <a:gd name="T6" fmla="*/ 0 w 2250"/>
              <a:gd name="T7" fmla="*/ 125 h 3750"/>
              <a:gd name="T8" fmla="*/ 125 w 2250"/>
              <a:gd name="T9" fmla="*/ 0 h 3750"/>
              <a:gd name="T10" fmla="*/ 2125 w 2250"/>
              <a:gd name="T11" fmla="*/ 0 h 3750"/>
              <a:gd name="T12" fmla="*/ 2250 w 2250"/>
              <a:gd name="T13" fmla="*/ 125 h 3750"/>
              <a:gd name="T14" fmla="*/ 2250 w 2250"/>
              <a:gd name="T15" fmla="*/ 3625 h 3750"/>
              <a:gd name="T16" fmla="*/ 2125 w 2250"/>
              <a:gd name="T17" fmla="*/ 3750 h 3750"/>
              <a:gd name="T18" fmla="*/ 875 w 2250"/>
              <a:gd name="T19" fmla="*/ 3250 h 3750"/>
              <a:gd name="T20" fmla="*/ 1375 w 2250"/>
              <a:gd name="T21" fmla="*/ 3250 h 3750"/>
              <a:gd name="T22" fmla="*/ 1433 w 2250"/>
              <a:gd name="T23" fmla="*/ 1453 h 3750"/>
              <a:gd name="T24" fmla="*/ 817 w 2250"/>
              <a:gd name="T25" fmla="*/ 1064 h 3750"/>
              <a:gd name="T26" fmla="*/ 817 w 2250"/>
              <a:gd name="T27" fmla="*/ 1843 h 3750"/>
              <a:gd name="T28" fmla="*/ 1433 w 2250"/>
              <a:gd name="T29" fmla="*/ 1453 h 3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50" h="3750">
                <a:moveTo>
                  <a:pt x="2125" y="3750"/>
                </a:moveTo>
                <a:cubicBezTo>
                  <a:pt x="125" y="3750"/>
                  <a:pt x="125" y="3750"/>
                  <a:pt x="125" y="3750"/>
                </a:cubicBezTo>
                <a:cubicBezTo>
                  <a:pt x="56" y="3750"/>
                  <a:pt x="0" y="3694"/>
                  <a:pt x="0" y="36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2125" y="0"/>
                  <a:pt x="2125" y="0"/>
                  <a:pt x="2125" y="0"/>
                </a:cubicBezTo>
                <a:cubicBezTo>
                  <a:pt x="2194" y="0"/>
                  <a:pt x="2250" y="56"/>
                  <a:pt x="2250" y="125"/>
                </a:cubicBezTo>
                <a:cubicBezTo>
                  <a:pt x="2250" y="3625"/>
                  <a:pt x="2250" y="3625"/>
                  <a:pt x="2250" y="3625"/>
                </a:cubicBezTo>
                <a:cubicBezTo>
                  <a:pt x="2250" y="3694"/>
                  <a:pt x="2194" y="3750"/>
                  <a:pt x="2125" y="3750"/>
                </a:cubicBezTo>
                <a:close/>
                <a:moveTo>
                  <a:pt x="875" y="3250"/>
                </a:moveTo>
                <a:cubicBezTo>
                  <a:pt x="1375" y="3250"/>
                  <a:pt x="1375" y="3250"/>
                  <a:pt x="1375" y="3250"/>
                </a:cubicBezTo>
                <a:moveTo>
                  <a:pt x="1433" y="1453"/>
                </a:moveTo>
                <a:cubicBezTo>
                  <a:pt x="817" y="1064"/>
                  <a:pt x="817" y="1064"/>
                  <a:pt x="817" y="1064"/>
                </a:cubicBezTo>
                <a:cubicBezTo>
                  <a:pt x="817" y="1843"/>
                  <a:pt x="817" y="1843"/>
                  <a:pt x="817" y="1843"/>
                </a:cubicBezTo>
                <a:lnTo>
                  <a:pt x="1433" y="1453"/>
                </a:lnTo>
                <a:close/>
              </a:path>
            </a:pathLst>
          </a:custGeom>
          <a:noFill/>
          <a:ln w="50800" cap="sq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1200" cap="none" spc="0" normalizeH="0" baseline="0" noProof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981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189 " pathEditMode="relative" ptsTypes="AA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8" grpId="0" animBg="1"/>
    </p:bldLst>
  </p:timing>
</p:sld>
</file>

<file path=ppt/slides/slide7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3F97-48FB-C141-9D65-8A45D26A3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Streaming Video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F283E-1A50-3D45-8B18-36DB7718F5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And… Action!</a:t>
            </a:r>
          </a:p>
        </p:txBody>
      </p:sp>
    </p:spTree>
    <p:extLst>
      <p:ext uri="{BB962C8B-B14F-4D97-AF65-F5344CB8AC3E}">
        <p14:creationId xmlns:p14="http://schemas.microsoft.com/office/powerpoint/2010/main" val="231793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8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6BF2D2-2A89-6B4E-B337-072C8874EF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2749" y="2677632"/>
            <a:ext cx="10466503" cy="1231106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aka.ms</a:t>
            </a:r>
            <a:r>
              <a:rPr lang="en-US" dirty="0">
                <a:solidFill>
                  <a:schemeClr val="tx1"/>
                </a:solidFill>
              </a:rPr>
              <a:t>/build-streaming</a:t>
            </a:r>
          </a:p>
        </p:txBody>
      </p:sp>
    </p:spTree>
    <p:extLst>
      <p:ext uri="{BB962C8B-B14F-4D97-AF65-F5344CB8AC3E}">
        <p14:creationId xmlns:p14="http://schemas.microsoft.com/office/powerpoint/2010/main" val="237304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>
      <p:transition/>
    </mc:Fallback>
  </mc:AlternateContent>
</p:sld>
</file>

<file path=ppt/slides/slide9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7E09B7-7C02-450F-AADE-53BBDB6456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45" r="7128" b="16745"/>
          <a:stretch/>
        </p:blipFill>
        <p:spPr>
          <a:xfrm>
            <a:off x="4227580" y="0"/>
            <a:ext cx="7176267" cy="6858000"/>
          </a:xfrm>
          <a:prstGeom prst="rect">
            <a:avLst/>
          </a:prstGeom>
          <a:effectLst/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6B8D00C-EF56-4DBA-BF92-53381095BD45}"/>
              </a:ext>
            </a:extLst>
          </p:cNvPr>
          <p:cNvSpPr txBox="1">
            <a:spLocks/>
          </p:cNvSpPr>
          <p:nvPr/>
        </p:nvSpPr>
        <p:spPr>
          <a:xfrm>
            <a:off x="1126637" y="1764552"/>
            <a:ext cx="6675120" cy="1842043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1" kern="1200" cap="none" spc="-5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Please evaluate </a:t>
            </a:r>
            <a:b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</a:br>
            <a:r>
              <a:rPr kumimoji="0" lang="en-US" sz="50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this session</a:t>
            </a:r>
            <a:br>
              <a:rPr kumimoji="0" lang="en-US" sz="3600" b="1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</a:br>
            <a:endParaRPr kumimoji="0" lang="en-US" sz="3300" b="0" i="0" u="none" strike="noStrike" kern="1200" cap="none" spc="-50" normalizeH="0" baseline="0" noProof="0" dirty="0">
              <a:ln w="3175">
                <a:noFill/>
              </a:ln>
              <a:gradFill>
                <a:gsLst>
                  <a:gs pos="125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A60845-C31F-4D1A-A34F-AAC94CAA5B46}"/>
              </a:ext>
            </a:extLst>
          </p:cNvPr>
          <p:cNvSpPr/>
          <p:nvPr/>
        </p:nvSpPr>
        <p:spPr>
          <a:xfrm>
            <a:off x="1147010" y="3334435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325" marR="0" lvl="0" indent="-60325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Your feedback is </a:t>
            </a:r>
            <a:b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</a:br>
            <a:r>
              <a:rPr kumimoji="0" lang="en-US" sz="3300" b="0" i="0" u="none" strike="noStrike" kern="1200" cap="none" spc="-50" normalizeH="0" baseline="0" noProof="0" dirty="0">
                <a:ln w="3175">
                  <a:noFill/>
                </a:ln>
                <a:gradFill>
                  <a:gsLst>
                    <a:gs pos="62564">
                      <a:srgbClr val="FFFFFF"/>
                    </a:gs>
                    <a:gs pos="55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important to us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B729F1-C483-419C-BC61-3FD82F18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023" y="1076325"/>
            <a:ext cx="2438500" cy="4987545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12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9991029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5-50195_Microsoft_Build_Template">
  <a:themeElements>
    <a:clrScheme name="Microsoft Build 2018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505050"/>
      </a:accent1>
      <a:accent2>
        <a:srgbClr val="D2D2D2"/>
      </a:accent2>
      <a:accent3>
        <a:srgbClr val="E3008C"/>
      </a:accent3>
      <a:accent4>
        <a:srgbClr val="32145A"/>
      </a:accent4>
      <a:accent5>
        <a:srgbClr val="2139B5"/>
      </a:accent5>
      <a:accent6>
        <a:srgbClr val="E6E6E6"/>
      </a:accent6>
      <a:hlink>
        <a:srgbClr val="2139B5"/>
      </a:hlink>
      <a:folHlink>
        <a:srgbClr val="2139B5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_2018_16x9_Breakout_Template.potx" id="{1A72F1D6-8E00-44B7-8612-A96C51648790}" vid="{FC63816D-7A82-403A-9DF6-29F1914C43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ernal_x0020_Speaker xmlns="5a4b3278-325d-441a-b38f-6f1926bc734e">Soucoup Matt</External_x0020_Speaker>
    <j478fa01fff54a9d85f93cc1f742caa8 xmlns="5a4b3278-325d-441a-b38f-6f1926bc734e">
      <Terms xmlns="http://schemas.microsoft.com/office/infopath/2007/PartnerControls"/>
    </j478fa01fff54a9d85f93cc1f742caa8>
    <Event_x0020_End_x0020_Date xmlns="5a4b3278-325d-441a-b38f-6f1926bc734e">2018-05-10T07:00:00+00:00</Event_x0020_End_x0020_Date>
    <LikesCount xmlns="http://schemas.microsoft.com/sharepoint/v3" xsi:nil="true"/>
    <MS_x0020_Speaker xmlns="5a4b3278-325d-441a-b38f-6f1926bc734e">
      <UserInfo>
        <DisplayName/>
        <AccountId xsi:nil="true"/>
        <AccountType/>
      </UserInfo>
    </MS_x0020_Speaker>
    <o33121adfc264c7dbcad13be7db3ea4b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o33121adfc264c7dbcad13be7db3ea4b>
    <Session_x0020_Code xmlns="5a4b3278-325d-441a-b38f-6f1926bc734e">THR3508</Session_x0020_Code>
    <Presentation_x0020_Date xmlns="5a4b3278-325d-441a-b38f-6f1926bc734e" xsi:nil="true"/>
    <ba5aa7e3a41a404e868a451481761228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ba5aa7e3a41a404e868a451481761228>
    <n26c0b7259a14f82a9880173edc4cb73 xmlns="5a4b3278-325d-441a-b38f-6f1926bc734e">
      <Terms xmlns="http://schemas.microsoft.com/office/infopath/2007/PartnerControls"/>
    </n26c0b7259a14f82a9880173edc4cb73>
    <c4b02e5b2c48420dbed84c0f2f02e9a3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c4b02e5b2c48420dbed84c0f2f02e9a3>
    <Event_x0020_Start_x0020_Date xmlns="5a4b3278-325d-441a-b38f-6f1926bc734e">2018-05-06T07:00:00+00:00</Event_x0020_Start_x0020_Date>
    <MS_x0020_Content_x0020_Owner xmlns="5a4b3278-325d-441a-b38f-6f1926bc734e">
      <UserInfo>
        <DisplayName/>
        <AccountId xsi:nil="true"/>
        <AccountType/>
      </UserInfo>
    </MS_x0020_Content_x0020_Own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</TermName>
          <TermId xmlns="http://schemas.microsoft.com/office/infopath/2007/PartnerControls">98156d08-f86c-467a-ad79-de9e9c534df7</TermId>
        </TermInfo>
      </Terms>
    </TaxKeywordTaxHTField>
    <j129f3114929433a812312450a84994c xmlns="5a4b3278-325d-441a-b38f-6f1926bc734e">
      <Terms xmlns="http://schemas.microsoft.com/office/infopath/2007/PartnerControls"/>
    </j129f3114929433a812312450a84994c>
    <TaxCatchAll xmlns="230e9df3-be65-4c73-a93b-d1236ebd677e">
      <Value>20</Value>
      <Value>19</Value>
      <Value>45</Value>
      <Value>42</Value>
    </TaxCatchAll>
    <e1750f71052543bd8c4d7217e9f56da0 xmlns="5a4b3278-325d-441a-b38f-6f1926bc734e">
      <Terms xmlns="http://schemas.microsoft.com/office/infopath/2007/PartnerControls"/>
    </e1750f71052543bd8c4d7217e9f56da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606EF5350B4AC34299E527B9221D6B5E001A2DF7EB5935C14F830206357EC2322C" ma:contentTypeVersion="26" ma:contentTypeDescription="" ma:contentTypeScope="" ma:versionID="c8759e92857812bc9b3f43044e235f59">
  <xsd:schema xmlns:xsd="http://www.w3.org/2001/XMLSchema" xmlns:xs="http://www.w3.org/2001/XMLSchema" xmlns:p="http://schemas.microsoft.com/office/2006/metadata/properties" xmlns:ns1="http://schemas.microsoft.com/sharepoint/v3" xmlns:ns2="5a4b3278-325d-441a-b38f-6f1926bc734e" xmlns:ns3="230e9df3-be65-4c73-a93b-d1236ebd677e" xmlns:ns5="9d1f81f6-e953-47ea-988e-33ed651c58e6" targetNamespace="http://schemas.microsoft.com/office/2006/metadata/properties" ma:root="true" ma:fieldsID="11717c46bd241e05dcfc96b6b635e9e1" ns1:_="" ns2:_="" ns3:_="" ns5:_="">
    <xsd:import namespace="http://schemas.microsoft.com/sharepoint/v3"/>
    <xsd:import namespace="5a4b3278-325d-441a-b38f-6f1926bc734e"/>
    <xsd:import namespace="230e9df3-be65-4c73-a93b-d1236ebd677e"/>
    <xsd:import namespace="9d1f81f6-e953-47ea-988e-33ed651c58e6"/>
    <xsd:element name="properties">
      <xsd:complexType>
        <xsd:sequence>
          <xsd:element name="documentManagement">
            <xsd:complexType>
              <xsd:all>
                <xsd:element ref="ns2:o33121adfc264c7dbcad13be7db3ea4b" minOccurs="0"/>
                <xsd:element ref="ns3:TaxCatchAll" minOccurs="0"/>
                <xsd:element ref="ns3:TaxCatchAllLabel" minOccurs="0"/>
                <xsd:element ref="ns2:c4b02e5b2c48420dbed84c0f2f02e9a3" minOccurs="0"/>
                <xsd:element ref="ns2:ba5aa7e3a41a404e868a451481761228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j129f3114929433a812312450a84994c" minOccurs="0"/>
                <xsd:element ref="ns2:e1750f71052543bd8c4d7217e9f56da0" minOccurs="0"/>
                <xsd:element ref="ns2:Session_x0020_Code" minOccurs="0"/>
                <xsd:element ref="ns2:MS_x0020_Content_x0020_Owner" minOccurs="0"/>
                <xsd:element ref="ns2:j478fa01fff54a9d85f93cc1f742caa8" minOccurs="0"/>
                <xsd:element ref="ns2:n26c0b7259a14f82a9880173edc4cb73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5:MediaServiceMetadata" minOccurs="0"/>
                <xsd:element ref="ns5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b3278-325d-441a-b38f-6f1926bc734e" elementFormDefault="qualified">
    <xsd:import namespace="http://schemas.microsoft.com/office/2006/documentManagement/types"/>
    <xsd:import namespace="http://schemas.microsoft.com/office/infopath/2007/PartnerControls"/>
    <xsd:element name="o33121adfc264c7dbcad13be7db3ea4b" ma:index="8" nillable="true" ma:taxonomy="true" ma:internalName="o33121adfc264c7dbcad13be7db3ea4b" ma:taxonomyFieldName="Event_x0020_Name" ma:displayName="Event Name" ma:default="" ma:fieldId="{833121ad-fc26-4c7d-bcad-13be7db3ea4b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c4b02e5b2c48420dbed84c0f2f02e9a3" ma:index="12" nillable="true" ma:taxonomy="true" ma:internalName="c4b02e5b2c48420dbed84c0f2f02e9a3" ma:taxonomyFieldName="Event_x0020_Location" ma:displayName="Event Location" ma:default="" ma:fieldId="{c4b02e5b-2c48-420d-bed8-4c0f2f02e9a3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a5aa7e3a41a404e868a451481761228" ma:index="14" nillable="true" ma:taxonomy="true" ma:internalName="ba5aa7e3a41a404e868a451481761228" ma:taxonomyFieldName="Event_x0020_Venue" ma:displayName="Event Venue" ma:default="" ma:fieldId="{ba5aa7e3-a41a-404e-868a-451481761228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j129f3114929433a812312450a84994c" ma:index="21" nillable="true" ma:taxonomy="true" ma:internalName="j129f3114929433a812312450a84994c" ma:taxonomyFieldName="Product" ma:displayName="Product" ma:default="" ma:fieldId="{3129f311-4929-433a-8123-12450a84994c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1750f71052543bd8c4d7217e9f56da0" ma:index="23" nillable="true" ma:taxonomy="true" ma:internalName="e1750f71052543bd8c4d7217e9f56da0" ma:taxonomyFieldName="Campaign" ma:displayName="Campaign" ma:default="" ma:fieldId="{e1750f71-0525-43bd-8c4d-7217e9f56da0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j478fa01fff54a9d85f93cc1f742caa8" ma:index="27" nillable="true" ma:taxonomy="true" ma:internalName="j478fa01fff54a9d85f93cc1f742caa8" ma:taxonomyFieldName="Track" ma:displayName="Track" ma:default="" ma:fieldId="{3478fa01-fff5-4a9d-85f9-3cc1f742caa8}" ma:sspId="e385fb40-52d4-4fae-9c5b-3e8ff8a5878e" ma:termSetId="3d852f0a-ed69-4ada-86bc-dbe628c826a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n26c0b7259a14f82a9880173edc4cb73" ma:index="29" nillable="true" ma:taxonomy="true" ma:internalName="n26c0b7259a14f82a9880173edc4cb73" ma:taxonomyFieldName="Audience1" ma:displayName="Audience" ma:default="" ma:fieldId="{726c0b72-59a1-4f82-a988-0173edc4cb73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7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9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0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8a521885-91de-4219-9471-899125a19f6f}" ma:internalName="TaxCatchAll" ma:showField="CatchAllData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8a521885-91de-4219-9471-899125a19f6f}" ma:internalName="TaxCatchAllLabel" ma:readOnly="true" ma:showField="CatchAllDataLabel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1f81f6-e953-47ea-988e-33ed651c5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90F116-B58F-4255-B05B-DA3808E0E5C6}">
  <ds:schemaRefs>
    <ds:schemaRef ds:uri="230e9df3-be65-4c73-a93b-d1236ebd677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9d1f81f6-e953-47ea-988e-33ed651c58e6"/>
    <ds:schemaRef ds:uri="http://purl.org/dc/terms/"/>
    <ds:schemaRef ds:uri="http://www.w3.org/XML/1998/namespace"/>
    <ds:schemaRef ds:uri="http://schemas.microsoft.com/office/infopath/2007/PartnerControls"/>
    <ds:schemaRef ds:uri="5a4b3278-325d-441a-b38f-6f1926bc734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71AF13C-1D3C-427F-8B8C-A378D6747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a4b3278-325d-441a-b38f-6f1926bc734e"/>
    <ds:schemaRef ds:uri="230e9df3-be65-4c73-a93b-d1236ebd677e"/>
    <ds:schemaRef ds:uri="9d1f81f6-e953-47ea-988e-33ed651c58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Microsoft_Build_2018_16x9_Breakout_Template</Template>
  <TotalTime>0</TotalTime>
  <Words>271</Words>
  <Application>Microsoft Office PowerPoint</Application>
  <PresentationFormat>Widescreen</PresentationFormat>
  <Paragraphs>40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Consolas</vt:lpstr>
      <vt:lpstr>Segoe UI</vt:lpstr>
      <vt:lpstr>Segoe UI Light</vt:lpstr>
      <vt:lpstr>Segoe UI Semibold</vt:lpstr>
      <vt:lpstr>Segoe UI Semilight</vt:lpstr>
      <vt:lpstr>Wingdings</vt:lpstr>
      <vt:lpstr>5-50195_Microsoft_Build_Template</vt:lpstr>
      <vt:lpstr>PowerPoint Presentation</vt:lpstr>
      <vt:lpstr>Media Streaming Apps with Xamarin and Azure</vt:lpstr>
      <vt:lpstr>PowerPoint Presentation</vt:lpstr>
      <vt:lpstr>Azure Media Services</vt:lpstr>
      <vt:lpstr>PowerPoint Presentation</vt:lpstr>
      <vt:lpstr>Streaming On-Demand Video</vt:lpstr>
      <vt:lpstr>Streaming Video</vt:lpstr>
      <vt:lpstr>PowerPoint Presentation</vt:lpstr>
      <vt:lpstr>PowerPoint Presentation</vt:lpstr>
      <vt:lpstr>PowerPoint Presentation</vt:lpstr>
    </vt:vector>
  </TitlesOfParts>
  <Manager>&lt;Comms manager name here&gt;</Manager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Streaming Apps with Azure and Xamarin</dc:title>
  <dc:subject>Microsoft Build</dc:subject>
  <dc:creator>MS Events 0588</dc:creator>
  <cp:keywords>Microsoft Build</cp:keywords>
  <dc:description/>
  <cp:lastModifiedBy>SYSTEM</cp:lastModifiedBy>
  <cp:revision>2</cp:revision>
  <dcterms:created xsi:type="dcterms:W3CDTF">2018-05-07T01:35:00Z</dcterms:created>
  <dcterms:modified xsi:type="dcterms:W3CDTF">2018-05-09T17:01:00Z</dcterms:modified>
  <cp:category>Microsoft Build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0x010100606EF5350B4AC34299E527B9221D6B5E001A2DF7EB5935C14F830206357EC2322C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20;#Washington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19;#Seattle|54f46ed2-c77e-4a59-b182-a4171fdb0d11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Owner">
    <vt:lpwstr>maryfj@microsoft.com</vt:lpwstr>
  </property>
  <property fmtid="{D5CDD505-2E9C-101B-9397-08002B2CF9AE}" pid="15" name="MSIP_Label_f42aa342-8706-4288-bd11-ebb85995028c_SetDate">
    <vt:lpwstr>2017-08-29T14:27:20.8568347-07:00</vt:lpwstr>
  </property>
  <property fmtid="{D5CDD505-2E9C-101B-9397-08002B2CF9AE}" pid="16" name="MSIP_Label_f42aa342-8706-4288-bd11-ebb85995028c_Name">
    <vt:lpwstr>General</vt:lpwstr>
  </property>
  <property fmtid="{D5CDD505-2E9C-101B-9397-08002B2CF9AE}" pid="17" name="MSIP_Label_f42aa342-8706-4288-bd11-ebb85995028c_Application">
    <vt:lpwstr>Microsoft Azure Information Protection</vt:lpwstr>
  </property>
  <property fmtid="{D5CDD505-2E9C-101B-9397-08002B2CF9AE}" pid="18" name="MSIP_Label_f42aa342-8706-4288-bd11-ebb85995028c_Extended_MSFT_Method">
    <vt:lpwstr>Automatic</vt:lpwstr>
  </property>
  <property fmtid="{D5CDD505-2E9C-101B-9397-08002B2CF9AE}" pid="19" name="Sensitivity">
    <vt:lpwstr>General</vt:lpwstr>
  </property>
  <property fmtid="{D5CDD505-2E9C-101B-9397-08002B2CF9AE}" pid="20" name="TaxKeyword">
    <vt:lpwstr>42;#Microsoft Build|98156d08-f86c-467a-ad79-de9e9c534df7</vt:lpwstr>
  </property>
  <property fmtid="{D5CDD505-2E9C-101B-9397-08002B2CF9AE}" pid="21" name="Event Name">
    <vt:lpwstr>45;#Build|58542b36-5bf5-46a6-a53f-a41fb7a73785</vt:lpwstr>
  </property>
  <property fmtid="{D5CDD505-2E9C-101B-9397-08002B2CF9AE}" pid="22" name="Audience1">
    <vt:lpwstr/>
  </property>
</Properties>
</file>