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p14="http://schemas.microsoft.com/office/powerpoint/2010/main" xmlns:p15="http://schemas.microsoft.com/office/powerpoint/2012/main" xmlns:a="http://schemas.openxmlformats.org/drawingml/2006/main" xmlns:r="http://schemas.openxmlformats.org/officeDocument/2006/relationships" xmlns:p="http://schemas.openxmlformats.org/presentationml/2006/main" saveSubsetFonts="1" autoCompressPictures="0">
  <p:sldMasterIdLst>
    <p:sldMasterId id="2147484229" r:id="rId4"/>
  </p:sldMasterIdLst>
  <p:notesMasterIdLst>
    <p:notesMasterId r:id="rId39"/>
  </p:notesMasterIdLst>
  <p:handoutMasterIdLst>
    <p:handoutMasterId r:id="rId40"/>
  </p:handoutMasterIdLst>
  <p:sldIdLst>
    <p:sldId id="1661" r:id="rId5"/>
    <p:sldId id="1806" r:id="rId6"/>
    <p:sldId id="1591" r:id="rId7"/>
    <p:sldId id="1592" r:id="rId8"/>
    <p:sldId id="1593" r:id="rId9"/>
    <p:sldId id="1594" r:id="rId10"/>
    <p:sldId id="1595" r:id="rId11"/>
    <p:sldId id="1629" r:id="rId12"/>
    <p:sldId id="1631" r:id="rId13"/>
    <p:sldId id="1632" r:id="rId14"/>
    <p:sldId id="1600" r:id="rId15"/>
    <p:sldId id="1620" r:id="rId16"/>
    <p:sldId id="1621" r:id="rId17"/>
    <p:sldId id="1622" r:id="rId18"/>
    <p:sldId id="1623" r:id="rId19"/>
    <p:sldId id="1624" r:id="rId20"/>
    <p:sldId id="1596" r:id="rId21"/>
    <p:sldId id="1597" r:id="rId22"/>
    <p:sldId id="1598" r:id="rId23"/>
    <p:sldId id="1604" r:id="rId24"/>
    <p:sldId id="1601" r:id="rId25"/>
    <p:sldId id="1815" r:id="rId26"/>
    <p:sldId id="1603" r:id="rId27"/>
    <p:sldId id="1589" r:id="rId28"/>
    <p:sldId id="1590" r:id="rId29"/>
    <p:sldId id="1820" r:id="rId30"/>
    <p:sldId id="1816" r:id="rId31"/>
    <p:sldId id="1817" r:id="rId32"/>
    <p:sldId id="1818" r:id="rId33"/>
    <p:sldId id="1819" r:id="rId34"/>
    <p:sldId id="1606" r:id="rId35"/>
    <p:sldId id="1821" r:id="rId36"/>
    <p:sldId id="1811" r:id="rId37"/>
    <p:sldId id="1532" r:id="rId38"/>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Microsoft Build Template" id="{A073DAE3-B461-442F-A3D3-6642BD875E45}">
          <p14:sldIdLst>
            <p14:sldId id="1661"/>
            <p14:sldId id="1806"/>
            <p14:sldId id="1591"/>
            <p14:sldId id="1592"/>
            <p14:sldId id="1593"/>
            <p14:sldId id="1594"/>
            <p14:sldId id="1595"/>
            <p14:sldId id="1629"/>
            <p14:sldId id="1631"/>
            <p14:sldId id="1632"/>
            <p14:sldId id="1600"/>
            <p14:sldId id="1620"/>
            <p14:sldId id="1621"/>
            <p14:sldId id="1622"/>
            <p14:sldId id="1623"/>
            <p14:sldId id="1624"/>
            <p14:sldId id="1596"/>
            <p14:sldId id="1597"/>
            <p14:sldId id="1598"/>
            <p14:sldId id="1604"/>
            <p14:sldId id="1601"/>
            <p14:sldId id="1815"/>
            <p14:sldId id="1603"/>
            <p14:sldId id="1589"/>
            <p14:sldId id="1590"/>
            <p14:sldId id="1820"/>
            <p14:sldId id="1816"/>
            <p14:sldId id="1817"/>
            <p14:sldId id="1818"/>
            <p14:sldId id="1819"/>
            <p14:sldId id="1606"/>
            <p14:sldId id="1821"/>
            <p14:sldId id="1811"/>
            <p14:sldId id="153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1A1A1A"/>
    <a:srgbClr val="FFFFFF"/>
    <a:srgbClr val="0078D4"/>
    <a:srgbClr val="107C10"/>
    <a:srgbClr val="EAEAEA"/>
    <a:srgbClr val="004B50"/>
    <a:srgbClr val="008272"/>
    <a:srgbClr val="00BCF2"/>
    <a:srgbClr val="0018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3D1D39-449D-4CB9-9416-21F6067DF79E}" v="1216" dt="2018-05-01T14:08:58.6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05" autoAdjust="0"/>
    <p:restoredTop sz="93693" autoAdjust="0"/>
  </p:normalViewPr>
  <p:slideViewPr>
    <p:cSldViewPr snapToGrid="0">
      <p:cViewPr varScale="1">
        <p:scale>
          <a:sx n="92" d="100"/>
          <a:sy n="92" d="100"/>
        </p:scale>
        <p:origin x="33" y="99"/>
      </p:cViewPr>
      <p:guideLst/>
    </p:cSldViewPr>
  </p:slideViewPr>
  <p:outlineViewPr>
    <p:cViewPr>
      <p:scale>
        <a:sx n="33" d="100"/>
        <a:sy n="33" d="100"/>
      </p:scale>
      <p:origin x="0" y="-6516"/>
    </p:cViewPr>
  </p:outlineViewPr>
  <p:notesTextViewPr>
    <p:cViewPr>
      <p:scale>
        <a:sx n="3" d="2"/>
        <a:sy n="3" d="2"/>
      </p:scale>
      <p:origin x="0" y="0"/>
    </p:cViewPr>
  </p:notesTextViewPr>
  <p:sorterViewPr>
    <p:cViewPr varScale="1">
      <p:scale>
        <a:sx n="100" d="100"/>
        <a:sy n="100" d="100"/>
      </p:scale>
      <p:origin x="0" y="0"/>
    </p:cViewPr>
  </p:sorterViewPr>
  <p:notesViewPr>
    <p:cSldViewPr snapToGrid="0" showGuides="1">
      <p:cViewPr varScale="1">
        <p:scale>
          <a:sx n="75" d="100"/>
          <a:sy n="75" d="100"/>
        </p:scale>
        <p:origin x="2766" y="36"/>
      </p:cViewPr>
      <p:guideLst>
        <p:guide orient="horz" pos="2880"/>
        <p:guide pos="2160"/>
      </p:guideLst>
    </p:cSldViewPr>
  </p:notesViewPr>
  <p:gridSpacing cx="76200" cy="76200"/>
</p:viewPr>
</file>

<file path=ppt/_rels/presentation.xml.rels>&#65279;<?xml version="1.0" encoding="utf-8"?><Relationships xmlns="http://schemas.openxmlformats.org/package/2006/relationships"><Relationship Type="http://schemas.openxmlformats.org/officeDocument/2006/relationships/slide" Target="slides/slide4.xml" Id="rId8" /><Relationship Type="http://schemas.openxmlformats.org/officeDocument/2006/relationships/slide" Target="slides/slide9.xml" Id="rId13" /><Relationship Type="http://schemas.openxmlformats.org/officeDocument/2006/relationships/slide" Target="slides/slide14.xml" Id="rId18" /><Relationship Type="http://schemas.openxmlformats.org/officeDocument/2006/relationships/slide" Target="slides/slide22.xml" Id="rId26" /><Relationship Type="http://schemas.openxmlformats.org/officeDocument/2006/relationships/notesMaster" Target="notesMasters/notesMaster1.xml" Id="rId39" /><Relationship Type="http://schemas.openxmlformats.org/officeDocument/2006/relationships/customXml" Target="../customXml/item3.xml" Id="rId3" /><Relationship Type="http://schemas.openxmlformats.org/officeDocument/2006/relationships/slide" Target="slides/slide17.xml" Id="rId21" /><Relationship Type="http://schemas.openxmlformats.org/officeDocument/2006/relationships/slide" Target="slides/slide30.xml" Id="rId34" /><Relationship Type="http://schemas.openxmlformats.org/officeDocument/2006/relationships/presProps" Target="presProps.xml" Id="rId42" /><Relationship Type="http://schemas.microsoft.com/office/2015/10/relationships/revisionInfo" Target="revisionInfo.xml" Id="rId47" /><Relationship Type="http://schemas.openxmlformats.org/officeDocument/2006/relationships/slide" Target="slides/slide3.xml" Id="rId7" /><Relationship Type="http://schemas.openxmlformats.org/officeDocument/2006/relationships/slide" Target="slides/slide8.xml" Id="rId12" /><Relationship Type="http://schemas.openxmlformats.org/officeDocument/2006/relationships/slide" Target="slides/slide13.xml" Id="rId17" /><Relationship Type="http://schemas.openxmlformats.org/officeDocument/2006/relationships/slide" Target="slides/slide21.xml" Id="rId25" /><Relationship Type="http://schemas.openxmlformats.org/officeDocument/2006/relationships/slide" Target="slides/slide29.xml" Id="rId33" /><Relationship Type="http://schemas.openxmlformats.org/officeDocument/2006/relationships/slide" Target="slides/slide34.xml" Id="rId38" /><Relationship Type="http://schemas.microsoft.com/office/2016/11/relationships/changesInfo" Target="changesInfos/changesInfo1.xml" Id="rId46" /><Relationship Type="http://schemas.openxmlformats.org/officeDocument/2006/relationships/customXml" Target="../customXml/item2.xml" Id="rId2" /><Relationship Type="http://schemas.openxmlformats.org/officeDocument/2006/relationships/slide" Target="slides/slide12.xml" Id="rId16" /><Relationship Type="http://schemas.openxmlformats.org/officeDocument/2006/relationships/slide" Target="slides/slide16.xml" Id="rId20" /><Relationship Type="http://schemas.openxmlformats.org/officeDocument/2006/relationships/slide" Target="slides/slide25.xml" Id="rId29" /><Relationship Type="http://schemas.openxmlformats.org/officeDocument/2006/relationships/customXml" Target="../customXml/item1.xml" Id="rId1" /><Relationship Type="http://schemas.openxmlformats.org/officeDocument/2006/relationships/slide" Target="slides/slide2.xml" Id="rId6" /><Relationship Type="http://schemas.openxmlformats.org/officeDocument/2006/relationships/slide" Target="slides/slide7.xml" Id="rId11" /><Relationship Type="http://schemas.openxmlformats.org/officeDocument/2006/relationships/slide" Target="slides/slide20.xml" Id="rId24" /><Relationship Type="http://schemas.openxmlformats.org/officeDocument/2006/relationships/slide" Target="slides/slide28.xml" Id="rId32" /><Relationship Type="http://schemas.openxmlformats.org/officeDocument/2006/relationships/slide" Target="slides/slide33.xml" Id="rId37" /><Relationship Type="http://schemas.openxmlformats.org/officeDocument/2006/relationships/handoutMaster" Target="handoutMasters/handoutMaster1.xml" Id="rId40" /><Relationship Type="http://schemas.openxmlformats.org/officeDocument/2006/relationships/tableStyles" Target="tableStyles.xml" Id="rId45" /><Relationship Type="http://schemas.openxmlformats.org/officeDocument/2006/relationships/slide" Target="slides/slide1.xml" Id="rId5" /><Relationship Type="http://schemas.openxmlformats.org/officeDocument/2006/relationships/slide" Target="slides/slide11.xml" Id="rId15" /><Relationship Type="http://schemas.openxmlformats.org/officeDocument/2006/relationships/slide" Target="slides/slide19.xml" Id="rId23" /><Relationship Type="http://schemas.openxmlformats.org/officeDocument/2006/relationships/slide" Target="slides/slide24.xml" Id="rId28" /><Relationship Type="http://schemas.openxmlformats.org/officeDocument/2006/relationships/slide" Target="slides/slide32.xml" Id="rId36" /><Relationship Type="http://schemas.openxmlformats.org/officeDocument/2006/relationships/slide" Target="slides/slide6.xml" Id="rId10" /><Relationship Type="http://schemas.openxmlformats.org/officeDocument/2006/relationships/slide" Target="slides/slide15.xml" Id="rId19" /><Relationship Type="http://schemas.openxmlformats.org/officeDocument/2006/relationships/slide" Target="slides/slide27.xml" Id="rId31" /><Relationship Type="http://schemas.openxmlformats.org/officeDocument/2006/relationships/theme" Target="theme/theme1.xml" Id="rId44" /><Relationship Type="http://schemas.openxmlformats.org/officeDocument/2006/relationships/slideMaster" Target="slideMasters/slideMaster1.xml" Id="rId4" /><Relationship Type="http://schemas.openxmlformats.org/officeDocument/2006/relationships/slide" Target="slides/slide5.xml" Id="rId9" /><Relationship Type="http://schemas.openxmlformats.org/officeDocument/2006/relationships/slide" Target="slides/slide10.xml" Id="rId14" /><Relationship Type="http://schemas.openxmlformats.org/officeDocument/2006/relationships/slide" Target="slides/slide18.xml" Id="rId22" /><Relationship Type="http://schemas.openxmlformats.org/officeDocument/2006/relationships/slide" Target="slides/slide23.xml" Id="rId27" /><Relationship Type="http://schemas.openxmlformats.org/officeDocument/2006/relationships/slide" Target="slides/slide26.xml" Id="rId30" /><Relationship Type="http://schemas.openxmlformats.org/officeDocument/2006/relationships/slide" Target="slides/slide31.xml" Id="rId35" /><Relationship Type="http://schemas.openxmlformats.org/officeDocument/2006/relationships/viewProps" Target="viewProps.xml" Id="rId43"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userId="e0964351db1cb296" providerId="LiveId" clId="{EC3D1D39-449D-4CB9-9416-21F6067DF79E}"/>
    <pc:docChg chg="undo custSel addSld delSld modSld sldOrd modSection">
      <pc:chgData name="" userId="e0964351db1cb296" providerId="LiveId" clId="{EC3D1D39-449D-4CB9-9416-21F6067DF79E}" dt="2018-05-01T14:08:58.602" v="1191" actId="20577"/>
      <pc:docMkLst>
        <pc:docMk/>
      </pc:docMkLst>
      <pc:sldChg chg="modSp add del">
        <pc:chgData name="" userId="e0964351db1cb296" providerId="LiveId" clId="{EC3D1D39-449D-4CB9-9416-21F6067DF79E}" dt="2018-04-27T08:57:33.377" v="95" actId="207"/>
        <pc:sldMkLst>
          <pc:docMk/>
          <pc:sldMk cId="1302388617" sldId="1589"/>
        </pc:sldMkLst>
        <pc:spChg chg="mod">
          <ac:chgData name="" userId="e0964351db1cb296" providerId="LiveId" clId="{EC3D1D39-449D-4CB9-9416-21F6067DF79E}" dt="2018-04-27T08:57:33.377" v="95" actId="207"/>
          <ac:spMkLst>
            <pc:docMk/>
            <pc:sldMk cId="1302388617" sldId="1589"/>
            <ac:spMk id="3" creationId="{9D5D5F32-964C-456F-BD59-34EE5BF6C6FD}"/>
          </ac:spMkLst>
        </pc:spChg>
      </pc:sldChg>
      <pc:sldChg chg="modSp add del modTransition modAnim">
        <pc:chgData name="" userId="e0964351db1cb296" providerId="LiveId" clId="{EC3D1D39-449D-4CB9-9416-21F6067DF79E}" dt="2018-04-30T21:18:31.540" v="635" actId="20577"/>
        <pc:sldMkLst>
          <pc:docMk/>
          <pc:sldMk cId="2571054807" sldId="1590"/>
        </pc:sldMkLst>
        <pc:spChg chg="mod">
          <ac:chgData name="" userId="e0964351db1cb296" providerId="LiveId" clId="{EC3D1D39-449D-4CB9-9416-21F6067DF79E}" dt="2018-04-27T08:58:45.242" v="106" actId="404"/>
          <ac:spMkLst>
            <pc:docMk/>
            <pc:sldMk cId="2571054807" sldId="1590"/>
            <ac:spMk id="5" creationId="{1EB0B760-A0A5-4CD5-8500-28E7FE0C6ADB}"/>
          </ac:spMkLst>
        </pc:spChg>
      </pc:sldChg>
      <pc:sldChg chg="modSp add del">
        <pc:chgData name="" userId="e0964351db1cb296" providerId="LiveId" clId="{EC3D1D39-449D-4CB9-9416-21F6067DF79E}" dt="2018-04-27T08:49:57.747" v="42" actId="207"/>
        <pc:sldMkLst>
          <pc:docMk/>
          <pc:sldMk cId="1471019589" sldId="1591"/>
        </pc:sldMkLst>
        <pc:spChg chg="mod">
          <ac:chgData name="" userId="e0964351db1cb296" providerId="LiveId" clId="{EC3D1D39-449D-4CB9-9416-21F6067DF79E}" dt="2018-04-27T08:49:57.747" v="42" actId="207"/>
          <ac:spMkLst>
            <pc:docMk/>
            <pc:sldMk cId="1471019589" sldId="1591"/>
            <ac:spMk id="60" creationId="{AAB1B677-9285-4576-94D6-1B9809CC2210}"/>
          </ac:spMkLst>
        </pc:spChg>
      </pc:sldChg>
      <pc:sldChg chg="modSp add del">
        <pc:chgData name="" userId="e0964351db1cb296" providerId="LiveId" clId="{EC3D1D39-449D-4CB9-9416-21F6067DF79E}" dt="2018-04-27T08:50:05.386" v="43" actId="207"/>
        <pc:sldMkLst>
          <pc:docMk/>
          <pc:sldMk cId="2123852326" sldId="1592"/>
        </pc:sldMkLst>
        <pc:spChg chg="mod">
          <ac:chgData name="" userId="e0964351db1cb296" providerId="LiveId" clId="{EC3D1D39-449D-4CB9-9416-21F6067DF79E}" dt="2018-04-27T08:50:05.386" v="43" actId="207"/>
          <ac:spMkLst>
            <pc:docMk/>
            <pc:sldMk cId="2123852326" sldId="1592"/>
            <ac:spMk id="535" creationId="{00000000-0000-0000-0000-000000000000}"/>
          </ac:spMkLst>
        </pc:spChg>
      </pc:sldChg>
      <pc:sldChg chg="modSp add del">
        <pc:chgData name="" userId="e0964351db1cb296" providerId="LiveId" clId="{EC3D1D39-449D-4CB9-9416-21F6067DF79E}" dt="2018-04-27T08:50:14.488" v="44" actId="207"/>
        <pc:sldMkLst>
          <pc:docMk/>
          <pc:sldMk cId="4050554293" sldId="1593"/>
        </pc:sldMkLst>
        <pc:spChg chg="mod">
          <ac:chgData name="" userId="e0964351db1cb296" providerId="LiveId" clId="{EC3D1D39-449D-4CB9-9416-21F6067DF79E}" dt="2018-04-27T08:50:14.488" v="44" actId="207"/>
          <ac:spMkLst>
            <pc:docMk/>
            <pc:sldMk cId="4050554293" sldId="1593"/>
            <ac:spMk id="535" creationId="{00000000-0000-0000-0000-000000000000}"/>
          </ac:spMkLst>
        </pc:spChg>
      </pc:sldChg>
      <pc:sldChg chg="addSp delSp modSp add del">
        <pc:chgData name="" userId="e0964351db1cb296" providerId="LiveId" clId="{EC3D1D39-449D-4CB9-9416-21F6067DF79E}" dt="2018-05-01T14:06:50.427" v="1059" actId="20577"/>
        <pc:sldMkLst>
          <pc:docMk/>
          <pc:sldMk cId="3657154379" sldId="1594"/>
        </pc:sldMkLst>
        <pc:spChg chg="mod">
          <ac:chgData name="" userId="e0964351db1cb296" providerId="LiveId" clId="{EC3D1D39-449D-4CB9-9416-21F6067DF79E}" dt="2018-04-27T08:50:28.901" v="46" actId="207"/>
          <ac:spMkLst>
            <pc:docMk/>
            <pc:sldMk cId="3657154379" sldId="1594"/>
            <ac:spMk id="7" creationId="{00000000-0000-0000-0000-000000000000}"/>
          </ac:spMkLst>
        </pc:spChg>
        <pc:spChg chg="mod">
          <ac:chgData name="" userId="e0964351db1cb296" providerId="LiveId" clId="{EC3D1D39-449D-4CB9-9416-21F6067DF79E}" dt="2018-04-27T08:50:25.033" v="45" actId="207"/>
          <ac:spMkLst>
            <pc:docMk/>
            <pc:sldMk cId="3657154379" sldId="1594"/>
            <ac:spMk id="10" creationId="{00000000-0000-0000-0000-000000000000}"/>
          </ac:spMkLst>
        </pc:spChg>
        <pc:spChg chg="mod">
          <ac:chgData name="" userId="e0964351db1cb296" providerId="LiveId" clId="{EC3D1D39-449D-4CB9-9416-21F6067DF79E}" dt="2018-04-27T08:50:33.668" v="47" actId="207"/>
          <ac:spMkLst>
            <pc:docMk/>
            <pc:sldMk cId="3657154379" sldId="1594"/>
            <ac:spMk id="13" creationId="{00000000-0000-0000-0000-000000000000}"/>
          </ac:spMkLst>
        </pc:spChg>
        <pc:spChg chg="add del">
          <ac:chgData name="" userId="e0964351db1cb296" providerId="LiveId" clId="{EC3D1D39-449D-4CB9-9416-21F6067DF79E}" dt="2018-05-01T14:06:50.427" v="1059" actId="20577"/>
          <ac:spMkLst>
            <pc:docMk/>
            <pc:sldMk cId="3657154379" sldId="1594"/>
            <ac:spMk id="17" creationId="{3575ABEB-A6A6-44EF-9C78-A3088B6CE971}"/>
          </ac:spMkLst>
        </pc:spChg>
      </pc:sldChg>
      <pc:sldChg chg="modSp add del">
        <pc:chgData name="" userId="e0964351db1cb296" providerId="LiveId" clId="{EC3D1D39-449D-4CB9-9416-21F6067DF79E}" dt="2018-04-27T08:50:57.978" v="50" actId="207"/>
        <pc:sldMkLst>
          <pc:docMk/>
          <pc:sldMk cId="1926062856" sldId="1595"/>
        </pc:sldMkLst>
        <pc:spChg chg="mod">
          <ac:chgData name="" userId="e0964351db1cb296" providerId="LiveId" clId="{EC3D1D39-449D-4CB9-9416-21F6067DF79E}" dt="2018-04-27T08:50:50.414" v="49" actId="207"/>
          <ac:spMkLst>
            <pc:docMk/>
            <pc:sldMk cId="1926062856" sldId="1595"/>
            <ac:spMk id="7" creationId="{00000000-0000-0000-0000-000000000000}"/>
          </ac:spMkLst>
        </pc:spChg>
        <pc:spChg chg="mod">
          <ac:chgData name="" userId="e0964351db1cb296" providerId="LiveId" clId="{EC3D1D39-449D-4CB9-9416-21F6067DF79E}" dt="2018-04-27T08:50:42.363" v="48" actId="207"/>
          <ac:spMkLst>
            <pc:docMk/>
            <pc:sldMk cId="1926062856" sldId="1595"/>
            <ac:spMk id="10" creationId="{00000000-0000-0000-0000-000000000000}"/>
          </ac:spMkLst>
        </pc:spChg>
        <pc:spChg chg="mod">
          <ac:chgData name="" userId="e0964351db1cb296" providerId="LiveId" clId="{EC3D1D39-449D-4CB9-9416-21F6067DF79E}" dt="2018-04-27T08:50:57.978" v="50" actId="207"/>
          <ac:spMkLst>
            <pc:docMk/>
            <pc:sldMk cId="1926062856" sldId="1595"/>
            <ac:spMk id="13" creationId="{00000000-0000-0000-0000-000000000000}"/>
          </ac:spMkLst>
        </pc:spChg>
      </pc:sldChg>
      <pc:sldChg chg="modSp add del modTransition">
        <pc:chgData name="" userId="e0964351db1cb296" providerId="LiveId" clId="{EC3D1D39-449D-4CB9-9416-21F6067DF79E}" dt="2018-04-30T21:13:38.659" v="617" actId="20577"/>
        <pc:sldMkLst>
          <pc:docMk/>
          <pc:sldMk cId="189678867" sldId="1596"/>
        </pc:sldMkLst>
        <pc:spChg chg="mod">
          <ac:chgData name="" userId="e0964351db1cb296" providerId="LiveId" clId="{EC3D1D39-449D-4CB9-9416-21F6067DF79E}" dt="2018-04-27T08:55:24.545" v="75" actId="207"/>
          <ac:spMkLst>
            <pc:docMk/>
            <pc:sldMk cId="189678867" sldId="1596"/>
            <ac:spMk id="80" creationId="{FB218A8C-0032-4D10-9AA8-9B7816410325}"/>
          </ac:spMkLst>
        </pc:spChg>
        <pc:spChg chg="mod">
          <ac:chgData name="" userId="e0964351db1cb296" providerId="LiveId" clId="{EC3D1D39-449D-4CB9-9416-21F6067DF79E}" dt="2018-04-27T08:55:40.097" v="79" actId="207"/>
          <ac:spMkLst>
            <pc:docMk/>
            <pc:sldMk cId="189678867" sldId="1596"/>
            <ac:spMk id="81" creationId="{ACF3C21B-22D1-474D-B696-373FC1C5250A}"/>
          </ac:spMkLst>
        </pc:spChg>
        <pc:spChg chg="mod">
          <ac:chgData name="" userId="e0964351db1cb296" providerId="LiveId" clId="{EC3D1D39-449D-4CB9-9416-21F6067DF79E}" dt="2018-04-27T08:55:29.419" v="76" actId="207"/>
          <ac:spMkLst>
            <pc:docMk/>
            <pc:sldMk cId="189678867" sldId="1596"/>
            <ac:spMk id="82" creationId="{5132851C-5C6B-487F-B36C-5FABED0EBCF8}"/>
          </ac:spMkLst>
        </pc:spChg>
        <pc:spChg chg="mod">
          <ac:chgData name="" userId="e0964351db1cb296" providerId="LiveId" clId="{EC3D1D39-449D-4CB9-9416-21F6067DF79E}" dt="2018-04-27T08:55:46.140" v="80" actId="207"/>
          <ac:spMkLst>
            <pc:docMk/>
            <pc:sldMk cId="189678867" sldId="1596"/>
            <ac:spMk id="83" creationId="{E6ECB19F-78B2-4F77-83D6-D1CA12618F6D}"/>
          </ac:spMkLst>
        </pc:spChg>
        <pc:spChg chg="mod">
          <ac:chgData name="" userId="e0964351db1cb296" providerId="LiveId" clId="{EC3D1D39-449D-4CB9-9416-21F6067DF79E}" dt="2018-04-27T08:55:57.107" v="81" actId="207"/>
          <ac:spMkLst>
            <pc:docMk/>
            <pc:sldMk cId="189678867" sldId="1596"/>
            <ac:spMk id="112" creationId="{00000000-0000-0000-0000-000000000000}"/>
          </ac:spMkLst>
        </pc:spChg>
        <pc:spChg chg="mod">
          <ac:chgData name="" userId="e0964351db1cb296" providerId="LiveId" clId="{EC3D1D39-449D-4CB9-9416-21F6067DF79E}" dt="2018-04-27T08:55:00.354" v="70" actId="207"/>
          <ac:spMkLst>
            <pc:docMk/>
            <pc:sldMk cId="189678867" sldId="1596"/>
            <ac:spMk id="130" creationId="{00000000-0000-0000-0000-000000000000}"/>
          </ac:spMkLst>
        </pc:spChg>
        <pc:spChg chg="mod">
          <ac:chgData name="" userId="e0964351db1cb296" providerId="LiveId" clId="{EC3D1D39-449D-4CB9-9416-21F6067DF79E}" dt="2018-04-27T08:55:19.929" v="74" actId="207"/>
          <ac:spMkLst>
            <pc:docMk/>
            <pc:sldMk cId="189678867" sldId="1596"/>
            <ac:spMk id="133" creationId="{00000000-0000-0000-0000-000000000000}"/>
          </ac:spMkLst>
        </pc:spChg>
        <pc:spChg chg="mod">
          <ac:chgData name="" userId="e0964351db1cb296" providerId="LiveId" clId="{EC3D1D39-449D-4CB9-9416-21F6067DF79E}" dt="2018-04-27T08:55:10.247" v="72" actId="207"/>
          <ac:spMkLst>
            <pc:docMk/>
            <pc:sldMk cId="189678867" sldId="1596"/>
            <ac:spMk id="136" creationId="{00000000-0000-0000-0000-000000000000}"/>
          </ac:spMkLst>
        </pc:spChg>
        <pc:spChg chg="mod">
          <ac:chgData name="" userId="e0964351db1cb296" providerId="LiveId" clId="{EC3D1D39-449D-4CB9-9416-21F6067DF79E}" dt="2018-04-27T08:55:05.415" v="71" actId="207"/>
          <ac:spMkLst>
            <pc:docMk/>
            <pc:sldMk cId="189678867" sldId="1596"/>
            <ac:spMk id="139" creationId="{00000000-0000-0000-0000-000000000000}"/>
          </ac:spMkLst>
        </pc:spChg>
        <pc:spChg chg="mod">
          <ac:chgData name="" userId="e0964351db1cb296" providerId="LiveId" clId="{EC3D1D39-449D-4CB9-9416-21F6067DF79E}" dt="2018-04-27T08:55:14.900" v="73" actId="207"/>
          <ac:spMkLst>
            <pc:docMk/>
            <pc:sldMk cId="189678867" sldId="1596"/>
            <ac:spMk id="142" creationId="{00000000-0000-0000-0000-000000000000}"/>
          </ac:spMkLst>
        </pc:spChg>
        <pc:spChg chg="mod">
          <ac:chgData name="" userId="e0964351db1cb296" providerId="LiveId" clId="{EC3D1D39-449D-4CB9-9416-21F6067DF79E}" dt="2018-04-27T08:56:03.899" v="82" actId="207"/>
          <ac:spMkLst>
            <pc:docMk/>
            <pc:sldMk cId="189678867" sldId="1596"/>
            <ac:spMk id="166" creationId="{00000000-0000-0000-0000-000000000000}"/>
          </ac:spMkLst>
        </pc:spChg>
      </pc:sldChg>
      <pc:sldChg chg="modSp add del modTransition">
        <pc:chgData name="" userId="e0964351db1cb296" providerId="LiveId" clId="{EC3D1D39-449D-4CB9-9416-21F6067DF79E}" dt="2018-04-30T21:13:38.659" v="617" actId="20577"/>
        <pc:sldMkLst>
          <pc:docMk/>
          <pc:sldMk cId="2705755358" sldId="1597"/>
        </pc:sldMkLst>
        <pc:spChg chg="mod">
          <ac:chgData name="" userId="e0964351db1cb296" providerId="LiveId" clId="{EC3D1D39-449D-4CB9-9416-21F6067DF79E}" dt="2018-04-27T08:56:32.155" v="85" actId="207"/>
          <ac:spMkLst>
            <pc:docMk/>
            <pc:sldMk cId="2705755358" sldId="1597"/>
            <ac:spMk id="4" creationId="{79CE8D52-3DAB-4A5B-94AF-6C8669C74452}"/>
          </ac:spMkLst>
        </pc:spChg>
        <pc:spChg chg="mod">
          <ac:chgData name="" userId="e0964351db1cb296" providerId="LiveId" clId="{EC3D1D39-449D-4CB9-9416-21F6067DF79E}" dt="2018-04-27T08:56:36.926" v="86" actId="207"/>
          <ac:spMkLst>
            <pc:docMk/>
            <pc:sldMk cId="2705755358" sldId="1597"/>
            <ac:spMk id="51" creationId="{7CDDF4E3-8B59-4724-AB4B-19B7CBE26E00}"/>
          </ac:spMkLst>
        </pc:spChg>
        <pc:spChg chg="mod">
          <ac:chgData name="" userId="e0964351db1cb296" providerId="LiveId" clId="{EC3D1D39-449D-4CB9-9416-21F6067DF79E}" dt="2018-04-27T08:56:44.633" v="88" actId="207"/>
          <ac:spMkLst>
            <pc:docMk/>
            <pc:sldMk cId="2705755358" sldId="1597"/>
            <ac:spMk id="52" creationId="{B70C7454-7E7B-4D53-ADCA-CF9B9331B81E}"/>
          </ac:spMkLst>
        </pc:spChg>
        <pc:spChg chg="mod">
          <ac:chgData name="" userId="e0964351db1cb296" providerId="LiveId" clId="{EC3D1D39-449D-4CB9-9416-21F6067DF79E}" dt="2018-04-27T08:56:16.755" v="83" actId="207"/>
          <ac:spMkLst>
            <pc:docMk/>
            <pc:sldMk cId="2705755358" sldId="1597"/>
            <ac:spMk id="112" creationId="{00000000-0000-0000-0000-000000000000}"/>
          </ac:spMkLst>
        </pc:spChg>
        <pc:spChg chg="mod">
          <ac:chgData name="" userId="e0964351db1cb296" providerId="LiveId" clId="{EC3D1D39-449D-4CB9-9416-21F6067DF79E}" dt="2018-04-27T08:56:24.058" v="84" actId="207"/>
          <ac:spMkLst>
            <pc:docMk/>
            <pc:sldMk cId="2705755358" sldId="1597"/>
            <ac:spMk id="166" creationId="{00000000-0000-0000-0000-000000000000}"/>
          </ac:spMkLst>
        </pc:spChg>
      </pc:sldChg>
      <pc:sldChg chg="modSp add del">
        <pc:chgData name="" userId="e0964351db1cb296" providerId="LiveId" clId="{EC3D1D39-449D-4CB9-9416-21F6067DF79E}" dt="2018-04-27T08:57:05.909" v="91" actId="207"/>
        <pc:sldMkLst>
          <pc:docMk/>
          <pc:sldMk cId="1770835713" sldId="1598"/>
        </pc:sldMkLst>
        <pc:spChg chg="mod">
          <ac:chgData name="" userId="e0964351db1cb296" providerId="LiveId" clId="{EC3D1D39-449D-4CB9-9416-21F6067DF79E}" dt="2018-04-27T08:57:05.909" v="91" actId="207"/>
          <ac:spMkLst>
            <pc:docMk/>
            <pc:sldMk cId="1770835713" sldId="1598"/>
            <ac:spMk id="13" creationId="{14CEFE14-23BA-4417-BAA0-723AA23C1F99}"/>
          </ac:spMkLst>
        </pc:spChg>
        <pc:spChg chg="mod">
          <ac:chgData name="" userId="e0964351db1cb296" providerId="LiveId" clId="{EC3D1D39-449D-4CB9-9416-21F6067DF79E}" dt="2018-04-27T08:56:56.974" v="89" actId="207"/>
          <ac:spMkLst>
            <pc:docMk/>
            <pc:sldMk cId="1770835713" sldId="1598"/>
            <ac:spMk id="14" creationId="{A26A4FEB-CE28-4574-AB9C-D74779E92C82}"/>
          </ac:spMkLst>
        </pc:spChg>
        <pc:spChg chg="mod">
          <ac:chgData name="" userId="e0964351db1cb296" providerId="LiveId" clId="{EC3D1D39-449D-4CB9-9416-21F6067DF79E}" dt="2018-04-27T08:57:01.365" v="90" actId="207"/>
          <ac:spMkLst>
            <pc:docMk/>
            <pc:sldMk cId="1770835713" sldId="1598"/>
            <ac:spMk id="15" creationId="{338E1697-6498-4518-85C6-A891F9C579DC}"/>
          </ac:spMkLst>
        </pc:spChg>
      </pc:sldChg>
      <pc:sldChg chg="modSp add del">
        <pc:chgData name="" userId="e0964351db1cb296" providerId="LiveId" clId="{EC3D1D39-449D-4CB9-9416-21F6067DF79E}" dt="2018-04-27T08:52:24.915" v="59" actId="20577"/>
        <pc:sldMkLst>
          <pc:docMk/>
          <pc:sldMk cId="1902757037" sldId="1600"/>
        </pc:sldMkLst>
        <pc:spChg chg="mod">
          <ac:chgData name="" userId="e0964351db1cb296" providerId="LiveId" clId="{EC3D1D39-449D-4CB9-9416-21F6067DF79E}" dt="2018-04-27T08:52:16.740" v="57" actId="20577"/>
          <ac:spMkLst>
            <pc:docMk/>
            <pc:sldMk cId="1902757037" sldId="1600"/>
            <ac:spMk id="122" creationId="{00000000-0000-0000-0000-000000000000}"/>
          </ac:spMkLst>
        </pc:spChg>
        <pc:spChg chg="mod">
          <ac:chgData name="" userId="e0964351db1cb296" providerId="LiveId" clId="{EC3D1D39-449D-4CB9-9416-21F6067DF79E}" dt="2018-04-27T08:52:07.354" v="55" actId="207"/>
          <ac:spMkLst>
            <pc:docMk/>
            <pc:sldMk cId="1902757037" sldId="1600"/>
            <ac:spMk id="125" creationId="{00000000-0000-0000-0000-000000000000}"/>
          </ac:spMkLst>
        </pc:spChg>
        <pc:spChg chg="mod">
          <ac:chgData name="" userId="e0964351db1cb296" providerId="LiveId" clId="{EC3D1D39-449D-4CB9-9416-21F6067DF79E}" dt="2018-04-27T08:52:24.915" v="59" actId="20577"/>
          <ac:spMkLst>
            <pc:docMk/>
            <pc:sldMk cId="1902757037" sldId="1600"/>
            <ac:spMk id="131" creationId="{00000000-0000-0000-0000-000000000000}"/>
          </ac:spMkLst>
        </pc:spChg>
      </pc:sldChg>
      <pc:sldChg chg="modSp add del">
        <pc:chgData name="" userId="e0964351db1cb296" providerId="LiveId" clId="{EC3D1D39-449D-4CB9-9416-21F6067DF79E}" dt="2018-04-27T09:05:08.073" v="171" actId="1076"/>
        <pc:sldMkLst>
          <pc:docMk/>
          <pc:sldMk cId="4273710457" sldId="1601"/>
        </pc:sldMkLst>
        <pc:spChg chg="mod">
          <ac:chgData name="" userId="e0964351db1cb296" providerId="LiveId" clId="{EC3D1D39-449D-4CB9-9416-21F6067DF79E}" dt="2018-04-27T09:04:51.001" v="154" actId="404"/>
          <ac:spMkLst>
            <pc:docMk/>
            <pc:sldMk cId="4273710457" sldId="1601"/>
            <ac:spMk id="2" creationId="{00000000-0000-0000-0000-000000000000}"/>
          </ac:spMkLst>
        </pc:spChg>
        <pc:picChg chg="mod">
          <ac:chgData name="" userId="e0964351db1cb296" providerId="LiveId" clId="{EC3D1D39-449D-4CB9-9416-21F6067DF79E}" dt="2018-04-27T09:05:08.073" v="171" actId="1076"/>
          <ac:picMkLst>
            <pc:docMk/>
            <pc:sldMk cId="4273710457" sldId="1601"/>
            <ac:picMk id="4" creationId="{99BB94C8-D506-4862-9A6A-3563F0BB2AD9}"/>
          </ac:picMkLst>
        </pc:picChg>
      </pc:sldChg>
      <pc:sldChg chg="modSp add del ord">
        <pc:chgData name="" userId="e0964351db1cb296" providerId="LiveId" clId="{EC3D1D39-449D-4CB9-9416-21F6067DF79E}" dt="2018-04-30T20:55:19.994" v="238" actId="20577"/>
        <pc:sldMkLst>
          <pc:docMk/>
          <pc:sldMk cId="967051636" sldId="1603"/>
        </pc:sldMkLst>
        <pc:graphicFrameChg chg="mod">
          <ac:chgData name="" userId="e0964351db1cb296" providerId="LiveId" clId="{EC3D1D39-449D-4CB9-9416-21F6067DF79E}" dt="2018-04-27T08:59:06.130" v="107" actId="12100"/>
          <ac:graphicFrameMkLst>
            <pc:docMk/>
            <pc:sldMk cId="967051636" sldId="1603"/>
            <ac:graphicFrameMk id="4" creationId="{C63C7E40-2857-4E14-BAB2-EA6CE87CF0CA}"/>
          </ac:graphicFrameMkLst>
        </pc:graphicFrameChg>
      </pc:sldChg>
      <pc:sldChg chg="addSp delSp modSp add del">
        <pc:chgData name="" userId="e0964351db1cb296" providerId="LiveId" clId="{EC3D1D39-449D-4CB9-9416-21F6067DF79E}" dt="2018-04-27T09:03:02.025" v="139" actId="20577"/>
        <pc:sldMkLst>
          <pc:docMk/>
          <pc:sldMk cId="1615763898" sldId="1604"/>
        </pc:sldMkLst>
        <pc:spChg chg="add del mod">
          <ac:chgData name="" userId="e0964351db1cb296" providerId="LiveId" clId="{EC3D1D39-449D-4CB9-9416-21F6067DF79E}" dt="2018-04-27T09:03:02.025" v="139" actId="20577"/>
          <ac:spMkLst>
            <pc:docMk/>
            <pc:sldMk cId="1615763898" sldId="1604"/>
            <ac:spMk id="2" creationId="{80068B73-0465-44A2-A9DE-78CF6472A45B}"/>
          </ac:spMkLst>
        </pc:spChg>
      </pc:sldChg>
      <pc:sldChg chg="addSp modSp add del modNotesTx">
        <pc:chgData name="" userId="e0964351db1cb296" providerId="LiveId" clId="{EC3D1D39-449D-4CB9-9416-21F6067DF79E}" dt="2018-05-01T13:01:42.890" v="876" actId="20577"/>
        <pc:sldMkLst>
          <pc:docMk/>
          <pc:sldMk cId="2249943464" sldId="1606"/>
        </pc:sldMkLst>
        <pc:spChg chg="add mod">
          <ac:chgData name="" userId="e0964351db1cb296" providerId="LiveId" clId="{EC3D1D39-449D-4CB9-9416-21F6067DF79E}" dt="2018-04-30T20:55:38.089" v="292" actId="20577"/>
          <ac:spMkLst>
            <pc:docMk/>
            <pc:sldMk cId="2249943464" sldId="1606"/>
            <ac:spMk id="2" creationId="{CE4F61AB-7F35-410C-AEC4-532C343D6485}"/>
          </ac:spMkLst>
        </pc:spChg>
        <pc:spChg chg="mod">
          <ac:chgData name="" userId="e0964351db1cb296" providerId="LiveId" clId="{EC3D1D39-449D-4CB9-9416-21F6067DF79E}" dt="2018-04-30T20:55:31.306" v="266" actId="20577"/>
          <ac:spMkLst>
            <pc:docMk/>
            <pc:sldMk cId="2249943464" sldId="1606"/>
            <ac:spMk id="4" creationId="{1A46640F-AF5C-4F28-9C7C-A3F4428FC1DE}"/>
          </ac:spMkLst>
        </pc:spChg>
      </pc:sldChg>
      <pc:sldChg chg="addSp modSp add del">
        <pc:chgData name="" userId="e0964351db1cb296" providerId="LiveId" clId="{EC3D1D39-449D-4CB9-9416-21F6067DF79E}" dt="2018-04-30T20:57:58.677" v="293" actId="2696"/>
        <pc:sldMkLst>
          <pc:docMk/>
          <pc:sldMk cId="3017365956" sldId="1616"/>
        </pc:sldMkLst>
        <pc:spChg chg="add mod">
          <ac:chgData name="" userId="e0964351db1cb296" providerId="LiveId" clId="{EC3D1D39-449D-4CB9-9416-21F6067DF79E}" dt="2018-04-27T09:05:36.490" v="172" actId="2696"/>
          <ac:spMkLst>
            <pc:docMk/>
            <pc:sldMk cId="3017365956" sldId="1616"/>
            <ac:spMk id="2" creationId="{A8F98ADA-8298-4C36-ACB6-10406109E056}"/>
          </ac:spMkLst>
        </pc:spChg>
      </pc:sldChg>
      <pc:sldChg chg="addSp delSp modSp add del">
        <pc:chgData name="" userId="e0964351db1cb296" providerId="LiveId" clId="{EC3D1D39-449D-4CB9-9416-21F6067DF79E}" dt="2018-05-01T14:06:59.701" v="1060" actId="20577"/>
        <pc:sldMkLst>
          <pc:docMk/>
          <pc:sldMk cId="1287800866" sldId="1620"/>
        </pc:sldMkLst>
        <pc:spChg chg="add del mod">
          <ac:chgData name="" userId="e0964351db1cb296" providerId="LiveId" clId="{EC3D1D39-449D-4CB9-9416-21F6067DF79E}" dt="2018-04-27T09:01:42.572" v="137" actId="20577"/>
          <ac:spMkLst>
            <pc:docMk/>
            <pc:sldMk cId="1287800866" sldId="1620"/>
            <ac:spMk id="2" creationId="{8181900D-9762-4A16-A788-064900C73B4E}"/>
          </ac:spMkLst>
        </pc:spChg>
        <pc:spChg chg="add">
          <ac:chgData name="" userId="e0964351db1cb296" providerId="LiveId" clId="{EC3D1D39-449D-4CB9-9416-21F6067DF79E}" dt="2018-05-01T14:06:59.701" v="1060" actId="20577"/>
          <ac:spMkLst>
            <pc:docMk/>
            <pc:sldMk cId="1287800866" sldId="1620"/>
            <ac:spMk id="14" creationId="{A003DF56-4976-4825-97EA-AD539DA5EBF1}"/>
          </ac:spMkLst>
        </pc:spChg>
      </pc:sldChg>
      <pc:sldChg chg="addSp add del">
        <pc:chgData name="" userId="e0964351db1cb296" providerId="LiveId" clId="{EC3D1D39-449D-4CB9-9416-21F6067DF79E}" dt="2018-05-01T14:07:02.648" v="1061" actId="20577"/>
        <pc:sldMkLst>
          <pc:docMk/>
          <pc:sldMk cId="3689318898" sldId="1621"/>
        </pc:sldMkLst>
        <pc:spChg chg="add">
          <ac:chgData name="" userId="e0964351db1cb296" providerId="LiveId" clId="{EC3D1D39-449D-4CB9-9416-21F6067DF79E}" dt="2018-05-01T14:07:02.648" v="1061" actId="20577"/>
          <ac:spMkLst>
            <pc:docMk/>
            <pc:sldMk cId="3689318898" sldId="1621"/>
            <ac:spMk id="24" creationId="{BC82C916-315E-42BF-A391-638914129A4E}"/>
          </ac:spMkLst>
        </pc:spChg>
      </pc:sldChg>
      <pc:sldChg chg="addSp modSp add del">
        <pc:chgData name="" userId="e0964351db1cb296" providerId="LiveId" clId="{EC3D1D39-449D-4CB9-9416-21F6067DF79E}" dt="2018-05-01T14:07:06.561" v="1062" actId="20577"/>
        <pc:sldMkLst>
          <pc:docMk/>
          <pc:sldMk cId="2560777322" sldId="1622"/>
        </pc:sldMkLst>
        <pc:spChg chg="add">
          <ac:chgData name="" userId="e0964351db1cb296" providerId="LiveId" clId="{EC3D1D39-449D-4CB9-9416-21F6067DF79E}" dt="2018-05-01T14:07:06.561" v="1062" actId="20577"/>
          <ac:spMkLst>
            <pc:docMk/>
            <pc:sldMk cId="2560777322" sldId="1622"/>
            <ac:spMk id="28" creationId="{04C1D8E4-5578-4575-AA9E-CE0167074A9E}"/>
          </ac:spMkLst>
        </pc:spChg>
        <pc:picChg chg="mod">
          <ac:chgData name="" userId="e0964351db1cb296" providerId="LiveId" clId="{EC3D1D39-449D-4CB9-9416-21F6067DF79E}" dt="2018-04-27T08:53:28.170" v="62" actId="1367"/>
          <ac:picMkLst>
            <pc:docMk/>
            <pc:sldMk cId="2560777322" sldId="1622"/>
            <ac:picMk id="16" creationId="{9145B429-F6DE-4935-A409-07E796327DA3}"/>
          </ac:picMkLst>
        </pc:picChg>
      </pc:sldChg>
      <pc:sldChg chg="addSp delSp modSp add del">
        <pc:chgData name="" userId="e0964351db1cb296" providerId="LiveId" clId="{EC3D1D39-449D-4CB9-9416-21F6067DF79E}" dt="2018-05-01T14:07:11.101" v="1064" actId="20577"/>
        <pc:sldMkLst>
          <pc:docMk/>
          <pc:sldMk cId="1092010799" sldId="1623"/>
        </pc:sldMkLst>
        <pc:spChg chg="mod">
          <ac:chgData name="" userId="e0964351db1cb296" providerId="LiveId" clId="{EC3D1D39-449D-4CB9-9416-21F6067DF79E}" dt="2018-04-27T08:54:27.697" v="68" actId="207"/>
          <ac:spMkLst>
            <pc:docMk/>
            <pc:sldMk cId="1092010799" sldId="1623"/>
            <ac:spMk id="30" creationId="{90E0B528-84CA-4ED5-BAFE-1959AF3FBA32}"/>
          </ac:spMkLst>
        </pc:spChg>
        <pc:spChg chg="add del">
          <ac:chgData name="" userId="e0964351db1cb296" providerId="LiveId" clId="{EC3D1D39-449D-4CB9-9416-21F6067DF79E}" dt="2018-05-01T14:07:11.101" v="1064" actId="20577"/>
          <ac:spMkLst>
            <pc:docMk/>
            <pc:sldMk cId="1092010799" sldId="1623"/>
            <ac:spMk id="69" creationId="{593A24A1-CD12-41F9-B2B8-42014F66BC4A}"/>
          </ac:spMkLst>
        </pc:spChg>
        <pc:picChg chg="mod">
          <ac:chgData name="" userId="e0964351db1cb296" providerId="LiveId" clId="{EC3D1D39-449D-4CB9-9416-21F6067DF79E}" dt="2018-04-27T08:54:48.115" v="69" actId="1367"/>
          <ac:picMkLst>
            <pc:docMk/>
            <pc:sldMk cId="1092010799" sldId="1623"/>
            <ac:picMk id="57" creationId="{78E6CB04-0DC0-401C-8C25-7DBA2EB0DD5F}"/>
          </ac:picMkLst>
        </pc:picChg>
      </pc:sldChg>
      <pc:sldChg chg="modSp add del">
        <pc:chgData name="" userId="e0964351db1cb296" providerId="LiveId" clId="{EC3D1D39-449D-4CB9-9416-21F6067DF79E}" dt="2018-04-27T08:54:18.236" v="67" actId="207"/>
        <pc:sldMkLst>
          <pc:docMk/>
          <pc:sldMk cId="1117174445" sldId="1624"/>
        </pc:sldMkLst>
        <pc:spChg chg="mod">
          <ac:chgData name="" userId="e0964351db1cb296" providerId="LiveId" clId="{EC3D1D39-449D-4CB9-9416-21F6067DF79E}" dt="2018-04-27T08:54:01.838" v="65" actId="207"/>
          <ac:spMkLst>
            <pc:docMk/>
            <pc:sldMk cId="1117174445" sldId="1624"/>
            <ac:spMk id="3" creationId="{F30AC1D3-474F-4011-81B6-37AA42B337CA}"/>
          </ac:spMkLst>
        </pc:spChg>
        <pc:spChg chg="mod">
          <ac:chgData name="" userId="e0964351db1cb296" providerId="LiveId" clId="{EC3D1D39-449D-4CB9-9416-21F6067DF79E}" dt="2018-04-27T08:54:18.236" v="67" actId="207"/>
          <ac:spMkLst>
            <pc:docMk/>
            <pc:sldMk cId="1117174445" sldId="1624"/>
            <ac:spMk id="16" creationId="{00000000-0000-0000-0000-000000000000}"/>
          </ac:spMkLst>
        </pc:spChg>
        <pc:spChg chg="mod">
          <ac:chgData name="" userId="e0964351db1cb296" providerId="LiveId" clId="{EC3D1D39-449D-4CB9-9416-21F6067DF79E}" dt="2018-04-27T08:54:14.791" v="66" actId="207"/>
          <ac:spMkLst>
            <pc:docMk/>
            <pc:sldMk cId="1117174445" sldId="1624"/>
            <ac:spMk id="123" creationId="{00000000-0000-0000-0000-000000000000}"/>
          </ac:spMkLst>
        </pc:spChg>
      </pc:sldChg>
      <pc:sldChg chg="modSp add del">
        <pc:chgData name="" userId="e0964351db1cb296" providerId="LiveId" clId="{EC3D1D39-449D-4CB9-9416-21F6067DF79E}" dt="2018-04-27T08:51:22.583" v="52" actId="12100"/>
        <pc:sldMkLst>
          <pc:docMk/>
          <pc:sldMk cId="342177283" sldId="1629"/>
        </pc:sldMkLst>
        <pc:graphicFrameChg chg="mod">
          <ac:chgData name="" userId="e0964351db1cb296" providerId="LiveId" clId="{EC3D1D39-449D-4CB9-9416-21F6067DF79E}" dt="2018-04-27T08:51:22.583" v="52" actId="12100"/>
          <ac:graphicFrameMkLst>
            <pc:docMk/>
            <pc:sldMk cId="342177283" sldId="1629"/>
            <ac:graphicFrameMk id="3" creationId="{7D85B5B0-F1DB-4198-828C-C06EB6AD2992}"/>
          </ac:graphicFrameMkLst>
        </pc:graphicFrameChg>
      </pc:sldChg>
      <pc:sldChg chg="modSp add del">
        <pc:chgData name="" userId="e0964351db1cb296" providerId="LiveId" clId="{EC3D1D39-449D-4CB9-9416-21F6067DF79E}" dt="2018-04-27T08:51:43.825" v="53" actId="12100"/>
        <pc:sldMkLst>
          <pc:docMk/>
          <pc:sldMk cId="86370786" sldId="1631"/>
        </pc:sldMkLst>
        <pc:graphicFrameChg chg="mod">
          <ac:chgData name="" userId="e0964351db1cb296" providerId="LiveId" clId="{EC3D1D39-449D-4CB9-9416-21F6067DF79E}" dt="2018-04-27T08:51:43.825" v="53" actId="12100"/>
          <ac:graphicFrameMkLst>
            <pc:docMk/>
            <pc:sldMk cId="86370786" sldId="1631"/>
            <ac:graphicFrameMk id="3" creationId="{7D85B5B0-F1DB-4198-828C-C06EB6AD2992}"/>
          </ac:graphicFrameMkLst>
        </pc:graphicFrameChg>
      </pc:sldChg>
      <pc:sldChg chg="modSp add del">
        <pc:chgData name="" userId="e0964351db1cb296" providerId="LiveId" clId="{EC3D1D39-449D-4CB9-9416-21F6067DF79E}" dt="2018-04-27T08:51:56.989" v="54" actId="12100"/>
        <pc:sldMkLst>
          <pc:docMk/>
          <pc:sldMk cId="3300545672" sldId="1632"/>
        </pc:sldMkLst>
        <pc:graphicFrameChg chg="mod">
          <ac:chgData name="" userId="e0964351db1cb296" providerId="LiveId" clId="{EC3D1D39-449D-4CB9-9416-21F6067DF79E}" dt="2018-04-27T08:51:56.989" v="54" actId="12100"/>
          <ac:graphicFrameMkLst>
            <pc:docMk/>
            <pc:sldMk cId="3300545672" sldId="1632"/>
            <ac:graphicFrameMk id="3" creationId="{7D85B5B0-F1DB-4198-828C-C06EB6AD2992}"/>
          </ac:graphicFrameMkLst>
        </pc:graphicFrameChg>
      </pc:sldChg>
      <pc:sldChg chg="modSp">
        <pc:chgData name="" userId="e0964351db1cb296" providerId="LiveId" clId="{EC3D1D39-449D-4CB9-9416-21F6067DF79E}" dt="2018-04-27T08:46:17.874" v="15" actId="20577"/>
        <pc:sldMkLst>
          <pc:docMk/>
          <pc:sldMk cId="1985850764" sldId="1806"/>
        </pc:sldMkLst>
        <pc:spChg chg="mod">
          <ac:chgData name="" userId="e0964351db1cb296" providerId="LiveId" clId="{EC3D1D39-449D-4CB9-9416-21F6067DF79E}" dt="2018-04-27T08:46:07.032" v="1" actId="20577"/>
          <ac:spMkLst>
            <pc:docMk/>
            <pc:sldMk cId="1985850764" sldId="1806"/>
            <ac:spMk id="2" creationId="{66BA1452-18F6-4F4D-B541-49744E4B70ED}"/>
          </ac:spMkLst>
        </pc:spChg>
        <pc:spChg chg="mod">
          <ac:chgData name="" userId="e0964351db1cb296" providerId="LiveId" clId="{EC3D1D39-449D-4CB9-9416-21F6067DF79E}" dt="2018-04-27T08:46:17.874" v="15" actId="20577"/>
          <ac:spMkLst>
            <pc:docMk/>
            <pc:sldMk cId="1985850764" sldId="1806"/>
            <ac:spMk id="3" creationId="{20FD0DDA-D58B-433E-B8E3-A11E83188545}"/>
          </ac:spMkLst>
        </pc:spChg>
        <pc:spChg chg="mod">
          <ac:chgData name="" userId="e0964351db1cb296" providerId="LiveId" clId="{EC3D1D39-449D-4CB9-9416-21F6067DF79E}" dt="2018-04-27T08:45:46.624" v="0" actId="20577"/>
          <ac:spMkLst>
            <pc:docMk/>
            <pc:sldMk cId="1985850764" sldId="1806"/>
            <ac:spMk id="6" creationId="{4E70D65E-D155-4B5F-AC8B-BEDE86DACF68}"/>
          </ac:spMkLst>
        </pc:spChg>
      </pc:sldChg>
      <pc:sldChg chg="addSp delSp modSp add modTransition modNotesTx">
        <pc:chgData name="" userId="e0964351db1cb296" providerId="LiveId" clId="{EC3D1D39-449D-4CB9-9416-21F6067DF79E}" dt="2018-05-01T13:01:09.479" v="756" actId="20577"/>
        <pc:sldMkLst>
          <pc:docMk/>
          <pc:sldMk cId="27354765" sldId="1815"/>
        </pc:sldMkLst>
        <pc:spChg chg="del">
          <ac:chgData name="" userId="e0964351db1cb296" providerId="LiveId" clId="{EC3D1D39-449D-4CB9-9416-21F6067DF79E}" dt="2018-04-30T20:54:46.781" v="174" actId="20577"/>
          <ac:spMkLst>
            <pc:docMk/>
            <pc:sldMk cId="27354765" sldId="1815"/>
            <ac:spMk id="2" creationId="{3F609B1D-81D1-48DD-8F88-DABAC46504CD}"/>
          </ac:spMkLst>
        </pc:spChg>
        <pc:spChg chg="del">
          <ac:chgData name="" userId="e0964351db1cb296" providerId="LiveId" clId="{EC3D1D39-449D-4CB9-9416-21F6067DF79E}" dt="2018-04-30T20:54:46.781" v="174" actId="20577"/>
          <ac:spMkLst>
            <pc:docMk/>
            <pc:sldMk cId="27354765" sldId="1815"/>
            <ac:spMk id="3" creationId="{E1243FD7-7099-495A-825C-9246FAEAB803}"/>
          </ac:spMkLst>
        </pc:spChg>
        <pc:spChg chg="add mod">
          <ac:chgData name="" userId="e0964351db1cb296" providerId="LiveId" clId="{EC3D1D39-449D-4CB9-9416-21F6067DF79E}" dt="2018-04-30T20:55:02.776" v="223" actId="20577"/>
          <ac:spMkLst>
            <pc:docMk/>
            <pc:sldMk cId="27354765" sldId="1815"/>
            <ac:spMk id="4" creationId="{78FFCA59-B5D2-4BF0-AC9B-1CAD56EFEBD4}"/>
          </ac:spMkLst>
        </pc:spChg>
        <pc:spChg chg="add mod">
          <ac:chgData name="" userId="e0964351db1cb296" providerId="LiveId" clId="{EC3D1D39-449D-4CB9-9416-21F6067DF79E}" dt="2018-04-30T20:55:07.775" v="237" actId="20577"/>
          <ac:spMkLst>
            <pc:docMk/>
            <pc:sldMk cId="27354765" sldId="1815"/>
            <ac:spMk id="5" creationId="{8B760106-B081-4C0D-9717-2FF4B3A76FBD}"/>
          </ac:spMkLst>
        </pc:spChg>
      </pc:sldChg>
      <pc:sldChg chg="addSp delSp modSp add modTransition">
        <pc:chgData name="" userId="e0964351db1cb296" providerId="LiveId" clId="{EC3D1D39-449D-4CB9-9416-21F6067DF79E}" dt="2018-04-30T21:18:38.795" v="636" actId="20577"/>
        <pc:sldMkLst>
          <pc:docMk/>
          <pc:sldMk cId="2349996129" sldId="1816"/>
        </pc:sldMkLst>
        <pc:spChg chg="mod">
          <ac:chgData name="" userId="e0964351db1cb296" providerId="LiveId" clId="{EC3D1D39-449D-4CB9-9416-21F6067DF79E}" dt="2018-04-30T20:59:26.652" v="325" actId="20577"/>
          <ac:spMkLst>
            <pc:docMk/>
            <pc:sldMk cId="2349996129" sldId="1816"/>
            <ac:spMk id="2" creationId="{0D584A89-3A28-412C-A4DC-4BE94555428F}"/>
          </ac:spMkLst>
        </pc:spChg>
        <pc:spChg chg="del">
          <ac:chgData name="" userId="e0964351db1cb296" providerId="LiveId" clId="{EC3D1D39-449D-4CB9-9416-21F6067DF79E}" dt="2018-04-30T20:59:36.611" v="326" actId="20577"/>
          <ac:spMkLst>
            <pc:docMk/>
            <pc:sldMk cId="2349996129" sldId="1816"/>
            <ac:spMk id="3" creationId="{EBF65847-57BC-4530-844F-5A588C3A700C}"/>
          </ac:spMkLst>
        </pc:spChg>
        <pc:picChg chg="add mod">
          <ac:chgData name="" userId="e0964351db1cb296" providerId="LiveId" clId="{EC3D1D39-449D-4CB9-9416-21F6067DF79E}" dt="2018-04-30T21:00:28.499" v="330" actId="14826"/>
          <ac:picMkLst>
            <pc:docMk/>
            <pc:sldMk cId="2349996129" sldId="1816"/>
            <ac:picMk id="5" creationId="{EFB752A6-BDE3-479F-85AD-D616F5CBFD6D}"/>
          </ac:picMkLst>
        </pc:picChg>
      </pc:sldChg>
      <pc:sldChg chg="modSp add modTransition">
        <pc:chgData name="" userId="e0964351db1cb296" providerId="LiveId" clId="{EC3D1D39-449D-4CB9-9416-21F6067DF79E}" dt="2018-04-30T21:18:38.795" v="636" actId="20577"/>
        <pc:sldMkLst>
          <pc:docMk/>
          <pc:sldMk cId="1788093593" sldId="1817"/>
        </pc:sldMkLst>
        <pc:spChg chg="mod">
          <ac:chgData name="" userId="e0964351db1cb296" providerId="LiveId" clId="{EC3D1D39-449D-4CB9-9416-21F6067DF79E}" dt="2018-04-30T21:00:36.071" v="333" actId="20577"/>
          <ac:spMkLst>
            <pc:docMk/>
            <pc:sldMk cId="1788093593" sldId="1817"/>
            <ac:spMk id="2" creationId="{0D584A89-3A28-412C-A4DC-4BE94555428F}"/>
          </ac:spMkLst>
        </pc:spChg>
        <pc:picChg chg="mod">
          <ac:chgData name="" userId="e0964351db1cb296" providerId="LiveId" clId="{EC3D1D39-449D-4CB9-9416-21F6067DF79E}" dt="2018-04-30T21:01:40.581" v="340" actId="1076"/>
          <ac:picMkLst>
            <pc:docMk/>
            <pc:sldMk cId="1788093593" sldId="1817"/>
            <ac:picMk id="5" creationId="{EFB752A6-BDE3-479F-85AD-D616F5CBFD6D}"/>
          </ac:picMkLst>
        </pc:picChg>
      </pc:sldChg>
      <pc:sldChg chg="addSp modSp add modTransition">
        <pc:chgData name="" userId="e0964351db1cb296" providerId="LiveId" clId="{EC3D1D39-449D-4CB9-9416-21F6067DF79E}" dt="2018-04-30T21:18:38.795" v="636" actId="20577"/>
        <pc:sldMkLst>
          <pc:docMk/>
          <pc:sldMk cId="3861608680" sldId="1818"/>
        </pc:sldMkLst>
        <pc:spChg chg="mod">
          <ac:chgData name="" userId="e0964351db1cb296" providerId="LiveId" clId="{EC3D1D39-449D-4CB9-9416-21F6067DF79E}" dt="2018-04-30T21:03:40.755" v="375" actId="20577"/>
          <ac:spMkLst>
            <pc:docMk/>
            <pc:sldMk cId="3861608680" sldId="1818"/>
            <ac:spMk id="2" creationId="{D11EC857-86C2-420A-89A3-F59DCC63A0DA}"/>
          </ac:spMkLst>
        </pc:spChg>
        <pc:picChg chg="add mod">
          <ac:chgData name="" userId="e0964351db1cb296" providerId="LiveId" clId="{EC3D1D39-449D-4CB9-9416-21F6067DF79E}" dt="2018-04-30T21:04:56.465" v="379" actId="14826"/>
          <ac:picMkLst>
            <pc:docMk/>
            <pc:sldMk cId="3861608680" sldId="1818"/>
            <ac:picMk id="4" creationId="{83412393-643F-47C1-8FE3-5B812625D1A4}"/>
          </ac:picMkLst>
        </pc:picChg>
      </pc:sldChg>
      <pc:sldChg chg="modSp add modTransition">
        <pc:chgData name="" userId="e0964351db1cb296" providerId="LiveId" clId="{EC3D1D39-449D-4CB9-9416-21F6067DF79E}" dt="2018-04-30T21:18:38.795" v="636" actId="20577"/>
        <pc:sldMkLst>
          <pc:docMk/>
          <pc:sldMk cId="601357238" sldId="1819"/>
        </pc:sldMkLst>
        <pc:spChg chg="mod">
          <ac:chgData name="" userId="e0964351db1cb296" providerId="LiveId" clId="{EC3D1D39-449D-4CB9-9416-21F6067DF79E}" dt="2018-04-30T21:05:05.572" v="387" actId="20577"/>
          <ac:spMkLst>
            <pc:docMk/>
            <pc:sldMk cId="601357238" sldId="1819"/>
            <ac:spMk id="2" creationId="{D11EC857-86C2-420A-89A3-F59DCC63A0DA}"/>
          </ac:spMkLst>
        </pc:spChg>
        <pc:picChg chg="mod">
          <ac:chgData name="" userId="e0964351db1cb296" providerId="LiveId" clId="{EC3D1D39-449D-4CB9-9416-21F6067DF79E}" dt="2018-04-30T21:05:53.593" v="388" actId="14826"/>
          <ac:picMkLst>
            <pc:docMk/>
            <pc:sldMk cId="601357238" sldId="1819"/>
            <ac:picMk id="4" creationId="{83412393-643F-47C1-8FE3-5B812625D1A4}"/>
          </ac:picMkLst>
        </pc:picChg>
      </pc:sldChg>
      <pc:sldChg chg="modSp add modTransition modAnim">
        <pc:chgData name="" userId="e0964351db1cb296" providerId="LiveId" clId="{EC3D1D39-449D-4CB9-9416-21F6067DF79E}" dt="2018-05-01T13:20:24.763" v="877" actId="20577"/>
        <pc:sldMkLst>
          <pc:docMk/>
          <pc:sldMk cId="123205028" sldId="1820"/>
        </pc:sldMkLst>
        <pc:spChg chg="mod">
          <ac:chgData name="" userId="e0964351db1cb296" providerId="LiveId" clId="{EC3D1D39-449D-4CB9-9416-21F6067DF79E}" dt="2018-04-30T21:15:00.395" v="632" actId="20577"/>
          <ac:spMkLst>
            <pc:docMk/>
            <pc:sldMk cId="123205028" sldId="1820"/>
            <ac:spMk id="4" creationId="{493F4D79-A813-4A93-A5DE-33791524CA31}"/>
          </ac:spMkLst>
        </pc:spChg>
        <pc:spChg chg="mod">
          <ac:chgData name="" userId="e0964351db1cb296" providerId="LiveId" clId="{EC3D1D39-449D-4CB9-9416-21F6067DF79E}" dt="2018-05-01T13:20:24.763" v="877" actId="20577"/>
          <ac:spMkLst>
            <pc:docMk/>
            <pc:sldMk cId="123205028" sldId="1820"/>
            <ac:spMk id="5" creationId="{1EB0B760-A0A5-4CD5-8500-28E7FE0C6ADB}"/>
          </ac:spMkLst>
        </pc:spChg>
      </pc:sldChg>
      <pc:sldChg chg="addSp delSp modSp add modTransition">
        <pc:chgData name="" userId="e0964351db1cb296" providerId="LiveId" clId="{EC3D1D39-449D-4CB9-9416-21F6067DF79E}" dt="2018-05-01T14:08:58.602" v="1191" actId="20577"/>
        <pc:sldMkLst>
          <pc:docMk/>
          <pc:sldMk cId="2089740162" sldId="1821"/>
        </pc:sldMkLst>
        <pc:spChg chg="del">
          <ac:chgData name="" userId="e0964351db1cb296" providerId="LiveId" clId="{EC3D1D39-449D-4CB9-9416-21F6067DF79E}" dt="2018-05-01T14:05:35.374" v="879" actId="20577"/>
          <ac:spMkLst>
            <pc:docMk/>
            <pc:sldMk cId="2089740162" sldId="1821"/>
            <ac:spMk id="2" creationId="{D8F0B389-3A86-47C6-A298-03741501AF40}"/>
          </ac:spMkLst>
        </pc:spChg>
        <pc:spChg chg="del">
          <ac:chgData name="" userId="e0964351db1cb296" providerId="LiveId" clId="{EC3D1D39-449D-4CB9-9416-21F6067DF79E}" dt="2018-05-01T14:05:35.374" v="879" actId="20577"/>
          <ac:spMkLst>
            <pc:docMk/>
            <pc:sldMk cId="2089740162" sldId="1821"/>
            <ac:spMk id="3" creationId="{E7C2FB78-7180-42A5-9FA4-F0AB877C16F8}"/>
          </ac:spMkLst>
        </pc:spChg>
        <pc:spChg chg="add mod">
          <ac:chgData name="" userId="e0964351db1cb296" providerId="LiveId" clId="{EC3D1D39-449D-4CB9-9416-21F6067DF79E}" dt="2018-05-01T14:05:40.080" v="894" actId="5793"/>
          <ac:spMkLst>
            <pc:docMk/>
            <pc:sldMk cId="2089740162" sldId="1821"/>
            <ac:spMk id="4" creationId="{6DDCD9AF-5E97-45D3-B1D5-95D865D8D2B5}"/>
          </ac:spMkLst>
        </pc:spChg>
        <pc:spChg chg="add del mod">
          <ac:chgData name="" userId="e0964351db1cb296" providerId="LiveId" clId="{EC3D1D39-449D-4CB9-9416-21F6067DF79E}" dt="2018-05-01T14:07:49.506" v="1066" actId="20577"/>
          <ac:spMkLst>
            <pc:docMk/>
            <pc:sldMk cId="2089740162" sldId="1821"/>
            <ac:spMk id="5" creationId="{7A4C23B4-133E-4E77-9508-B4423EEEDF5F}"/>
          </ac:spMkLst>
        </pc:spChg>
        <pc:spChg chg="add mod">
          <ac:chgData name="" userId="e0964351db1cb296" providerId="LiveId" clId="{EC3D1D39-449D-4CB9-9416-21F6067DF79E}" dt="2018-05-01T14:06:31.830" v="1057" actId="1076"/>
          <ac:spMkLst>
            <pc:docMk/>
            <pc:sldMk cId="2089740162" sldId="1821"/>
            <ac:spMk id="6" creationId="{DC52A2A1-2BA7-4E0B-8B90-762B65A60B4E}"/>
          </ac:spMkLst>
        </pc:spChg>
        <pc:graphicFrameChg chg="add mod">
          <ac:chgData name="" userId="e0964351db1cb296" providerId="LiveId" clId="{EC3D1D39-449D-4CB9-9416-21F6067DF79E}" dt="2018-05-01T14:08:58.602" v="1191" actId="20577"/>
          <ac:graphicFrameMkLst>
            <pc:docMk/>
            <pc:sldMk cId="2089740162" sldId="1821"/>
            <ac:graphicFrameMk id="7" creationId="{816B0557-3920-4127-A03E-872CCE49C5C7}"/>
          </ac:graphicFrameMkLst>
        </pc:graphicFrame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18.png"/></Relationships>
</file>

<file path=ppt/diagrams/_rels/data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iagrams/_rels/data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image" Target="../media/image18.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8.png"/></Relationships>
</file>

<file path=ppt/diagrams/_rels/drawing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image" Target="../media/image18.pn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99707B-17F0-4CAA-8108-0576F4F2AA58}" type="doc">
      <dgm:prSet loTypeId="urn:microsoft.com/office/officeart/2005/8/layout/hList7" loCatId="list" qsTypeId="urn:microsoft.com/office/officeart/2005/8/quickstyle/simple1" qsCatId="simple" csTypeId="urn:microsoft.com/office/officeart/2005/8/colors/accent0_1" csCatId="mainScheme" phldr="1"/>
      <dgm:spPr/>
    </dgm:pt>
    <dgm:pt modelId="{9245D095-021E-4A96-AF31-A5E42B35A3EB}">
      <dgm:prSet phldrT="[Text]"/>
      <dgm:spPr/>
      <dgm:t>
        <a:bodyPr/>
        <a:lstStyle/>
        <a:p>
          <a:r>
            <a:rPr lang="en-US" dirty="0"/>
            <a:t>Event Hubs</a:t>
          </a:r>
        </a:p>
      </dgm:t>
    </dgm:pt>
    <dgm:pt modelId="{1BC2777E-D367-4284-8646-AA5C3D1C05D0}" type="parTrans" cxnId="{0BA302C7-6150-4C7C-A1DD-E791B7963014}">
      <dgm:prSet/>
      <dgm:spPr/>
      <dgm:t>
        <a:bodyPr/>
        <a:lstStyle/>
        <a:p>
          <a:endParaRPr lang="en-US"/>
        </a:p>
      </dgm:t>
    </dgm:pt>
    <dgm:pt modelId="{EFE8BB77-76B0-4FEB-A36E-06121497CDDE}" type="sibTrans" cxnId="{0BA302C7-6150-4C7C-A1DD-E791B7963014}">
      <dgm:prSet/>
      <dgm:spPr/>
      <dgm:t>
        <a:bodyPr/>
        <a:lstStyle/>
        <a:p>
          <a:endParaRPr lang="en-US"/>
        </a:p>
      </dgm:t>
    </dgm:pt>
    <dgm:pt modelId="{673F272A-2826-479D-B9C7-8F2659C9C4D5}">
      <dgm:prSet phldrT="[Text]"/>
      <dgm:spPr/>
      <dgm:t>
        <a:bodyPr/>
        <a:lstStyle/>
        <a:p>
          <a:r>
            <a:rPr lang="en-US" dirty="0"/>
            <a:t>“Point in time” data</a:t>
          </a:r>
        </a:p>
      </dgm:t>
    </dgm:pt>
    <dgm:pt modelId="{9DB0CEC5-F70D-485F-A7DD-1D5A4DB79075}" type="parTrans" cxnId="{B29BA01D-14E2-4A40-9F4C-C5900BC6D72D}">
      <dgm:prSet/>
      <dgm:spPr/>
      <dgm:t>
        <a:bodyPr/>
        <a:lstStyle/>
        <a:p>
          <a:endParaRPr lang="en-US"/>
        </a:p>
      </dgm:t>
    </dgm:pt>
    <dgm:pt modelId="{0A86DE9A-4F4A-4D39-AE20-47B1BB639000}" type="sibTrans" cxnId="{B29BA01D-14E2-4A40-9F4C-C5900BC6D72D}">
      <dgm:prSet/>
      <dgm:spPr/>
      <dgm:t>
        <a:bodyPr/>
        <a:lstStyle/>
        <a:p>
          <a:endParaRPr lang="en-US"/>
        </a:p>
      </dgm:t>
    </dgm:pt>
    <dgm:pt modelId="{15AB46B1-A313-4C66-8CDB-91E15114AEA1}">
      <dgm:prSet phldrT="[Text]"/>
      <dgm:spPr/>
      <dgm:t>
        <a:bodyPr/>
        <a:lstStyle/>
        <a:p>
          <a:r>
            <a:rPr lang="en-US" dirty="0"/>
            <a:t>Fast pull</a:t>
          </a:r>
        </a:p>
      </dgm:t>
    </dgm:pt>
    <dgm:pt modelId="{D63EA956-96AD-43C8-AE6A-8E6A4D848C70}" type="parTrans" cxnId="{5FFDE7CD-1C59-4E2F-B037-61A17D77EEF2}">
      <dgm:prSet/>
      <dgm:spPr/>
      <dgm:t>
        <a:bodyPr/>
        <a:lstStyle/>
        <a:p>
          <a:endParaRPr lang="en-US"/>
        </a:p>
      </dgm:t>
    </dgm:pt>
    <dgm:pt modelId="{6BA04632-FE7F-440A-920B-C52D2DBC6324}" type="sibTrans" cxnId="{5FFDE7CD-1C59-4E2F-B037-61A17D77EEF2}">
      <dgm:prSet/>
      <dgm:spPr/>
      <dgm:t>
        <a:bodyPr/>
        <a:lstStyle/>
        <a:p>
          <a:endParaRPr lang="en-US"/>
        </a:p>
      </dgm:t>
    </dgm:pt>
    <dgm:pt modelId="{439BD50B-0F03-4B5C-9256-F3E7A7DA4942}">
      <dgm:prSet phldrT="[Text]"/>
      <dgm:spPr/>
      <dgm:t>
        <a:bodyPr/>
        <a:lstStyle/>
        <a:p>
          <a:r>
            <a:rPr lang="en-US" dirty="0"/>
            <a:t>Replay / strict ordering</a:t>
          </a:r>
        </a:p>
      </dgm:t>
    </dgm:pt>
    <dgm:pt modelId="{3C19CB0B-6DB4-4341-9002-4EEC147B8D7B}" type="parTrans" cxnId="{03FCAF5A-71C9-4B05-96E4-2430440F6E8F}">
      <dgm:prSet/>
      <dgm:spPr/>
      <dgm:t>
        <a:bodyPr/>
        <a:lstStyle/>
        <a:p>
          <a:endParaRPr lang="en-US"/>
        </a:p>
      </dgm:t>
    </dgm:pt>
    <dgm:pt modelId="{F0DFD3F6-5994-40C5-B0DF-83CB8AA1A58C}" type="sibTrans" cxnId="{03FCAF5A-71C9-4B05-96E4-2430440F6E8F}">
      <dgm:prSet/>
      <dgm:spPr/>
      <dgm:t>
        <a:bodyPr/>
        <a:lstStyle/>
        <a:p>
          <a:endParaRPr lang="en-US"/>
        </a:p>
      </dgm:t>
    </dgm:pt>
    <dgm:pt modelId="{DC6ABC35-0CDB-43A9-9530-9C211063DB6C}">
      <dgm:prSet phldrT="[Text]"/>
      <dgm:spPr/>
      <dgm:t>
        <a:bodyPr/>
        <a:lstStyle/>
        <a:p>
          <a:r>
            <a:rPr lang="en-US" dirty="0"/>
            <a:t>Big data streams</a:t>
          </a:r>
        </a:p>
      </dgm:t>
    </dgm:pt>
    <dgm:pt modelId="{F8439B3B-9A4C-4082-B192-504B4F9CC7F0}" type="parTrans" cxnId="{45365984-EED3-4A73-A59A-A68729745AFB}">
      <dgm:prSet/>
      <dgm:spPr/>
      <dgm:t>
        <a:bodyPr/>
        <a:lstStyle/>
        <a:p>
          <a:endParaRPr lang="en-US"/>
        </a:p>
      </dgm:t>
    </dgm:pt>
    <dgm:pt modelId="{2B70E433-B739-48E4-B065-0093BC6935B1}" type="sibTrans" cxnId="{45365984-EED3-4A73-A59A-A68729745AFB}">
      <dgm:prSet/>
      <dgm:spPr/>
      <dgm:t>
        <a:bodyPr/>
        <a:lstStyle/>
        <a:p>
          <a:endParaRPr lang="en-US"/>
        </a:p>
      </dgm:t>
    </dgm:pt>
    <dgm:pt modelId="{C114D272-3D48-45B9-A4EA-7CFE7BCA6533}" type="pres">
      <dgm:prSet presAssocID="{6A99707B-17F0-4CAA-8108-0576F4F2AA58}" presName="Name0" presStyleCnt="0">
        <dgm:presLayoutVars>
          <dgm:dir/>
          <dgm:resizeHandles val="exact"/>
        </dgm:presLayoutVars>
      </dgm:prSet>
      <dgm:spPr/>
    </dgm:pt>
    <dgm:pt modelId="{57B22673-341A-4F55-A20C-9F80777CEAC6}" type="pres">
      <dgm:prSet presAssocID="{6A99707B-17F0-4CAA-8108-0576F4F2AA58}" presName="fgShape" presStyleLbl="fgShp" presStyleIdx="0" presStyleCnt="1"/>
      <dgm:spPr/>
    </dgm:pt>
    <dgm:pt modelId="{9BF42F6D-B300-44AC-A3E1-DC7CFB9DFCBA}" type="pres">
      <dgm:prSet presAssocID="{6A99707B-17F0-4CAA-8108-0576F4F2AA58}" presName="linComp" presStyleCnt="0"/>
      <dgm:spPr/>
    </dgm:pt>
    <dgm:pt modelId="{CC9608C3-C88A-47C8-953A-08CC409D1852}" type="pres">
      <dgm:prSet presAssocID="{9245D095-021E-4A96-AF31-A5E42B35A3EB}" presName="compNode" presStyleCnt="0"/>
      <dgm:spPr/>
    </dgm:pt>
    <dgm:pt modelId="{3FE2A59D-A864-408C-9AF6-2F0B22BD6011}" type="pres">
      <dgm:prSet presAssocID="{9245D095-021E-4A96-AF31-A5E42B35A3EB}" presName="bkgdShape" presStyleLbl="node1" presStyleIdx="0" presStyleCnt="1"/>
      <dgm:spPr/>
    </dgm:pt>
    <dgm:pt modelId="{BAACAC37-CF46-40D0-BCEA-31E3E9121742}" type="pres">
      <dgm:prSet presAssocID="{9245D095-021E-4A96-AF31-A5E42B35A3EB}" presName="nodeTx" presStyleLbl="node1" presStyleIdx="0" presStyleCnt="1">
        <dgm:presLayoutVars>
          <dgm:bulletEnabled val="1"/>
        </dgm:presLayoutVars>
      </dgm:prSet>
      <dgm:spPr/>
    </dgm:pt>
    <dgm:pt modelId="{81709A95-3FF2-4D85-95CF-F1552C5BB28B}" type="pres">
      <dgm:prSet presAssocID="{9245D095-021E-4A96-AF31-A5E42B35A3EB}" presName="invisiNode" presStyleLbl="node1" presStyleIdx="0" presStyleCnt="1"/>
      <dgm:spPr/>
    </dgm:pt>
    <dgm:pt modelId="{A7AEA687-1733-422C-8E89-A902C31A36AA}" type="pres">
      <dgm:prSet presAssocID="{9245D095-021E-4A96-AF31-A5E42B35A3EB}" presName="imagNode"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Lst>
  <dgm:cxnLst>
    <dgm:cxn modelId="{28A94206-67AE-47C5-810D-FBDEF97D306E}" type="presOf" srcId="{6A99707B-17F0-4CAA-8108-0576F4F2AA58}" destId="{C114D272-3D48-45B9-A4EA-7CFE7BCA6533}" srcOrd="0" destOrd="0" presId="urn:microsoft.com/office/officeart/2005/8/layout/hList7"/>
    <dgm:cxn modelId="{624B7E06-79E5-4154-BA9B-701408A8131B}" type="presOf" srcId="{673F272A-2826-479D-B9C7-8F2659C9C4D5}" destId="{BAACAC37-CF46-40D0-BCEA-31E3E9121742}" srcOrd="1" destOrd="1" presId="urn:microsoft.com/office/officeart/2005/8/layout/hList7"/>
    <dgm:cxn modelId="{B29BA01D-14E2-4A40-9F4C-C5900BC6D72D}" srcId="{9245D095-021E-4A96-AF31-A5E42B35A3EB}" destId="{673F272A-2826-479D-B9C7-8F2659C9C4D5}" srcOrd="0" destOrd="0" parTransId="{9DB0CEC5-F70D-485F-A7DD-1D5A4DB79075}" sibTransId="{0A86DE9A-4F4A-4D39-AE20-47B1BB639000}"/>
    <dgm:cxn modelId="{676F2F24-962B-477B-8B94-F54C50B34B80}" type="presOf" srcId="{15AB46B1-A313-4C66-8CDB-91E15114AEA1}" destId="{BAACAC37-CF46-40D0-BCEA-31E3E9121742}" srcOrd="1" destOrd="2" presId="urn:microsoft.com/office/officeart/2005/8/layout/hList7"/>
    <dgm:cxn modelId="{5B77182E-6200-42F2-8582-9F13978E183A}" type="presOf" srcId="{439BD50B-0F03-4B5C-9256-F3E7A7DA4942}" destId="{3FE2A59D-A864-408C-9AF6-2F0B22BD6011}" srcOrd="0" destOrd="3" presId="urn:microsoft.com/office/officeart/2005/8/layout/hList7"/>
    <dgm:cxn modelId="{92510B46-C16F-473A-98B9-510078D2A137}" type="presOf" srcId="{673F272A-2826-479D-B9C7-8F2659C9C4D5}" destId="{3FE2A59D-A864-408C-9AF6-2F0B22BD6011}" srcOrd="0" destOrd="1" presId="urn:microsoft.com/office/officeart/2005/8/layout/hList7"/>
    <dgm:cxn modelId="{314CED4D-3067-41CE-9DDB-CD9B0F833907}" type="presOf" srcId="{15AB46B1-A313-4C66-8CDB-91E15114AEA1}" destId="{3FE2A59D-A864-408C-9AF6-2F0B22BD6011}" srcOrd="0" destOrd="2" presId="urn:microsoft.com/office/officeart/2005/8/layout/hList7"/>
    <dgm:cxn modelId="{03FCAF5A-71C9-4B05-96E4-2430440F6E8F}" srcId="{9245D095-021E-4A96-AF31-A5E42B35A3EB}" destId="{439BD50B-0F03-4B5C-9256-F3E7A7DA4942}" srcOrd="2" destOrd="0" parTransId="{3C19CB0B-6DB4-4341-9002-4EEC147B8D7B}" sibTransId="{F0DFD3F6-5994-40C5-B0DF-83CB8AA1A58C}"/>
    <dgm:cxn modelId="{12A74282-100D-432F-9454-C2E3CDD6A0FA}" type="presOf" srcId="{DC6ABC35-0CDB-43A9-9530-9C211063DB6C}" destId="{3FE2A59D-A864-408C-9AF6-2F0B22BD6011}" srcOrd="0" destOrd="4" presId="urn:microsoft.com/office/officeart/2005/8/layout/hList7"/>
    <dgm:cxn modelId="{45365984-EED3-4A73-A59A-A68729745AFB}" srcId="{9245D095-021E-4A96-AF31-A5E42B35A3EB}" destId="{DC6ABC35-0CDB-43A9-9530-9C211063DB6C}" srcOrd="3" destOrd="0" parTransId="{F8439B3B-9A4C-4082-B192-504B4F9CC7F0}" sibTransId="{2B70E433-B739-48E4-B065-0093BC6935B1}"/>
    <dgm:cxn modelId="{E558CB8B-45AA-4AF9-BBB3-F0820A661D72}" type="presOf" srcId="{9245D095-021E-4A96-AF31-A5E42B35A3EB}" destId="{3FE2A59D-A864-408C-9AF6-2F0B22BD6011}" srcOrd="0" destOrd="0" presId="urn:microsoft.com/office/officeart/2005/8/layout/hList7"/>
    <dgm:cxn modelId="{0E772F9D-C2EC-4F42-99C0-031092D42B1B}" type="presOf" srcId="{9245D095-021E-4A96-AF31-A5E42B35A3EB}" destId="{BAACAC37-CF46-40D0-BCEA-31E3E9121742}" srcOrd="1" destOrd="0" presId="urn:microsoft.com/office/officeart/2005/8/layout/hList7"/>
    <dgm:cxn modelId="{0BA302C7-6150-4C7C-A1DD-E791B7963014}" srcId="{6A99707B-17F0-4CAA-8108-0576F4F2AA58}" destId="{9245D095-021E-4A96-AF31-A5E42B35A3EB}" srcOrd="0" destOrd="0" parTransId="{1BC2777E-D367-4284-8646-AA5C3D1C05D0}" sibTransId="{EFE8BB77-76B0-4FEB-A36E-06121497CDDE}"/>
    <dgm:cxn modelId="{5FFDE7CD-1C59-4E2F-B037-61A17D77EEF2}" srcId="{9245D095-021E-4A96-AF31-A5E42B35A3EB}" destId="{15AB46B1-A313-4C66-8CDB-91E15114AEA1}" srcOrd="1" destOrd="0" parTransId="{D63EA956-96AD-43C8-AE6A-8E6A4D848C70}" sibTransId="{6BA04632-FE7F-440A-920B-C52D2DBC6324}"/>
    <dgm:cxn modelId="{CEEEC7E6-65F2-4564-833F-C7328A75F301}" type="presOf" srcId="{439BD50B-0F03-4B5C-9256-F3E7A7DA4942}" destId="{BAACAC37-CF46-40D0-BCEA-31E3E9121742}" srcOrd="1" destOrd="3" presId="urn:microsoft.com/office/officeart/2005/8/layout/hList7"/>
    <dgm:cxn modelId="{ED815DEF-0D34-45F3-A1C7-1C0FC03329EE}" type="presOf" srcId="{DC6ABC35-0CDB-43A9-9530-9C211063DB6C}" destId="{BAACAC37-CF46-40D0-BCEA-31E3E9121742}" srcOrd="1" destOrd="4" presId="urn:microsoft.com/office/officeart/2005/8/layout/hList7"/>
    <dgm:cxn modelId="{8DD47182-086B-4532-9370-270A42779553}" type="presParOf" srcId="{C114D272-3D48-45B9-A4EA-7CFE7BCA6533}" destId="{57B22673-341A-4F55-A20C-9F80777CEAC6}" srcOrd="0" destOrd="0" presId="urn:microsoft.com/office/officeart/2005/8/layout/hList7"/>
    <dgm:cxn modelId="{F1BEB81D-9EB9-415B-BC4F-9EACF2AA62ED}" type="presParOf" srcId="{C114D272-3D48-45B9-A4EA-7CFE7BCA6533}" destId="{9BF42F6D-B300-44AC-A3E1-DC7CFB9DFCBA}" srcOrd="1" destOrd="0" presId="urn:microsoft.com/office/officeart/2005/8/layout/hList7"/>
    <dgm:cxn modelId="{22F0EF85-41DF-43E9-B703-07EBA4D8910B}" type="presParOf" srcId="{9BF42F6D-B300-44AC-A3E1-DC7CFB9DFCBA}" destId="{CC9608C3-C88A-47C8-953A-08CC409D1852}" srcOrd="0" destOrd="0" presId="urn:microsoft.com/office/officeart/2005/8/layout/hList7"/>
    <dgm:cxn modelId="{B7F8C4A1-2617-4B20-B3A3-A1707A37AE12}" type="presParOf" srcId="{CC9608C3-C88A-47C8-953A-08CC409D1852}" destId="{3FE2A59D-A864-408C-9AF6-2F0B22BD6011}" srcOrd="0" destOrd="0" presId="urn:microsoft.com/office/officeart/2005/8/layout/hList7"/>
    <dgm:cxn modelId="{AAC76243-7A4B-42EF-9D27-6FB4B1E72D48}" type="presParOf" srcId="{CC9608C3-C88A-47C8-953A-08CC409D1852}" destId="{BAACAC37-CF46-40D0-BCEA-31E3E9121742}" srcOrd="1" destOrd="0" presId="urn:microsoft.com/office/officeart/2005/8/layout/hList7"/>
    <dgm:cxn modelId="{A92D4873-5364-45E7-AF37-7FC9653A2297}" type="presParOf" srcId="{CC9608C3-C88A-47C8-953A-08CC409D1852}" destId="{81709A95-3FF2-4D85-95CF-F1552C5BB28B}" srcOrd="2" destOrd="0" presId="urn:microsoft.com/office/officeart/2005/8/layout/hList7"/>
    <dgm:cxn modelId="{6093E0C1-9565-4DE6-93AD-A236567781AF}" type="presParOf" srcId="{CC9608C3-C88A-47C8-953A-08CC409D1852}" destId="{A7AEA687-1733-422C-8E89-A902C31A36AA}"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99707B-17F0-4CAA-8108-0576F4F2AA58}" type="doc">
      <dgm:prSet loTypeId="urn:microsoft.com/office/officeart/2005/8/layout/hList7" loCatId="list" qsTypeId="urn:microsoft.com/office/officeart/2005/8/quickstyle/simple1" qsCatId="simple" csTypeId="urn:microsoft.com/office/officeart/2005/8/colors/accent0_1" csCatId="mainScheme" phldr="1"/>
      <dgm:spPr/>
    </dgm:pt>
    <dgm:pt modelId="{9245D095-021E-4A96-AF31-A5E42B35A3EB}">
      <dgm:prSet phldrT="[Text]"/>
      <dgm:spPr/>
      <dgm:t>
        <a:bodyPr/>
        <a:lstStyle/>
        <a:p>
          <a:r>
            <a:rPr lang="en-US" dirty="0"/>
            <a:t>Event Hubs</a:t>
          </a:r>
        </a:p>
      </dgm:t>
    </dgm:pt>
    <dgm:pt modelId="{1BC2777E-D367-4284-8646-AA5C3D1C05D0}" type="parTrans" cxnId="{0BA302C7-6150-4C7C-A1DD-E791B7963014}">
      <dgm:prSet/>
      <dgm:spPr/>
      <dgm:t>
        <a:bodyPr/>
        <a:lstStyle/>
        <a:p>
          <a:endParaRPr lang="en-US"/>
        </a:p>
      </dgm:t>
    </dgm:pt>
    <dgm:pt modelId="{EFE8BB77-76B0-4FEB-A36E-06121497CDDE}" type="sibTrans" cxnId="{0BA302C7-6150-4C7C-A1DD-E791B7963014}">
      <dgm:prSet/>
      <dgm:spPr/>
      <dgm:t>
        <a:bodyPr/>
        <a:lstStyle/>
        <a:p>
          <a:endParaRPr lang="en-US"/>
        </a:p>
      </dgm:t>
    </dgm:pt>
    <dgm:pt modelId="{163789C2-98DD-4F2D-80D2-BA699F720EEA}">
      <dgm:prSet phldrT="[Text]"/>
      <dgm:spPr/>
      <dgm:t>
        <a:bodyPr/>
        <a:lstStyle/>
        <a:p>
          <a:r>
            <a:rPr lang="en-US" dirty="0"/>
            <a:t>Service Bus</a:t>
          </a:r>
        </a:p>
      </dgm:t>
    </dgm:pt>
    <dgm:pt modelId="{21F2BEB0-7C82-4610-8AC8-2C2050DFC59C}" type="parTrans" cxnId="{E8BAF607-B97C-449D-8811-295F14AE835D}">
      <dgm:prSet/>
      <dgm:spPr/>
      <dgm:t>
        <a:bodyPr/>
        <a:lstStyle/>
        <a:p>
          <a:endParaRPr lang="en-US"/>
        </a:p>
      </dgm:t>
    </dgm:pt>
    <dgm:pt modelId="{D01A8633-5DE1-4449-B736-62C4315611D7}" type="sibTrans" cxnId="{E8BAF607-B97C-449D-8811-295F14AE835D}">
      <dgm:prSet/>
      <dgm:spPr/>
      <dgm:t>
        <a:bodyPr/>
        <a:lstStyle/>
        <a:p>
          <a:endParaRPr lang="en-US"/>
        </a:p>
      </dgm:t>
    </dgm:pt>
    <dgm:pt modelId="{673F272A-2826-479D-B9C7-8F2659C9C4D5}">
      <dgm:prSet phldrT="[Text]"/>
      <dgm:spPr/>
      <dgm:t>
        <a:bodyPr/>
        <a:lstStyle/>
        <a:p>
          <a:r>
            <a:rPr lang="en-US" dirty="0"/>
            <a:t>“Point in time” data</a:t>
          </a:r>
        </a:p>
      </dgm:t>
    </dgm:pt>
    <dgm:pt modelId="{9DB0CEC5-F70D-485F-A7DD-1D5A4DB79075}" type="parTrans" cxnId="{B29BA01D-14E2-4A40-9F4C-C5900BC6D72D}">
      <dgm:prSet/>
      <dgm:spPr/>
      <dgm:t>
        <a:bodyPr/>
        <a:lstStyle/>
        <a:p>
          <a:endParaRPr lang="en-US"/>
        </a:p>
      </dgm:t>
    </dgm:pt>
    <dgm:pt modelId="{0A86DE9A-4F4A-4D39-AE20-47B1BB639000}" type="sibTrans" cxnId="{B29BA01D-14E2-4A40-9F4C-C5900BC6D72D}">
      <dgm:prSet/>
      <dgm:spPr/>
      <dgm:t>
        <a:bodyPr/>
        <a:lstStyle/>
        <a:p>
          <a:endParaRPr lang="en-US"/>
        </a:p>
      </dgm:t>
    </dgm:pt>
    <dgm:pt modelId="{15AB46B1-A313-4C66-8CDB-91E15114AEA1}">
      <dgm:prSet phldrT="[Text]"/>
      <dgm:spPr/>
      <dgm:t>
        <a:bodyPr/>
        <a:lstStyle/>
        <a:p>
          <a:r>
            <a:rPr lang="en-US" dirty="0"/>
            <a:t>Fast pull</a:t>
          </a:r>
        </a:p>
      </dgm:t>
    </dgm:pt>
    <dgm:pt modelId="{D63EA956-96AD-43C8-AE6A-8E6A4D848C70}" type="parTrans" cxnId="{5FFDE7CD-1C59-4E2F-B037-61A17D77EEF2}">
      <dgm:prSet/>
      <dgm:spPr/>
      <dgm:t>
        <a:bodyPr/>
        <a:lstStyle/>
        <a:p>
          <a:endParaRPr lang="en-US"/>
        </a:p>
      </dgm:t>
    </dgm:pt>
    <dgm:pt modelId="{6BA04632-FE7F-440A-920B-C52D2DBC6324}" type="sibTrans" cxnId="{5FFDE7CD-1C59-4E2F-B037-61A17D77EEF2}">
      <dgm:prSet/>
      <dgm:spPr/>
      <dgm:t>
        <a:bodyPr/>
        <a:lstStyle/>
        <a:p>
          <a:endParaRPr lang="en-US"/>
        </a:p>
      </dgm:t>
    </dgm:pt>
    <dgm:pt modelId="{439BD50B-0F03-4B5C-9256-F3E7A7DA4942}">
      <dgm:prSet phldrT="[Text]"/>
      <dgm:spPr/>
      <dgm:t>
        <a:bodyPr/>
        <a:lstStyle/>
        <a:p>
          <a:r>
            <a:rPr lang="en-US"/>
            <a:t>Replay / strict ordering</a:t>
          </a:r>
          <a:endParaRPr lang="en-US" dirty="0"/>
        </a:p>
      </dgm:t>
    </dgm:pt>
    <dgm:pt modelId="{3C19CB0B-6DB4-4341-9002-4EEC147B8D7B}" type="parTrans" cxnId="{03FCAF5A-71C9-4B05-96E4-2430440F6E8F}">
      <dgm:prSet/>
      <dgm:spPr/>
      <dgm:t>
        <a:bodyPr/>
        <a:lstStyle/>
        <a:p>
          <a:endParaRPr lang="en-US"/>
        </a:p>
      </dgm:t>
    </dgm:pt>
    <dgm:pt modelId="{F0DFD3F6-5994-40C5-B0DF-83CB8AA1A58C}" type="sibTrans" cxnId="{03FCAF5A-71C9-4B05-96E4-2430440F6E8F}">
      <dgm:prSet/>
      <dgm:spPr/>
      <dgm:t>
        <a:bodyPr/>
        <a:lstStyle/>
        <a:p>
          <a:endParaRPr lang="en-US"/>
        </a:p>
      </dgm:t>
    </dgm:pt>
    <dgm:pt modelId="{DC6ABC35-0CDB-43A9-9530-9C211063DB6C}">
      <dgm:prSet phldrT="[Text]"/>
      <dgm:spPr/>
      <dgm:t>
        <a:bodyPr/>
        <a:lstStyle/>
        <a:p>
          <a:endParaRPr lang="en-US" dirty="0"/>
        </a:p>
      </dgm:t>
    </dgm:pt>
    <dgm:pt modelId="{F8439B3B-9A4C-4082-B192-504B4F9CC7F0}" type="parTrans" cxnId="{45365984-EED3-4A73-A59A-A68729745AFB}">
      <dgm:prSet/>
      <dgm:spPr/>
      <dgm:t>
        <a:bodyPr/>
        <a:lstStyle/>
        <a:p>
          <a:endParaRPr lang="en-US"/>
        </a:p>
      </dgm:t>
    </dgm:pt>
    <dgm:pt modelId="{2B70E433-B739-48E4-B065-0093BC6935B1}" type="sibTrans" cxnId="{45365984-EED3-4A73-A59A-A68729745AFB}">
      <dgm:prSet/>
      <dgm:spPr/>
      <dgm:t>
        <a:bodyPr/>
        <a:lstStyle/>
        <a:p>
          <a:endParaRPr lang="en-US"/>
        </a:p>
      </dgm:t>
    </dgm:pt>
    <dgm:pt modelId="{A8C71BF2-85AB-4C10-9493-B34CCE2BC5B8}">
      <dgm:prSet phldrT="[Text]"/>
      <dgm:spPr/>
      <dgm:t>
        <a:bodyPr/>
        <a:lstStyle/>
        <a:p>
          <a:r>
            <a:rPr lang="en-US" dirty="0"/>
            <a:t>Queue for critical items</a:t>
          </a:r>
        </a:p>
      </dgm:t>
    </dgm:pt>
    <dgm:pt modelId="{12EEA1FB-5442-44B6-BCC0-64828649C865}" type="parTrans" cxnId="{A67C029C-8535-4AC3-9293-BD26B3C72145}">
      <dgm:prSet/>
      <dgm:spPr/>
      <dgm:t>
        <a:bodyPr/>
        <a:lstStyle/>
        <a:p>
          <a:endParaRPr lang="en-US"/>
        </a:p>
      </dgm:t>
    </dgm:pt>
    <dgm:pt modelId="{D8D471E2-B384-48F5-890B-CB36E276E7EC}" type="sibTrans" cxnId="{A67C029C-8535-4AC3-9293-BD26B3C72145}">
      <dgm:prSet/>
      <dgm:spPr/>
      <dgm:t>
        <a:bodyPr/>
        <a:lstStyle/>
        <a:p>
          <a:endParaRPr lang="en-US"/>
        </a:p>
      </dgm:t>
    </dgm:pt>
    <dgm:pt modelId="{15EE3366-E975-43E0-BCCE-0DAC5F8B95E5}">
      <dgm:prSet phldrT="[Text]"/>
      <dgm:spPr/>
      <dgm:t>
        <a:bodyPr/>
        <a:lstStyle/>
        <a:p>
          <a:r>
            <a:rPr lang="en-US" dirty="0"/>
            <a:t>Routing</a:t>
          </a:r>
        </a:p>
      </dgm:t>
    </dgm:pt>
    <dgm:pt modelId="{78F8551F-B610-4838-BB84-74826A6F913F}" type="parTrans" cxnId="{3F4B0580-B727-47D6-B25F-C87072831486}">
      <dgm:prSet/>
      <dgm:spPr/>
      <dgm:t>
        <a:bodyPr/>
        <a:lstStyle/>
        <a:p>
          <a:endParaRPr lang="en-US"/>
        </a:p>
      </dgm:t>
    </dgm:pt>
    <dgm:pt modelId="{65A36C4C-D295-40DB-90C3-26E4A89BE3D9}" type="sibTrans" cxnId="{3F4B0580-B727-47D6-B25F-C87072831486}">
      <dgm:prSet/>
      <dgm:spPr/>
      <dgm:t>
        <a:bodyPr/>
        <a:lstStyle/>
        <a:p>
          <a:endParaRPr lang="en-US"/>
        </a:p>
      </dgm:t>
    </dgm:pt>
    <dgm:pt modelId="{11EE1C4F-75A0-443D-9ADF-B55E397CE4CA}">
      <dgm:prSet phldrT="[Text]"/>
      <dgm:spPr/>
      <dgm:t>
        <a:bodyPr/>
        <a:lstStyle/>
        <a:p>
          <a:r>
            <a:rPr lang="en-US" dirty="0"/>
            <a:t>Workflow</a:t>
          </a:r>
        </a:p>
      </dgm:t>
    </dgm:pt>
    <dgm:pt modelId="{D1161EB2-165D-4B58-89E5-38CC8F7ADC45}" type="parTrans" cxnId="{F0A0E01B-E1D3-4CB9-8C5E-770852B72DD3}">
      <dgm:prSet/>
      <dgm:spPr/>
      <dgm:t>
        <a:bodyPr/>
        <a:lstStyle/>
        <a:p>
          <a:endParaRPr lang="en-US"/>
        </a:p>
      </dgm:t>
    </dgm:pt>
    <dgm:pt modelId="{ECC0A570-A477-4605-ADDA-C9E1143512D2}" type="sibTrans" cxnId="{F0A0E01B-E1D3-4CB9-8C5E-770852B72DD3}">
      <dgm:prSet/>
      <dgm:spPr/>
      <dgm:t>
        <a:bodyPr/>
        <a:lstStyle/>
        <a:p>
          <a:endParaRPr lang="en-US"/>
        </a:p>
      </dgm:t>
    </dgm:pt>
    <dgm:pt modelId="{3471DB29-3AC7-491A-A720-F5311401A7D8}">
      <dgm:prSet phldrT="[Text]"/>
      <dgm:spPr/>
      <dgm:t>
        <a:bodyPr/>
        <a:lstStyle/>
        <a:p>
          <a:r>
            <a:rPr lang="en-US" dirty="0"/>
            <a:t>Transactional</a:t>
          </a:r>
        </a:p>
      </dgm:t>
    </dgm:pt>
    <dgm:pt modelId="{E499AC5C-A651-49F9-8A66-0DC1026E4502}" type="parTrans" cxnId="{748493BB-E999-4399-88B7-AB226CF6434C}">
      <dgm:prSet/>
      <dgm:spPr/>
      <dgm:t>
        <a:bodyPr/>
        <a:lstStyle/>
        <a:p>
          <a:endParaRPr lang="en-US"/>
        </a:p>
      </dgm:t>
    </dgm:pt>
    <dgm:pt modelId="{0D45431B-FACC-4536-857A-F9B06A609101}" type="sibTrans" cxnId="{748493BB-E999-4399-88B7-AB226CF6434C}">
      <dgm:prSet/>
      <dgm:spPr/>
      <dgm:t>
        <a:bodyPr/>
        <a:lstStyle/>
        <a:p>
          <a:endParaRPr lang="en-US"/>
        </a:p>
      </dgm:t>
    </dgm:pt>
    <dgm:pt modelId="{64D5F5CC-B5DB-4F0D-8B58-CE95FAC24596}">
      <dgm:prSet/>
      <dgm:spPr/>
      <dgm:t>
        <a:bodyPr/>
        <a:lstStyle/>
        <a:p>
          <a:r>
            <a:rPr lang="en-US" dirty="0"/>
            <a:t>Big data streams</a:t>
          </a:r>
        </a:p>
      </dgm:t>
    </dgm:pt>
    <dgm:pt modelId="{B3A187F6-122A-4A68-BE28-87D08DE23EC4}" type="parTrans" cxnId="{7455F071-FBE3-4FC3-B8E2-CFB1A059975C}">
      <dgm:prSet/>
      <dgm:spPr/>
      <dgm:t>
        <a:bodyPr/>
        <a:lstStyle/>
        <a:p>
          <a:endParaRPr lang="en-US"/>
        </a:p>
      </dgm:t>
    </dgm:pt>
    <dgm:pt modelId="{E12C3510-A210-447A-A56B-32C31CA0A0CA}" type="sibTrans" cxnId="{7455F071-FBE3-4FC3-B8E2-CFB1A059975C}">
      <dgm:prSet/>
      <dgm:spPr/>
      <dgm:t>
        <a:bodyPr/>
        <a:lstStyle/>
        <a:p>
          <a:endParaRPr lang="en-US"/>
        </a:p>
      </dgm:t>
    </dgm:pt>
    <dgm:pt modelId="{C114D272-3D48-45B9-A4EA-7CFE7BCA6533}" type="pres">
      <dgm:prSet presAssocID="{6A99707B-17F0-4CAA-8108-0576F4F2AA58}" presName="Name0" presStyleCnt="0">
        <dgm:presLayoutVars>
          <dgm:dir/>
          <dgm:resizeHandles val="exact"/>
        </dgm:presLayoutVars>
      </dgm:prSet>
      <dgm:spPr/>
    </dgm:pt>
    <dgm:pt modelId="{57B22673-341A-4F55-A20C-9F80777CEAC6}" type="pres">
      <dgm:prSet presAssocID="{6A99707B-17F0-4CAA-8108-0576F4F2AA58}" presName="fgShape" presStyleLbl="fgShp" presStyleIdx="0" presStyleCnt="1"/>
      <dgm:spPr/>
    </dgm:pt>
    <dgm:pt modelId="{9BF42F6D-B300-44AC-A3E1-DC7CFB9DFCBA}" type="pres">
      <dgm:prSet presAssocID="{6A99707B-17F0-4CAA-8108-0576F4F2AA58}" presName="linComp" presStyleCnt="0"/>
      <dgm:spPr/>
    </dgm:pt>
    <dgm:pt modelId="{CC9608C3-C88A-47C8-953A-08CC409D1852}" type="pres">
      <dgm:prSet presAssocID="{9245D095-021E-4A96-AF31-A5E42B35A3EB}" presName="compNode" presStyleCnt="0"/>
      <dgm:spPr/>
    </dgm:pt>
    <dgm:pt modelId="{3FE2A59D-A864-408C-9AF6-2F0B22BD6011}" type="pres">
      <dgm:prSet presAssocID="{9245D095-021E-4A96-AF31-A5E42B35A3EB}" presName="bkgdShape" presStyleLbl="node1" presStyleIdx="0" presStyleCnt="2"/>
      <dgm:spPr/>
    </dgm:pt>
    <dgm:pt modelId="{BAACAC37-CF46-40D0-BCEA-31E3E9121742}" type="pres">
      <dgm:prSet presAssocID="{9245D095-021E-4A96-AF31-A5E42B35A3EB}" presName="nodeTx" presStyleLbl="node1" presStyleIdx="0" presStyleCnt="2">
        <dgm:presLayoutVars>
          <dgm:bulletEnabled val="1"/>
        </dgm:presLayoutVars>
      </dgm:prSet>
      <dgm:spPr/>
    </dgm:pt>
    <dgm:pt modelId="{81709A95-3FF2-4D85-95CF-F1552C5BB28B}" type="pres">
      <dgm:prSet presAssocID="{9245D095-021E-4A96-AF31-A5E42B35A3EB}" presName="invisiNode" presStyleLbl="node1" presStyleIdx="0" presStyleCnt="2"/>
      <dgm:spPr/>
    </dgm:pt>
    <dgm:pt modelId="{A7AEA687-1733-422C-8E89-A902C31A36AA}" type="pres">
      <dgm:prSet presAssocID="{9245D095-021E-4A96-AF31-A5E42B35A3EB}" presName="imagNode" presStyleLbl="fgImgPlace1"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2FFE08D5-0F0C-4F6B-BF09-59D9AA97FFBF}" type="pres">
      <dgm:prSet presAssocID="{EFE8BB77-76B0-4FEB-A36E-06121497CDDE}" presName="sibTrans" presStyleLbl="sibTrans2D1" presStyleIdx="0" presStyleCnt="0"/>
      <dgm:spPr/>
    </dgm:pt>
    <dgm:pt modelId="{CAAF054B-8F78-43CF-9447-6A2B1804D358}" type="pres">
      <dgm:prSet presAssocID="{163789C2-98DD-4F2D-80D2-BA699F720EEA}" presName="compNode" presStyleCnt="0"/>
      <dgm:spPr/>
    </dgm:pt>
    <dgm:pt modelId="{B4E4060E-D533-4EAB-9082-1E390EA0659D}" type="pres">
      <dgm:prSet presAssocID="{163789C2-98DD-4F2D-80D2-BA699F720EEA}" presName="bkgdShape" presStyleLbl="node1" presStyleIdx="1" presStyleCnt="2"/>
      <dgm:spPr/>
    </dgm:pt>
    <dgm:pt modelId="{34829A88-D1E3-4338-A755-CB96D0990BA2}" type="pres">
      <dgm:prSet presAssocID="{163789C2-98DD-4F2D-80D2-BA699F720EEA}" presName="nodeTx" presStyleLbl="node1" presStyleIdx="1" presStyleCnt="2">
        <dgm:presLayoutVars>
          <dgm:bulletEnabled val="1"/>
        </dgm:presLayoutVars>
      </dgm:prSet>
      <dgm:spPr/>
    </dgm:pt>
    <dgm:pt modelId="{CD2337D1-8B44-4EDB-9C93-2AA2B9447132}" type="pres">
      <dgm:prSet presAssocID="{163789C2-98DD-4F2D-80D2-BA699F720EEA}" presName="invisiNode" presStyleLbl="node1" presStyleIdx="1" presStyleCnt="2"/>
      <dgm:spPr/>
    </dgm:pt>
    <dgm:pt modelId="{39E67CA0-E66C-41E7-B26C-C03415CF6D13}" type="pres">
      <dgm:prSet presAssocID="{163789C2-98DD-4F2D-80D2-BA699F720EEA}" presName="imagNode" presStyleLbl="fgImgPlace1" presStyleIdx="1" presStyleCnt="2"/>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Lst>
  <dgm:cxnLst>
    <dgm:cxn modelId="{28A94206-67AE-47C5-810D-FBDEF97D306E}" type="presOf" srcId="{6A99707B-17F0-4CAA-8108-0576F4F2AA58}" destId="{C114D272-3D48-45B9-A4EA-7CFE7BCA6533}" srcOrd="0" destOrd="0" presId="urn:microsoft.com/office/officeart/2005/8/layout/hList7"/>
    <dgm:cxn modelId="{624B7E06-79E5-4154-BA9B-701408A8131B}" type="presOf" srcId="{673F272A-2826-479D-B9C7-8F2659C9C4D5}" destId="{BAACAC37-CF46-40D0-BCEA-31E3E9121742}" srcOrd="1" destOrd="1" presId="urn:microsoft.com/office/officeart/2005/8/layout/hList7"/>
    <dgm:cxn modelId="{E8BAF607-B97C-449D-8811-295F14AE835D}" srcId="{6A99707B-17F0-4CAA-8108-0576F4F2AA58}" destId="{163789C2-98DD-4F2D-80D2-BA699F720EEA}" srcOrd="1" destOrd="0" parTransId="{21F2BEB0-7C82-4610-8AC8-2C2050DFC59C}" sibTransId="{D01A8633-5DE1-4449-B736-62C4315611D7}"/>
    <dgm:cxn modelId="{F0A0E01B-E1D3-4CB9-8C5E-770852B72DD3}" srcId="{163789C2-98DD-4F2D-80D2-BA699F720EEA}" destId="{11EE1C4F-75A0-443D-9ADF-B55E397CE4CA}" srcOrd="2" destOrd="0" parTransId="{D1161EB2-165D-4B58-89E5-38CC8F7ADC45}" sibTransId="{ECC0A570-A477-4605-ADDA-C9E1143512D2}"/>
    <dgm:cxn modelId="{B29BA01D-14E2-4A40-9F4C-C5900BC6D72D}" srcId="{9245D095-021E-4A96-AF31-A5E42B35A3EB}" destId="{673F272A-2826-479D-B9C7-8F2659C9C4D5}" srcOrd="0" destOrd="0" parTransId="{9DB0CEC5-F70D-485F-A7DD-1D5A4DB79075}" sibTransId="{0A86DE9A-4F4A-4D39-AE20-47B1BB639000}"/>
    <dgm:cxn modelId="{676F2F24-962B-477B-8B94-F54C50B34B80}" type="presOf" srcId="{15AB46B1-A313-4C66-8CDB-91E15114AEA1}" destId="{BAACAC37-CF46-40D0-BCEA-31E3E9121742}" srcOrd="1" destOrd="2" presId="urn:microsoft.com/office/officeart/2005/8/layout/hList7"/>
    <dgm:cxn modelId="{5B77182E-6200-42F2-8582-9F13978E183A}" type="presOf" srcId="{439BD50B-0F03-4B5C-9256-F3E7A7DA4942}" destId="{3FE2A59D-A864-408C-9AF6-2F0B22BD6011}" srcOrd="0" destOrd="3" presId="urn:microsoft.com/office/officeart/2005/8/layout/hList7"/>
    <dgm:cxn modelId="{D22E285E-83AA-4DD6-8A90-90E025031395}" type="presOf" srcId="{15EE3366-E975-43E0-BCCE-0DAC5F8B95E5}" destId="{34829A88-D1E3-4338-A755-CB96D0990BA2}" srcOrd="1" destOrd="2" presId="urn:microsoft.com/office/officeart/2005/8/layout/hList7"/>
    <dgm:cxn modelId="{92510B46-C16F-473A-98B9-510078D2A137}" type="presOf" srcId="{673F272A-2826-479D-B9C7-8F2659C9C4D5}" destId="{3FE2A59D-A864-408C-9AF6-2F0B22BD6011}" srcOrd="0" destOrd="1" presId="urn:microsoft.com/office/officeart/2005/8/layout/hList7"/>
    <dgm:cxn modelId="{3A86CD6B-87C6-4AB2-948D-C55FCAF73CC4}" type="presOf" srcId="{64D5F5CC-B5DB-4F0D-8B58-CE95FAC24596}" destId="{BAACAC37-CF46-40D0-BCEA-31E3E9121742}" srcOrd="1" destOrd="4" presId="urn:microsoft.com/office/officeart/2005/8/layout/hList7"/>
    <dgm:cxn modelId="{314CED4D-3067-41CE-9DDB-CD9B0F833907}" type="presOf" srcId="{15AB46B1-A313-4C66-8CDB-91E15114AEA1}" destId="{3FE2A59D-A864-408C-9AF6-2F0B22BD6011}" srcOrd="0" destOrd="2" presId="urn:microsoft.com/office/officeart/2005/8/layout/hList7"/>
    <dgm:cxn modelId="{B1EA7550-AF9B-4542-90F6-535A5F28EC9D}" type="presOf" srcId="{A8C71BF2-85AB-4C10-9493-B34CCE2BC5B8}" destId="{B4E4060E-D533-4EAB-9082-1E390EA0659D}" srcOrd="0" destOrd="1" presId="urn:microsoft.com/office/officeart/2005/8/layout/hList7"/>
    <dgm:cxn modelId="{7455F071-FBE3-4FC3-B8E2-CFB1A059975C}" srcId="{9245D095-021E-4A96-AF31-A5E42B35A3EB}" destId="{64D5F5CC-B5DB-4F0D-8B58-CE95FAC24596}" srcOrd="3" destOrd="0" parTransId="{B3A187F6-122A-4A68-BE28-87D08DE23EC4}" sibTransId="{E12C3510-A210-447A-A56B-32C31CA0A0CA}"/>
    <dgm:cxn modelId="{D13ECC79-AE99-4BA5-9A8F-C4CB6D39767B}" type="presOf" srcId="{11EE1C4F-75A0-443D-9ADF-B55E397CE4CA}" destId="{B4E4060E-D533-4EAB-9082-1E390EA0659D}" srcOrd="0" destOrd="3" presId="urn:microsoft.com/office/officeart/2005/8/layout/hList7"/>
    <dgm:cxn modelId="{03FCAF5A-71C9-4B05-96E4-2430440F6E8F}" srcId="{9245D095-021E-4A96-AF31-A5E42B35A3EB}" destId="{439BD50B-0F03-4B5C-9256-F3E7A7DA4942}" srcOrd="2" destOrd="0" parTransId="{3C19CB0B-6DB4-4341-9002-4EEC147B8D7B}" sibTransId="{F0DFD3F6-5994-40C5-B0DF-83CB8AA1A58C}"/>
    <dgm:cxn modelId="{3F4B0580-B727-47D6-B25F-C87072831486}" srcId="{163789C2-98DD-4F2D-80D2-BA699F720EEA}" destId="{15EE3366-E975-43E0-BCCE-0DAC5F8B95E5}" srcOrd="1" destOrd="0" parTransId="{78F8551F-B610-4838-BB84-74826A6F913F}" sibTransId="{65A36C4C-D295-40DB-90C3-26E4A89BE3D9}"/>
    <dgm:cxn modelId="{12A74282-100D-432F-9454-C2E3CDD6A0FA}" type="presOf" srcId="{DC6ABC35-0CDB-43A9-9530-9C211063DB6C}" destId="{3FE2A59D-A864-408C-9AF6-2F0B22BD6011}" srcOrd="0" destOrd="5" presId="urn:microsoft.com/office/officeart/2005/8/layout/hList7"/>
    <dgm:cxn modelId="{45365984-EED3-4A73-A59A-A68729745AFB}" srcId="{9245D095-021E-4A96-AF31-A5E42B35A3EB}" destId="{DC6ABC35-0CDB-43A9-9530-9C211063DB6C}" srcOrd="4" destOrd="0" parTransId="{F8439B3B-9A4C-4082-B192-504B4F9CC7F0}" sibTransId="{2B70E433-B739-48E4-B065-0093BC6935B1}"/>
    <dgm:cxn modelId="{ED175C87-F43E-4AB0-99AB-F9D5EB65140E}" type="presOf" srcId="{163789C2-98DD-4F2D-80D2-BA699F720EEA}" destId="{B4E4060E-D533-4EAB-9082-1E390EA0659D}" srcOrd="0" destOrd="0" presId="urn:microsoft.com/office/officeart/2005/8/layout/hList7"/>
    <dgm:cxn modelId="{E558CB8B-45AA-4AF9-BBB3-F0820A661D72}" type="presOf" srcId="{9245D095-021E-4A96-AF31-A5E42B35A3EB}" destId="{3FE2A59D-A864-408C-9AF6-2F0B22BD6011}" srcOrd="0" destOrd="0" presId="urn:microsoft.com/office/officeart/2005/8/layout/hList7"/>
    <dgm:cxn modelId="{0718E291-B11D-4168-8C17-72D1BA13E9EF}" type="presOf" srcId="{11EE1C4F-75A0-443D-9ADF-B55E397CE4CA}" destId="{34829A88-D1E3-4338-A755-CB96D0990BA2}" srcOrd="1" destOrd="3" presId="urn:microsoft.com/office/officeart/2005/8/layout/hList7"/>
    <dgm:cxn modelId="{00F02C96-09DB-4CBC-859F-F69C4EBDC381}" type="presOf" srcId="{3471DB29-3AC7-491A-A720-F5311401A7D8}" destId="{34829A88-D1E3-4338-A755-CB96D0990BA2}" srcOrd="1" destOrd="4" presId="urn:microsoft.com/office/officeart/2005/8/layout/hList7"/>
    <dgm:cxn modelId="{3E93309B-AEFA-40C9-86C4-BBED71FBC105}" type="presOf" srcId="{A8C71BF2-85AB-4C10-9493-B34CCE2BC5B8}" destId="{34829A88-D1E3-4338-A755-CB96D0990BA2}" srcOrd="1" destOrd="1" presId="urn:microsoft.com/office/officeart/2005/8/layout/hList7"/>
    <dgm:cxn modelId="{A67C029C-8535-4AC3-9293-BD26B3C72145}" srcId="{163789C2-98DD-4F2D-80D2-BA699F720EEA}" destId="{A8C71BF2-85AB-4C10-9493-B34CCE2BC5B8}" srcOrd="0" destOrd="0" parTransId="{12EEA1FB-5442-44B6-BCC0-64828649C865}" sibTransId="{D8D471E2-B384-48F5-890B-CB36E276E7EC}"/>
    <dgm:cxn modelId="{0E772F9D-C2EC-4F42-99C0-031092D42B1B}" type="presOf" srcId="{9245D095-021E-4A96-AF31-A5E42B35A3EB}" destId="{BAACAC37-CF46-40D0-BCEA-31E3E9121742}" srcOrd="1" destOrd="0" presId="urn:microsoft.com/office/officeart/2005/8/layout/hList7"/>
    <dgm:cxn modelId="{94639BA7-3B1B-4FA4-AC3C-8CF09A440FC1}" type="presOf" srcId="{163789C2-98DD-4F2D-80D2-BA699F720EEA}" destId="{34829A88-D1E3-4338-A755-CB96D0990BA2}" srcOrd="1" destOrd="0" presId="urn:microsoft.com/office/officeart/2005/8/layout/hList7"/>
    <dgm:cxn modelId="{748493BB-E999-4399-88B7-AB226CF6434C}" srcId="{163789C2-98DD-4F2D-80D2-BA699F720EEA}" destId="{3471DB29-3AC7-491A-A720-F5311401A7D8}" srcOrd="3" destOrd="0" parTransId="{E499AC5C-A651-49F9-8A66-0DC1026E4502}" sibTransId="{0D45431B-FACC-4536-857A-F9B06A609101}"/>
    <dgm:cxn modelId="{0BA302C7-6150-4C7C-A1DD-E791B7963014}" srcId="{6A99707B-17F0-4CAA-8108-0576F4F2AA58}" destId="{9245D095-021E-4A96-AF31-A5E42B35A3EB}" srcOrd="0" destOrd="0" parTransId="{1BC2777E-D367-4284-8646-AA5C3D1C05D0}" sibTransId="{EFE8BB77-76B0-4FEB-A36E-06121497CDDE}"/>
    <dgm:cxn modelId="{5FFDE7CD-1C59-4E2F-B037-61A17D77EEF2}" srcId="{9245D095-021E-4A96-AF31-A5E42B35A3EB}" destId="{15AB46B1-A313-4C66-8CDB-91E15114AEA1}" srcOrd="1" destOrd="0" parTransId="{D63EA956-96AD-43C8-AE6A-8E6A4D848C70}" sibTransId="{6BA04632-FE7F-440A-920B-C52D2DBC6324}"/>
    <dgm:cxn modelId="{77D757CE-2469-44EB-BF83-86BF351822FF}" type="presOf" srcId="{15EE3366-E975-43E0-BCCE-0DAC5F8B95E5}" destId="{B4E4060E-D533-4EAB-9082-1E390EA0659D}" srcOrd="0" destOrd="2" presId="urn:microsoft.com/office/officeart/2005/8/layout/hList7"/>
    <dgm:cxn modelId="{173878DF-3F8E-477F-A87A-88B1B35B3331}" type="presOf" srcId="{64D5F5CC-B5DB-4F0D-8B58-CE95FAC24596}" destId="{3FE2A59D-A864-408C-9AF6-2F0B22BD6011}" srcOrd="0" destOrd="4" presId="urn:microsoft.com/office/officeart/2005/8/layout/hList7"/>
    <dgm:cxn modelId="{CEEEC7E6-65F2-4564-833F-C7328A75F301}" type="presOf" srcId="{439BD50B-0F03-4B5C-9256-F3E7A7DA4942}" destId="{BAACAC37-CF46-40D0-BCEA-31E3E9121742}" srcOrd="1" destOrd="3" presId="urn:microsoft.com/office/officeart/2005/8/layout/hList7"/>
    <dgm:cxn modelId="{ED815DEF-0D34-45F3-A1C7-1C0FC03329EE}" type="presOf" srcId="{DC6ABC35-0CDB-43A9-9530-9C211063DB6C}" destId="{BAACAC37-CF46-40D0-BCEA-31E3E9121742}" srcOrd="1" destOrd="5" presId="urn:microsoft.com/office/officeart/2005/8/layout/hList7"/>
    <dgm:cxn modelId="{5D15A6F9-DA16-4BDB-BEA4-26761F0C2D51}" type="presOf" srcId="{EFE8BB77-76B0-4FEB-A36E-06121497CDDE}" destId="{2FFE08D5-0F0C-4F6B-BF09-59D9AA97FFBF}" srcOrd="0" destOrd="0" presId="urn:microsoft.com/office/officeart/2005/8/layout/hList7"/>
    <dgm:cxn modelId="{23684FFA-35E4-4092-8133-7A003A16498A}" type="presOf" srcId="{3471DB29-3AC7-491A-A720-F5311401A7D8}" destId="{B4E4060E-D533-4EAB-9082-1E390EA0659D}" srcOrd="0" destOrd="4" presId="urn:microsoft.com/office/officeart/2005/8/layout/hList7"/>
    <dgm:cxn modelId="{8DD47182-086B-4532-9370-270A42779553}" type="presParOf" srcId="{C114D272-3D48-45B9-A4EA-7CFE7BCA6533}" destId="{57B22673-341A-4F55-A20C-9F80777CEAC6}" srcOrd="0" destOrd="0" presId="urn:microsoft.com/office/officeart/2005/8/layout/hList7"/>
    <dgm:cxn modelId="{F1BEB81D-9EB9-415B-BC4F-9EACF2AA62ED}" type="presParOf" srcId="{C114D272-3D48-45B9-A4EA-7CFE7BCA6533}" destId="{9BF42F6D-B300-44AC-A3E1-DC7CFB9DFCBA}" srcOrd="1" destOrd="0" presId="urn:microsoft.com/office/officeart/2005/8/layout/hList7"/>
    <dgm:cxn modelId="{22F0EF85-41DF-43E9-B703-07EBA4D8910B}" type="presParOf" srcId="{9BF42F6D-B300-44AC-A3E1-DC7CFB9DFCBA}" destId="{CC9608C3-C88A-47C8-953A-08CC409D1852}" srcOrd="0" destOrd="0" presId="urn:microsoft.com/office/officeart/2005/8/layout/hList7"/>
    <dgm:cxn modelId="{B7F8C4A1-2617-4B20-B3A3-A1707A37AE12}" type="presParOf" srcId="{CC9608C3-C88A-47C8-953A-08CC409D1852}" destId="{3FE2A59D-A864-408C-9AF6-2F0B22BD6011}" srcOrd="0" destOrd="0" presId="urn:microsoft.com/office/officeart/2005/8/layout/hList7"/>
    <dgm:cxn modelId="{AAC76243-7A4B-42EF-9D27-6FB4B1E72D48}" type="presParOf" srcId="{CC9608C3-C88A-47C8-953A-08CC409D1852}" destId="{BAACAC37-CF46-40D0-BCEA-31E3E9121742}" srcOrd="1" destOrd="0" presId="urn:microsoft.com/office/officeart/2005/8/layout/hList7"/>
    <dgm:cxn modelId="{A92D4873-5364-45E7-AF37-7FC9653A2297}" type="presParOf" srcId="{CC9608C3-C88A-47C8-953A-08CC409D1852}" destId="{81709A95-3FF2-4D85-95CF-F1552C5BB28B}" srcOrd="2" destOrd="0" presId="urn:microsoft.com/office/officeart/2005/8/layout/hList7"/>
    <dgm:cxn modelId="{6093E0C1-9565-4DE6-93AD-A236567781AF}" type="presParOf" srcId="{CC9608C3-C88A-47C8-953A-08CC409D1852}" destId="{A7AEA687-1733-422C-8E89-A902C31A36AA}" srcOrd="3" destOrd="0" presId="urn:microsoft.com/office/officeart/2005/8/layout/hList7"/>
    <dgm:cxn modelId="{719B1DF1-695A-40F7-A14D-9A4C162EECB0}" type="presParOf" srcId="{9BF42F6D-B300-44AC-A3E1-DC7CFB9DFCBA}" destId="{2FFE08D5-0F0C-4F6B-BF09-59D9AA97FFBF}" srcOrd="1" destOrd="0" presId="urn:microsoft.com/office/officeart/2005/8/layout/hList7"/>
    <dgm:cxn modelId="{6EAB1B40-B145-4DA7-83AD-4CA91567F1E5}" type="presParOf" srcId="{9BF42F6D-B300-44AC-A3E1-DC7CFB9DFCBA}" destId="{CAAF054B-8F78-43CF-9447-6A2B1804D358}" srcOrd="2" destOrd="0" presId="urn:microsoft.com/office/officeart/2005/8/layout/hList7"/>
    <dgm:cxn modelId="{0C34C69C-8D36-413E-A5FD-D7295BF46650}" type="presParOf" srcId="{CAAF054B-8F78-43CF-9447-6A2B1804D358}" destId="{B4E4060E-D533-4EAB-9082-1E390EA0659D}" srcOrd="0" destOrd="0" presId="urn:microsoft.com/office/officeart/2005/8/layout/hList7"/>
    <dgm:cxn modelId="{51E241E8-F423-4CEA-BF48-D56D578A3ECA}" type="presParOf" srcId="{CAAF054B-8F78-43CF-9447-6A2B1804D358}" destId="{34829A88-D1E3-4338-A755-CB96D0990BA2}" srcOrd="1" destOrd="0" presId="urn:microsoft.com/office/officeart/2005/8/layout/hList7"/>
    <dgm:cxn modelId="{562D533C-6D13-4BE1-8C9D-DC069AD14AE4}" type="presParOf" srcId="{CAAF054B-8F78-43CF-9447-6A2B1804D358}" destId="{CD2337D1-8B44-4EDB-9C93-2AA2B9447132}" srcOrd="2" destOrd="0" presId="urn:microsoft.com/office/officeart/2005/8/layout/hList7"/>
    <dgm:cxn modelId="{88374680-F868-48C2-A604-80F2B2C4C604}" type="presParOf" srcId="{CAAF054B-8F78-43CF-9447-6A2B1804D358}" destId="{39E67CA0-E66C-41E7-B26C-C03415CF6D13}"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A99707B-17F0-4CAA-8108-0576F4F2AA58}" type="doc">
      <dgm:prSet loTypeId="urn:microsoft.com/office/officeart/2005/8/layout/hList7" loCatId="list" qsTypeId="urn:microsoft.com/office/officeart/2005/8/quickstyle/simple1" qsCatId="simple" csTypeId="urn:microsoft.com/office/officeart/2005/8/colors/accent0_1" csCatId="mainScheme" phldr="1"/>
      <dgm:spPr/>
    </dgm:pt>
    <dgm:pt modelId="{9245D095-021E-4A96-AF31-A5E42B35A3EB}">
      <dgm:prSet phldrT="[Text]"/>
      <dgm:spPr/>
      <dgm:t>
        <a:bodyPr/>
        <a:lstStyle/>
        <a:p>
          <a:r>
            <a:rPr lang="en-US" dirty="0"/>
            <a:t>Event Hubs</a:t>
          </a:r>
        </a:p>
      </dgm:t>
    </dgm:pt>
    <dgm:pt modelId="{1BC2777E-D367-4284-8646-AA5C3D1C05D0}" type="parTrans" cxnId="{0BA302C7-6150-4C7C-A1DD-E791B7963014}">
      <dgm:prSet/>
      <dgm:spPr/>
      <dgm:t>
        <a:bodyPr/>
        <a:lstStyle/>
        <a:p>
          <a:endParaRPr lang="en-US"/>
        </a:p>
      </dgm:t>
    </dgm:pt>
    <dgm:pt modelId="{EFE8BB77-76B0-4FEB-A36E-06121497CDDE}" type="sibTrans" cxnId="{0BA302C7-6150-4C7C-A1DD-E791B7963014}">
      <dgm:prSet/>
      <dgm:spPr/>
      <dgm:t>
        <a:bodyPr/>
        <a:lstStyle/>
        <a:p>
          <a:endParaRPr lang="en-US"/>
        </a:p>
      </dgm:t>
    </dgm:pt>
    <dgm:pt modelId="{3DC877C5-75AD-4B9F-B25E-E0846E31F871}">
      <dgm:prSet phldrT="[Text]"/>
      <dgm:spPr/>
      <dgm:t>
        <a:bodyPr/>
        <a:lstStyle/>
        <a:p>
          <a:r>
            <a:rPr lang="en-US" dirty="0"/>
            <a:t>Event Grid</a:t>
          </a:r>
        </a:p>
      </dgm:t>
    </dgm:pt>
    <dgm:pt modelId="{B5CC18E9-8B24-4CBE-A785-B85ED19AB012}" type="parTrans" cxnId="{D75D082F-7FF8-4B49-BC56-EA2640E18BE7}">
      <dgm:prSet/>
      <dgm:spPr/>
      <dgm:t>
        <a:bodyPr/>
        <a:lstStyle/>
        <a:p>
          <a:endParaRPr lang="en-US"/>
        </a:p>
      </dgm:t>
    </dgm:pt>
    <dgm:pt modelId="{46C5C055-F593-4954-AAF9-13B0CF689403}" type="sibTrans" cxnId="{D75D082F-7FF8-4B49-BC56-EA2640E18BE7}">
      <dgm:prSet/>
      <dgm:spPr/>
      <dgm:t>
        <a:bodyPr/>
        <a:lstStyle/>
        <a:p>
          <a:endParaRPr lang="en-US"/>
        </a:p>
      </dgm:t>
    </dgm:pt>
    <dgm:pt modelId="{163789C2-98DD-4F2D-80D2-BA699F720EEA}">
      <dgm:prSet phldrT="[Text]"/>
      <dgm:spPr/>
      <dgm:t>
        <a:bodyPr/>
        <a:lstStyle/>
        <a:p>
          <a:r>
            <a:rPr lang="en-US" dirty="0"/>
            <a:t>Service Bus</a:t>
          </a:r>
        </a:p>
      </dgm:t>
    </dgm:pt>
    <dgm:pt modelId="{21F2BEB0-7C82-4610-8AC8-2C2050DFC59C}" type="parTrans" cxnId="{E8BAF607-B97C-449D-8811-295F14AE835D}">
      <dgm:prSet/>
      <dgm:spPr/>
      <dgm:t>
        <a:bodyPr/>
        <a:lstStyle/>
        <a:p>
          <a:endParaRPr lang="en-US"/>
        </a:p>
      </dgm:t>
    </dgm:pt>
    <dgm:pt modelId="{D01A8633-5DE1-4449-B736-62C4315611D7}" type="sibTrans" cxnId="{E8BAF607-B97C-449D-8811-295F14AE835D}">
      <dgm:prSet/>
      <dgm:spPr/>
      <dgm:t>
        <a:bodyPr/>
        <a:lstStyle/>
        <a:p>
          <a:endParaRPr lang="en-US"/>
        </a:p>
      </dgm:t>
    </dgm:pt>
    <dgm:pt modelId="{673F272A-2826-479D-B9C7-8F2659C9C4D5}">
      <dgm:prSet phldrT="[Text]"/>
      <dgm:spPr/>
      <dgm:t>
        <a:bodyPr/>
        <a:lstStyle/>
        <a:p>
          <a:r>
            <a:rPr lang="en-US" dirty="0"/>
            <a:t>“Point in time” data</a:t>
          </a:r>
        </a:p>
      </dgm:t>
    </dgm:pt>
    <dgm:pt modelId="{9DB0CEC5-F70D-485F-A7DD-1D5A4DB79075}" type="parTrans" cxnId="{B29BA01D-14E2-4A40-9F4C-C5900BC6D72D}">
      <dgm:prSet/>
      <dgm:spPr/>
      <dgm:t>
        <a:bodyPr/>
        <a:lstStyle/>
        <a:p>
          <a:endParaRPr lang="en-US"/>
        </a:p>
      </dgm:t>
    </dgm:pt>
    <dgm:pt modelId="{0A86DE9A-4F4A-4D39-AE20-47B1BB639000}" type="sibTrans" cxnId="{B29BA01D-14E2-4A40-9F4C-C5900BC6D72D}">
      <dgm:prSet/>
      <dgm:spPr/>
      <dgm:t>
        <a:bodyPr/>
        <a:lstStyle/>
        <a:p>
          <a:endParaRPr lang="en-US"/>
        </a:p>
      </dgm:t>
    </dgm:pt>
    <dgm:pt modelId="{15AB46B1-A313-4C66-8CDB-91E15114AEA1}">
      <dgm:prSet phldrT="[Text]"/>
      <dgm:spPr/>
      <dgm:t>
        <a:bodyPr/>
        <a:lstStyle/>
        <a:p>
          <a:r>
            <a:rPr lang="en-US" dirty="0"/>
            <a:t>Fast pull</a:t>
          </a:r>
        </a:p>
      </dgm:t>
    </dgm:pt>
    <dgm:pt modelId="{D63EA956-96AD-43C8-AE6A-8E6A4D848C70}" type="parTrans" cxnId="{5FFDE7CD-1C59-4E2F-B037-61A17D77EEF2}">
      <dgm:prSet/>
      <dgm:spPr/>
      <dgm:t>
        <a:bodyPr/>
        <a:lstStyle/>
        <a:p>
          <a:endParaRPr lang="en-US"/>
        </a:p>
      </dgm:t>
    </dgm:pt>
    <dgm:pt modelId="{6BA04632-FE7F-440A-920B-C52D2DBC6324}" type="sibTrans" cxnId="{5FFDE7CD-1C59-4E2F-B037-61A17D77EEF2}">
      <dgm:prSet/>
      <dgm:spPr/>
      <dgm:t>
        <a:bodyPr/>
        <a:lstStyle/>
        <a:p>
          <a:endParaRPr lang="en-US"/>
        </a:p>
      </dgm:t>
    </dgm:pt>
    <dgm:pt modelId="{439BD50B-0F03-4B5C-9256-F3E7A7DA4942}">
      <dgm:prSet phldrT="[Text]"/>
      <dgm:spPr/>
      <dgm:t>
        <a:bodyPr/>
        <a:lstStyle/>
        <a:p>
          <a:r>
            <a:rPr lang="en-US"/>
            <a:t>Replay / strict ordering</a:t>
          </a:r>
          <a:endParaRPr lang="en-US" dirty="0"/>
        </a:p>
      </dgm:t>
    </dgm:pt>
    <dgm:pt modelId="{3C19CB0B-6DB4-4341-9002-4EEC147B8D7B}" type="parTrans" cxnId="{03FCAF5A-71C9-4B05-96E4-2430440F6E8F}">
      <dgm:prSet/>
      <dgm:spPr/>
      <dgm:t>
        <a:bodyPr/>
        <a:lstStyle/>
        <a:p>
          <a:endParaRPr lang="en-US"/>
        </a:p>
      </dgm:t>
    </dgm:pt>
    <dgm:pt modelId="{F0DFD3F6-5994-40C5-B0DF-83CB8AA1A58C}" type="sibTrans" cxnId="{03FCAF5A-71C9-4B05-96E4-2430440F6E8F}">
      <dgm:prSet/>
      <dgm:spPr/>
      <dgm:t>
        <a:bodyPr/>
        <a:lstStyle/>
        <a:p>
          <a:endParaRPr lang="en-US"/>
        </a:p>
      </dgm:t>
    </dgm:pt>
    <dgm:pt modelId="{DC6ABC35-0CDB-43A9-9530-9C211063DB6C}">
      <dgm:prSet phldrT="[Text]"/>
      <dgm:spPr/>
      <dgm:t>
        <a:bodyPr/>
        <a:lstStyle/>
        <a:p>
          <a:endParaRPr lang="en-US" dirty="0"/>
        </a:p>
      </dgm:t>
    </dgm:pt>
    <dgm:pt modelId="{F8439B3B-9A4C-4082-B192-504B4F9CC7F0}" type="parTrans" cxnId="{45365984-EED3-4A73-A59A-A68729745AFB}">
      <dgm:prSet/>
      <dgm:spPr/>
      <dgm:t>
        <a:bodyPr/>
        <a:lstStyle/>
        <a:p>
          <a:endParaRPr lang="en-US"/>
        </a:p>
      </dgm:t>
    </dgm:pt>
    <dgm:pt modelId="{2B70E433-B739-48E4-B065-0093BC6935B1}" type="sibTrans" cxnId="{45365984-EED3-4A73-A59A-A68729745AFB}">
      <dgm:prSet/>
      <dgm:spPr/>
      <dgm:t>
        <a:bodyPr/>
        <a:lstStyle/>
        <a:p>
          <a:endParaRPr lang="en-US"/>
        </a:p>
      </dgm:t>
    </dgm:pt>
    <dgm:pt modelId="{7AB5D874-5AD9-4825-8F0C-171183915851}">
      <dgm:prSet phldrT="[Text]"/>
      <dgm:spPr/>
      <dgm:t>
        <a:bodyPr/>
        <a:lstStyle/>
        <a:p>
          <a:r>
            <a:rPr lang="en-US" dirty="0"/>
            <a:t>Business logic</a:t>
          </a:r>
        </a:p>
      </dgm:t>
    </dgm:pt>
    <dgm:pt modelId="{3599ECCC-70DC-4646-8343-EA1580B76383}" type="parTrans" cxnId="{7113FB9E-6BF9-4B79-A7B9-887B7F190A21}">
      <dgm:prSet/>
      <dgm:spPr/>
      <dgm:t>
        <a:bodyPr/>
        <a:lstStyle/>
        <a:p>
          <a:endParaRPr lang="en-US"/>
        </a:p>
      </dgm:t>
    </dgm:pt>
    <dgm:pt modelId="{21003398-36D1-40EC-ABAB-AB97BBB33DD6}" type="sibTrans" cxnId="{7113FB9E-6BF9-4B79-A7B9-887B7F190A21}">
      <dgm:prSet/>
      <dgm:spPr/>
      <dgm:t>
        <a:bodyPr/>
        <a:lstStyle/>
        <a:p>
          <a:endParaRPr lang="en-US"/>
        </a:p>
      </dgm:t>
    </dgm:pt>
    <dgm:pt modelId="{14AC47B2-ABD8-4119-AF0A-ABD189B99A83}">
      <dgm:prSet phldrT="[Text]"/>
      <dgm:spPr/>
      <dgm:t>
        <a:bodyPr/>
        <a:lstStyle/>
        <a:p>
          <a:r>
            <a:rPr lang="en-US" dirty="0"/>
            <a:t>Push, not poll</a:t>
          </a:r>
        </a:p>
      </dgm:t>
    </dgm:pt>
    <dgm:pt modelId="{FBA31BFA-DAC6-4C0B-8C2B-8983BBA4A56F}" type="parTrans" cxnId="{3AE0B67F-5367-4BB4-B362-25C9288D8ABE}">
      <dgm:prSet/>
      <dgm:spPr/>
      <dgm:t>
        <a:bodyPr/>
        <a:lstStyle/>
        <a:p>
          <a:endParaRPr lang="en-US"/>
        </a:p>
      </dgm:t>
    </dgm:pt>
    <dgm:pt modelId="{C8E7F72B-AE61-4288-9F69-509AB6927D9F}" type="sibTrans" cxnId="{3AE0B67F-5367-4BB4-B362-25C9288D8ABE}">
      <dgm:prSet/>
      <dgm:spPr/>
      <dgm:t>
        <a:bodyPr/>
        <a:lstStyle/>
        <a:p>
          <a:endParaRPr lang="en-US"/>
        </a:p>
      </dgm:t>
    </dgm:pt>
    <dgm:pt modelId="{263459DF-C824-4A18-8DB2-2331DFFD7A9D}">
      <dgm:prSet phldrT="[Text]"/>
      <dgm:spPr/>
      <dgm:t>
        <a:bodyPr/>
        <a:lstStyle/>
        <a:p>
          <a:r>
            <a:rPr lang="en-US" dirty="0"/>
            <a:t>Handlers</a:t>
          </a:r>
        </a:p>
      </dgm:t>
    </dgm:pt>
    <dgm:pt modelId="{DF05D862-55F0-495A-992E-CC5319574394}" type="parTrans" cxnId="{19B31BD1-0C43-4980-91C7-AA09A9B08F2A}">
      <dgm:prSet/>
      <dgm:spPr/>
      <dgm:t>
        <a:bodyPr/>
        <a:lstStyle/>
        <a:p>
          <a:endParaRPr lang="en-US"/>
        </a:p>
      </dgm:t>
    </dgm:pt>
    <dgm:pt modelId="{5DDF43FB-726F-4E66-B42E-3C6C86F7E833}" type="sibTrans" cxnId="{19B31BD1-0C43-4980-91C7-AA09A9B08F2A}">
      <dgm:prSet/>
      <dgm:spPr/>
      <dgm:t>
        <a:bodyPr/>
        <a:lstStyle/>
        <a:p>
          <a:endParaRPr lang="en-US"/>
        </a:p>
      </dgm:t>
    </dgm:pt>
    <dgm:pt modelId="{6A5AE3C5-D2DB-421D-86F7-E52CABAAE9D8}">
      <dgm:prSet phldrT="[Text]"/>
      <dgm:spPr/>
      <dgm:t>
        <a:bodyPr/>
        <a:lstStyle/>
        <a:p>
          <a:r>
            <a:rPr lang="en-US" dirty="0"/>
            <a:t>Ordering</a:t>
          </a:r>
        </a:p>
      </dgm:t>
    </dgm:pt>
    <dgm:pt modelId="{4E9B088E-1C69-4A6F-8EA2-93C257222BA4}" type="parTrans" cxnId="{2A5BAAEC-9AC1-4E47-B40E-AD414639D294}">
      <dgm:prSet/>
      <dgm:spPr/>
      <dgm:t>
        <a:bodyPr/>
        <a:lstStyle/>
        <a:p>
          <a:endParaRPr lang="en-US"/>
        </a:p>
      </dgm:t>
    </dgm:pt>
    <dgm:pt modelId="{499236EB-F2E9-4794-B69E-ADECF815869E}" type="sibTrans" cxnId="{2A5BAAEC-9AC1-4E47-B40E-AD414639D294}">
      <dgm:prSet/>
      <dgm:spPr/>
      <dgm:t>
        <a:bodyPr/>
        <a:lstStyle/>
        <a:p>
          <a:endParaRPr lang="en-US"/>
        </a:p>
      </dgm:t>
    </dgm:pt>
    <dgm:pt modelId="{A8C71BF2-85AB-4C10-9493-B34CCE2BC5B8}">
      <dgm:prSet phldrT="[Text]"/>
      <dgm:spPr/>
      <dgm:t>
        <a:bodyPr/>
        <a:lstStyle/>
        <a:p>
          <a:r>
            <a:rPr lang="en-US" dirty="0"/>
            <a:t>Queue for critical items</a:t>
          </a:r>
        </a:p>
      </dgm:t>
    </dgm:pt>
    <dgm:pt modelId="{12EEA1FB-5442-44B6-BCC0-64828649C865}" type="parTrans" cxnId="{A67C029C-8535-4AC3-9293-BD26B3C72145}">
      <dgm:prSet/>
      <dgm:spPr/>
      <dgm:t>
        <a:bodyPr/>
        <a:lstStyle/>
        <a:p>
          <a:endParaRPr lang="en-US"/>
        </a:p>
      </dgm:t>
    </dgm:pt>
    <dgm:pt modelId="{D8D471E2-B384-48F5-890B-CB36E276E7EC}" type="sibTrans" cxnId="{A67C029C-8535-4AC3-9293-BD26B3C72145}">
      <dgm:prSet/>
      <dgm:spPr/>
      <dgm:t>
        <a:bodyPr/>
        <a:lstStyle/>
        <a:p>
          <a:endParaRPr lang="en-US"/>
        </a:p>
      </dgm:t>
    </dgm:pt>
    <dgm:pt modelId="{15EE3366-E975-43E0-BCCE-0DAC5F8B95E5}">
      <dgm:prSet phldrT="[Text]"/>
      <dgm:spPr/>
      <dgm:t>
        <a:bodyPr/>
        <a:lstStyle/>
        <a:p>
          <a:r>
            <a:rPr lang="en-US" dirty="0"/>
            <a:t>Routing</a:t>
          </a:r>
        </a:p>
      </dgm:t>
    </dgm:pt>
    <dgm:pt modelId="{78F8551F-B610-4838-BB84-74826A6F913F}" type="parTrans" cxnId="{3F4B0580-B727-47D6-B25F-C87072831486}">
      <dgm:prSet/>
      <dgm:spPr/>
      <dgm:t>
        <a:bodyPr/>
        <a:lstStyle/>
        <a:p>
          <a:endParaRPr lang="en-US"/>
        </a:p>
      </dgm:t>
    </dgm:pt>
    <dgm:pt modelId="{65A36C4C-D295-40DB-90C3-26E4A89BE3D9}" type="sibTrans" cxnId="{3F4B0580-B727-47D6-B25F-C87072831486}">
      <dgm:prSet/>
      <dgm:spPr/>
      <dgm:t>
        <a:bodyPr/>
        <a:lstStyle/>
        <a:p>
          <a:endParaRPr lang="en-US"/>
        </a:p>
      </dgm:t>
    </dgm:pt>
    <dgm:pt modelId="{11EE1C4F-75A0-443D-9ADF-B55E397CE4CA}">
      <dgm:prSet phldrT="[Text]"/>
      <dgm:spPr/>
      <dgm:t>
        <a:bodyPr/>
        <a:lstStyle/>
        <a:p>
          <a:r>
            <a:rPr lang="en-US" dirty="0"/>
            <a:t>Workflow</a:t>
          </a:r>
        </a:p>
      </dgm:t>
    </dgm:pt>
    <dgm:pt modelId="{D1161EB2-165D-4B58-89E5-38CC8F7ADC45}" type="parTrans" cxnId="{F0A0E01B-E1D3-4CB9-8C5E-770852B72DD3}">
      <dgm:prSet/>
      <dgm:spPr/>
      <dgm:t>
        <a:bodyPr/>
        <a:lstStyle/>
        <a:p>
          <a:endParaRPr lang="en-US"/>
        </a:p>
      </dgm:t>
    </dgm:pt>
    <dgm:pt modelId="{ECC0A570-A477-4605-ADDA-C9E1143512D2}" type="sibTrans" cxnId="{F0A0E01B-E1D3-4CB9-8C5E-770852B72DD3}">
      <dgm:prSet/>
      <dgm:spPr/>
      <dgm:t>
        <a:bodyPr/>
        <a:lstStyle/>
        <a:p>
          <a:endParaRPr lang="en-US"/>
        </a:p>
      </dgm:t>
    </dgm:pt>
    <dgm:pt modelId="{3471DB29-3AC7-491A-A720-F5311401A7D8}">
      <dgm:prSet phldrT="[Text]"/>
      <dgm:spPr/>
      <dgm:t>
        <a:bodyPr/>
        <a:lstStyle/>
        <a:p>
          <a:r>
            <a:rPr lang="en-US" dirty="0"/>
            <a:t>Transactional</a:t>
          </a:r>
        </a:p>
      </dgm:t>
    </dgm:pt>
    <dgm:pt modelId="{E499AC5C-A651-49F9-8A66-0DC1026E4502}" type="parTrans" cxnId="{748493BB-E999-4399-88B7-AB226CF6434C}">
      <dgm:prSet/>
      <dgm:spPr/>
      <dgm:t>
        <a:bodyPr/>
        <a:lstStyle/>
        <a:p>
          <a:endParaRPr lang="en-US"/>
        </a:p>
      </dgm:t>
    </dgm:pt>
    <dgm:pt modelId="{0D45431B-FACC-4536-857A-F9B06A609101}" type="sibTrans" cxnId="{748493BB-E999-4399-88B7-AB226CF6434C}">
      <dgm:prSet/>
      <dgm:spPr/>
      <dgm:t>
        <a:bodyPr/>
        <a:lstStyle/>
        <a:p>
          <a:endParaRPr lang="en-US"/>
        </a:p>
      </dgm:t>
    </dgm:pt>
    <dgm:pt modelId="{94182FFC-A857-496B-9681-61D23CF662F5}">
      <dgm:prSet/>
      <dgm:spPr/>
      <dgm:t>
        <a:bodyPr/>
        <a:lstStyle/>
        <a:p>
          <a:r>
            <a:rPr lang="en-US" dirty="0"/>
            <a:t>Big data streams</a:t>
          </a:r>
        </a:p>
      </dgm:t>
    </dgm:pt>
    <dgm:pt modelId="{C5E80247-F4D3-43EE-B102-91873C60DA93}" type="parTrans" cxnId="{06C0BDFB-F97C-49FD-9E79-33A7186CE975}">
      <dgm:prSet/>
      <dgm:spPr/>
      <dgm:t>
        <a:bodyPr/>
        <a:lstStyle/>
        <a:p>
          <a:endParaRPr lang="en-US"/>
        </a:p>
      </dgm:t>
    </dgm:pt>
    <dgm:pt modelId="{85F49EEA-1EA1-4011-A124-87E70A4D3F69}" type="sibTrans" cxnId="{06C0BDFB-F97C-49FD-9E79-33A7186CE975}">
      <dgm:prSet/>
      <dgm:spPr/>
      <dgm:t>
        <a:bodyPr/>
        <a:lstStyle/>
        <a:p>
          <a:endParaRPr lang="en-US"/>
        </a:p>
      </dgm:t>
    </dgm:pt>
    <dgm:pt modelId="{C114D272-3D48-45B9-A4EA-7CFE7BCA6533}" type="pres">
      <dgm:prSet presAssocID="{6A99707B-17F0-4CAA-8108-0576F4F2AA58}" presName="Name0" presStyleCnt="0">
        <dgm:presLayoutVars>
          <dgm:dir/>
          <dgm:resizeHandles val="exact"/>
        </dgm:presLayoutVars>
      </dgm:prSet>
      <dgm:spPr/>
    </dgm:pt>
    <dgm:pt modelId="{57B22673-341A-4F55-A20C-9F80777CEAC6}" type="pres">
      <dgm:prSet presAssocID="{6A99707B-17F0-4CAA-8108-0576F4F2AA58}" presName="fgShape" presStyleLbl="fgShp" presStyleIdx="0" presStyleCnt="1"/>
      <dgm:spPr/>
    </dgm:pt>
    <dgm:pt modelId="{9BF42F6D-B300-44AC-A3E1-DC7CFB9DFCBA}" type="pres">
      <dgm:prSet presAssocID="{6A99707B-17F0-4CAA-8108-0576F4F2AA58}" presName="linComp" presStyleCnt="0"/>
      <dgm:spPr/>
    </dgm:pt>
    <dgm:pt modelId="{CC9608C3-C88A-47C8-953A-08CC409D1852}" type="pres">
      <dgm:prSet presAssocID="{9245D095-021E-4A96-AF31-A5E42B35A3EB}" presName="compNode" presStyleCnt="0"/>
      <dgm:spPr/>
    </dgm:pt>
    <dgm:pt modelId="{3FE2A59D-A864-408C-9AF6-2F0B22BD6011}" type="pres">
      <dgm:prSet presAssocID="{9245D095-021E-4A96-AF31-A5E42B35A3EB}" presName="bkgdShape" presStyleLbl="node1" presStyleIdx="0" presStyleCnt="3"/>
      <dgm:spPr/>
    </dgm:pt>
    <dgm:pt modelId="{BAACAC37-CF46-40D0-BCEA-31E3E9121742}" type="pres">
      <dgm:prSet presAssocID="{9245D095-021E-4A96-AF31-A5E42B35A3EB}" presName="nodeTx" presStyleLbl="node1" presStyleIdx="0" presStyleCnt="3">
        <dgm:presLayoutVars>
          <dgm:bulletEnabled val="1"/>
        </dgm:presLayoutVars>
      </dgm:prSet>
      <dgm:spPr/>
    </dgm:pt>
    <dgm:pt modelId="{81709A95-3FF2-4D85-95CF-F1552C5BB28B}" type="pres">
      <dgm:prSet presAssocID="{9245D095-021E-4A96-AF31-A5E42B35A3EB}" presName="invisiNode" presStyleLbl="node1" presStyleIdx="0" presStyleCnt="3"/>
      <dgm:spPr/>
    </dgm:pt>
    <dgm:pt modelId="{A7AEA687-1733-422C-8E89-A902C31A36AA}" type="pres">
      <dgm:prSet presAssocID="{9245D095-021E-4A96-AF31-A5E42B35A3EB}" presName="imagNod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2FFE08D5-0F0C-4F6B-BF09-59D9AA97FFBF}" type="pres">
      <dgm:prSet presAssocID="{EFE8BB77-76B0-4FEB-A36E-06121497CDDE}" presName="sibTrans" presStyleLbl="sibTrans2D1" presStyleIdx="0" presStyleCnt="0"/>
      <dgm:spPr/>
    </dgm:pt>
    <dgm:pt modelId="{5E27C922-7375-4F1B-B4BC-DF913C464940}" type="pres">
      <dgm:prSet presAssocID="{3DC877C5-75AD-4B9F-B25E-E0846E31F871}" presName="compNode" presStyleCnt="0"/>
      <dgm:spPr/>
    </dgm:pt>
    <dgm:pt modelId="{82FAEA39-4BE5-41D9-8743-5C80660092AF}" type="pres">
      <dgm:prSet presAssocID="{3DC877C5-75AD-4B9F-B25E-E0846E31F871}" presName="bkgdShape" presStyleLbl="node1" presStyleIdx="1" presStyleCnt="3" custLinFactNeighborY="5885"/>
      <dgm:spPr/>
    </dgm:pt>
    <dgm:pt modelId="{10F5A972-88E2-4714-8992-AE498C241641}" type="pres">
      <dgm:prSet presAssocID="{3DC877C5-75AD-4B9F-B25E-E0846E31F871}" presName="nodeTx" presStyleLbl="node1" presStyleIdx="1" presStyleCnt="3">
        <dgm:presLayoutVars>
          <dgm:bulletEnabled val="1"/>
        </dgm:presLayoutVars>
      </dgm:prSet>
      <dgm:spPr/>
    </dgm:pt>
    <dgm:pt modelId="{BFAEE9C5-04F9-4887-81C6-09C2139ECA56}" type="pres">
      <dgm:prSet presAssocID="{3DC877C5-75AD-4B9F-B25E-E0846E31F871}" presName="invisiNode" presStyleLbl="node1" presStyleIdx="1" presStyleCnt="3"/>
      <dgm:spPr/>
    </dgm:pt>
    <dgm:pt modelId="{700FC392-645E-4188-9F51-031D34D94F1B}" type="pres">
      <dgm:prSet presAssocID="{3DC877C5-75AD-4B9F-B25E-E0846E31F871}" presName="imagNode" presStyleLbl="fgImgPlace1" presStyleIdx="1" presStyleCnt="3"/>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64A4CBDE-3CC7-4AAC-AECB-42677CE43108}" type="pres">
      <dgm:prSet presAssocID="{46C5C055-F593-4954-AAF9-13B0CF689403}" presName="sibTrans" presStyleLbl="sibTrans2D1" presStyleIdx="0" presStyleCnt="0"/>
      <dgm:spPr/>
    </dgm:pt>
    <dgm:pt modelId="{CAAF054B-8F78-43CF-9447-6A2B1804D358}" type="pres">
      <dgm:prSet presAssocID="{163789C2-98DD-4F2D-80D2-BA699F720EEA}" presName="compNode" presStyleCnt="0"/>
      <dgm:spPr/>
    </dgm:pt>
    <dgm:pt modelId="{B4E4060E-D533-4EAB-9082-1E390EA0659D}" type="pres">
      <dgm:prSet presAssocID="{163789C2-98DD-4F2D-80D2-BA699F720EEA}" presName="bkgdShape" presStyleLbl="node1" presStyleIdx="2" presStyleCnt="3"/>
      <dgm:spPr/>
    </dgm:pt>
    <dgm:pt modelId="{34829A88-D1E3-4338-A755-CB96D0990BA2}" type="pres">
      <dgm:prSet presAssocID="{163789C2-98DD-4F2D-80D2-BA699F720EEA}" presName="nodeTx" presStyleLbl="node1" presStyleIdx="2" presStyleCnt="3">
        <dgm:presLayoutVars>
          <dgm:bulletEnabled val="1"/>
        </dgm:presLayoutVars>
      </dgm:prSet>
      <dgm:spPr/>
    </dgm:pt>
    <dgm:pt modelId="{CD2337D1-8B44-4EDB-9C93-2AA2B9447132}" type="pres">
      <dgm:prSet presAssocID="{163789C2-98DD-4F2D-80D2-BA699F720EEA}" presName="invisiNode" presStyleLbl="node1" presStyleIdx="2" presStyleCnt="3"/>
      <dgm:spPr/>
    </dgm:pt>
    <dgm:pt modelId="{39E67CA0-E66C-41E7-B26C-C03415CF6D13}" type="pres">
      <dgm:prSet presAssocID="{163789C2-98DD-4F2D-80D2-BA699F720EEA}"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Lst>
  <dgm:cxnLst>
    <dgm:cxn modelId="{28A94206-67AE-47C5-810D-FBDEF97D306E}" type="presOf" srcId="{6A99707B-17F0-4CAA-8108-0576F4F2AA58}" destId="{C114D272-3D48-45B9-A4EA-7CFE7BCA6533}" srcOrd="0" destOrd="0" presId="urn:microsoft.com/office/officeart/2005/8/layout/hList7"/>
    <dgm:cxn modelId="{624B7E06-79E5-4154-BA9B-701408A8131B}" type="presOf" srcId="{673F272A-2826-479D-B9C7-8F2659C9C4D5}" destId="{BAACAC37-CF46-40D0-BCEA-31E3E9121742}" srcOrd="1" destOrd="1" presId="urn:microsoft.com/office/officeart/2005/8/layout/hList7"/>
    <dgm:cxn modelId="{E8BAF607-B97C-449D-8811-295F14AE835D}" srcId="{6A99707B-17F0-4CAA-8108-0576F4F2AA58}" destId="{163789C2-98DD-4F2D-80D2-BA699F720EEA}" srcOrd="2" destOrd="0" parTransId="{21F2BEB0-7C82-4610-8AC8-2C2050DFC59C}" sibTransId="{D01A8633-5DE1-4449-B736-62C4315611D7}"/>
    <dgm:cxn modelId="{F0A0E01B-E1D3-4CB9-8C5E-770852B72DD3}" srcId="{163789C2-98DD-4F2D-80D2-BA699F720EEA}" destId="{11EE1C4F-75A0-443D-9ADF-B55E397CE4CA}" srcOrd="2" destOrd="0" parTransId="{D1161EB2-165D-4B58-89E5-38CC8F7ADC45}" sibTransId="{ECC0A570-A477-4605-ADDA-C9E1143512D2}"/>
    <dgm:cxn modelId="{B29BA01D-14E2-4A40-9F4C-C5900BC6D72D}" srcId="{9245D095-021E-4A96-AF31-A5E42B35A3EB}" destId="{673F272A-2826-479D-B9C7-8F2659C9C4D5}" srcOrd="0" destOrd="0" parTransId="{9DB0CEC5-F70D-485F-A7DD-1D5A4DB79075}" sibTransId="{0A86DE9A-4F4A-4D39-AE20-47B1BB639000}"/>
    <dgm:cxn modelId="{676F2F24-962B-477B-8B94-F54C50B34B80}" type="presOf" srcId="{15AB46B1-A313-4C66-8CDB-91E15114AEA1}" destId="{BAACAC37-CF46-40D0-BCEA-31E3E9121742}" srcOrd="1" destOrd="2" presId="urn:microsoft.com/office/officeart/2005/8/layout/hList7"/>
    <dgm:cxn modelId="{1849AB25-D848-46BF-ABAE-91BE5F71349A}" type="presOf" srcId="{94182FFC-A857-496B-9681-61D23CF662F5}" destId="{3FE2A59D-A864-408C-9AF6-2F0B22BD6011}" srcOrd="0" destOrd="4" presId="urn:microsoft.com/office/officeart/2005/8/layout/hList7"/>
    <dgm:cxn modelId="{5B77182E-6200-42F2-8582-9F13978E183A}" type="presOf" srcId="{439BD50B-0F03-4B5C-9256-F3E7A7DA4942}" destId="{3FE2A59D-A864-408C-9AF6-2F0B22BD6011}" srcOrd="0" destOrd="3" presId="urn:microsoft.com/office/officeart/2005/8/layout/hList7"/>
    <dgm:cxn modelId="{D75D082F-7FF8-4B49-BC56-EA2640E18BE7}" srcId="{6A99707B-17F0-4CAA-8108-0576F4F2AA58}" destId="{3DC877C5-75AD-4B9F-B25E-E0846E31F871}" srcOrd="1" destOrd="0" parTransId="{B5CC18E9-8B24-4CBE-A785-B85ED19AB012}" sibTransId="{46C5C055-F593-4954-AAF9-13B0CF689403}"/>
    <dgm:cxn modelId="{D22E285E-83AA-4DD6-8A90-90E025031395}" type="presOf" srcId="{15EE3366-E975-43E0-BCCE-0DAC5F8B95E5}" destId="{34829A88-D1E3-4338-A755-CB96D0990BA2}" srcOrd="1" destOrd="2" presId="urn:microsoft.com/office/officeart/2005/8/layout/hList7"/>
    <dgm:cxn modelId="{92510B46-C16F-473A-98B9-510078D2A137}" type="presOf" srcId="{673F272A-2826-479D-B9C7-8F2659C9C4D5}" destId="{3FE2A59D-A864-408C-9AF6-2F0B22BD6011}" srcOrd="0" destOrd="1" presId="urn:microsoft.com/office/officeart/2005/8/layout/hList7"/>
    <dgm:cxn modelId="{314CED4D-3067-41CE-9DDB-CD9B0F833907}" type="presOf" srcId="{15AB46B1-A313-4C66-8CDB-91E15114AEA1}" destId="{3FE2A59D-A864-408C-9AF6-2F0B22BD6011}" srcOrd="0" destOrd="2" presId="urn:microsoft.com/office/officeart/2005/8/layout/hList7"/>
    <dgm:cxn modelId="{05DD124E-A892-4FB0-AB3B-E6C5E3070167}" type="presOf" srcId="{7AB5D874-5AD9-4825-8F0C-171183915851}" destId="{10F5A972-88E2-4714-8992-AE498C241641}" srcOrd="1" destOrd="1" presId="urn:microsoft.com/office/officeart/2005/8/layout/hList7"/>
    <dgm:cxn modelId="{B1EA7550-AF9B-4542-90F6-535A5F28EC9D}" type="presOf" srcId="{A8C71BF2-85AB-4C10-9493-B34CCE2BC5B8}" destId="{B4E4060E-D533-4EAB-9082-1E390EA0659D}" srcOrd="0" destOrd="1" presId="urn:microsoft.com/office/officeart/2005/8/layout/hList7"/>
    <dgm:cxn modelId="{39DF2A52-B5B8-4BB8-B903-0B74D007AD76}" type="presOf" srcId="{3DC877C5-75AD-4B9F-B25E-E0846E31F871}" destId="{82FAEA39-4BE5-41D9-8743-5C80660092AF}" srcOrd="0" destOrd="0" presId="urn:microsoft.com/office/officeart/2005/8/layout/hList7"/>
    <dgm:cxn modelId="{EF0ADD76-CB2D-4FAC-BE1F-3A879E9F294F}" type="presOf" srcId="{46C5C055-F593-4954-AAF9-13B0CF689403}" destId="{64A4CBDE-3CC7-4AAC-AECB-42677CE43108}" srcOrd="0" destOrd="0" presId="urn:microsoft.com/office/officeart/2005/8/layout/hList7"/>
    <dgm:cxn modelId="{D13ECC79-AE99-4BA5-9A8F-C4CB6D39767B}" type="presOf" srcId="{11EE1C4F-75A0-443D-9ADF-B55E397CE4CA}" destId="{B4E4060E-D533-4EAB-9082-1E390EA0659D}" srcOrd="0" destOrd="3" presId="urn:microsoft.com/office/officeart/2005/8/layout/hList7"/>
    <dgm:cxn modelId="{03FCAF5A-71C9-4B05-96E4-2430440F6E8F}" srcId="{9245D095-021E-4A96-AF31-A5E42B35A3EB}" destId="{439BD50B-0F03-4B5C-9256-F3E7A7DA4942}" srcOrd="2" destOrd="0" parTransId="{3C19CB0B-6DB4-4341-9002-4EEC147B8D7B}" sibTransId="{F0DFD3F6-5994-40C5-B0DF-83CB8AA1A58C}"/>
    <dgm:cxn modelId="{3AE0B67F-5367-4BB4-B362-25C9288D8ABE}" srcId="{3DC877C5-75AD-4B9F-B25E-E0846E31F871}" destId="{14AC47B2-ABD8-4119-AF0A-ABD189B99A83}" srcOrd="1" destOrd="0" parTransId="{FBA31BFA-DAC6-4C0B-8C2B-8983BBA4A56F}" sibTransId="{C8E7F72B-AE61-4288-9F69-509AB6927D9F}"/>
    <dgm:cxn modelId="{3F4B0580-B727-47D6-B25F-C87072831486}" srcId="{163789C2-98DD-4F2D-80D2-BA699F720EEA}" destId="{15EE3366-E975-43E0-BCCE-0DAC5F8B95E5}" srcOrd="1" destOrd="0" parTransId="{78F8551F-B610-4838-BB84-74826A6F913F}" sibTransId="{65A36C4C-D295-40DB-90C3-26E4A89BE3D9}"/>
    <dgm:cxn modelId="{12A74282-100D-432F-9454-C2E3CDD6A0FA}" type="presOf" srcId="{DC6ABC35-0CDB-43A9-9530-9C211063DB6C}" destId="{3FE2A59D-A864-408C-9AF6-2F0B22BD6011}" srcOrd="0" destOrd="5" presId="urn:microsoft.com/office/officeart/2005/8/layout/hList7"/>
    <dgm:cxn modelId="{ACEC8F82-9367-40C4-AC0D-6800644C9FDA}" type="presOf" srcId="{94182FFC-A857-496B-9681-61D23CF662F5}" destId="{BAACAC37-CF46-40D0-BCEA-31E3E9121742}" srcOrd="1" destOrd="4" presId="urn:microsoft.com/office/officeart/2005/8/layout/hList7"/>
    <dgm:cxn modelId="{45365984-EED3-4A73-A59A-A68729745AFB}" srcId="{9245D095-021E-4A96-AF31-A5E42B35A3EB}" destId="{DC6ABC35-0CDB-43A9-9530-9C211063DB6C}" srcOrd="4" destOrd="0" parTransId="{F8439B3B-9A4C-4082-B192-504B4F9CC7F0}" sibTransId="{2B70E433-B739-48E4-B065-0093BC6935B1}"/>
    <dgm:cxn modelId="{ED175C87-F43E-4AB0-99AB-F9D5EB65140E}" type="presOf" srcId="{163789C2-98DD-4F2D-80D2-BA699F720EEA}" destId="{B4E4060E-D533-4EAB-9082-1E390EA0659D}" srcOrd="0" destOrd="0" presId="urn:microsoft.com/office/officeart/2005/8/layout/hList7"/>
    <dgm:cxn modelId="{E558CB8B-45AA-4AF9-BBB3-F0820A661D72}" type="presOf" srcId="{9245D095-021E-4A96-AF31-A5E42B35A3EB}" destId="{3FE2A59D-A864-408C-9AF6-2F0B22BD6011}" srcOrd="0" destOrd="0" presId="urn:microsoft.com/office/officeart/2005/8/layout/hList7"/>
    <dgm:cxn modelId="{0718E291-B11D-4168-8C17-72D1BA13E9EF}" type="presOf" srcId="{11EE1C4F-75A0-443D-9ADF-B55E397CE4CA}" destId="{34829A88-D1E3-4338-A755-CB96D0990BA2}" srcOrd="1" destOrd="3" presId="urn:microsoft.com/office/officeart/2005/8/layout/hList7"/>
    <dgm:cxn modelId="{00F02C96-09DB-4CBC-859F-F69C4EBDC381}" type="presOf" srcId="{3471DB29-3AC7-491A-A720-F5311401A7D8}" destId="{34829A88-D1E3-4338-A755-CB96D0990BA2}" srcOrd="1" destOrd="4" presId="urn:microsoft.com/office/officeart/2005/8/layout/hList7"/>
    <dgm:cxn modelId="{3E93309B-AEFA-40C9-86C4-BBED71FBC105}" type="presOf" srcId="{A8C71BF2-85AB-4C10-9493-B34CCE2BC5B8}" destId="{34829A88-D1E3-4338-A755-CB96D0990BA2}" srcOrd="1" destOrd="1" presId="urn:microsoft.com/office/officeart/2005/8/layout/hList7"/>
    <dgm:cxn modelId="{A67C029C-8535-4AC3-9293-BD26B3C72145}" srcId="{163789C2-98DD-4F2D-80D2-BA699F720EEA}" destId="{A8C71BF2-85AB-4C10-9493-B34CCE2BC5B8}" srcOrd="0" destOrd="0" parTransId="{12EEA1FB-5442-44B6-BCC0-64828649C865}" sibTransId="{D8D471E2-B384-48F5-890B-CB36E276E7EC}"/>
    <dgm:cxn modelId="{0E772F9D-C2EC-4F42-99C0-031092D42B1B}" type="presOf" srcId="{9245D095-021E-4A96-AF31-A5E42B35A3EB}" destId="{BAACAC37-CF46-40D0-BCEA-31E3E9121742}" srcOrd="1" destOrd="0" presId="urn:microsoft.com/office/officeart/2005/8/layout/hList7"/>
    <dgm:cxn modelId="{7113FB9E-6BF9-4B79-A7B9-887B7F190A21}" srcId="{3DC877C5-75AD-4B9F-B25E-E0846E31F871}" destId="{7AB5D874-5AD9-4825-8F0C-171183915851}" srcOrd="0" destOrd="0" parTransId="{3599ECCC-70DC-4646-8343-EA1580B76383}" sibTransId="{21003398-36D1-40EC-ABAB-AB97BBB33DD6}"/>
    <dgm:cxn modelId="{94639BA7-3B1B-4FA4-AC3C-8CF09A440FC1}" type="presOf" srcId="{163789C2-98DD-4F2D-80D2-BA699F720EEA}" destId="{34829A88-D1E3-4338-A755-CB96D0990BA2}" srcOrd="1" destOrd="0" presId="urn:microsoft.com/office/officeart/2005/8/layout/hList7"/>
    <dgm:cxn modelId="{FFD744B3-BB5E-4AAD-9128-1AB91C2EFAF5}" type="presOf" srcId="{7AB5D874-5AD9-4825-8F0C-171183915851}" destId="{82FAEA39-4BE5-41D9-8743-5C80660092AF}" srcOrd="0" destOrd="1" presId="urn:microsoft.com/office/officeart/2005/8/layout/hList7"/>
    <dgm:cxn modelId="{748493BB-E999-4399-88B7-AB226CF6434C}" srcId="{163789C2-98DD-4F2D-80D2-BA699F720EEA}" destId="{3471DB29-3AC7-491A-A720-F5311401A7D8}" srcOrd="3" destOrd="0" parTransId="{E499AC5C-A651-49F9-8A66-0DC1026E4502}" sibTransId="{0D45431B-FACC-4536-857A-F9B06A609101}"/>
    <dgm:cxn modelId="{0BA302C7-6150-4C7C-A1DD-E791B7963014}" srcId="{6A99707B-17F0-4CAA-8108-0576F4F2AA58}" destId="{9245D095-021E-4A96-AF31-A5E42B35A3EB}" srcOrd="0" destOrd="0" parTransId="{1BC2777E-D367-4284-8646-AA5C3D1C05D0}" sibTransId="{EFE8BB77-76B0-4FEB-A36E-06121497CDDE}"/>
    <dgm:cxn modelId="{2E6898CC-D339-474B-BAA9-1D363F638A0F}" type="presOf" srcId="{14AC47B2-ABD8-4119-AF0A-ABD189B99A83}" destId="{10F5A972-88E2-4714-8992-AE498C241641}" srcOrd="1" destOrd="2" presId="urn:microsoft.com/office/officeart/2005/8/layout/hList7"/>
    <dgm:cxn modelId="{5FFDE7CD-1C59-4E2F-B037-61A17D77EEF2}" srcId="{9245D095-021E-4A96-AF31-A5E42B35A3EB}" destId="{15AB46B1-A313-4C66-8CDB-91E15114AEA1}" srcOrd="1" destOrd="0" parTransId="{D63EA956-96AD-43C8-AE6A-8E6A4D848C70}" sibTransId="{6BA04632-FE7F-440A-920B-C52D2DBC6324}"/>
    <dgm:cxn modelId="{77D757CE-2469-44EB-BF83-86BF351822FF}" type="presOf" srcId="{15EE3366-E975-43E0-BCCE-0DAC5F8B95E5}" destId="{B4E4060E-D533-4EAB-9082-1E390EA0659D}" srcOrd="0" destOrd="2" presId="urn:microsoft.com/office/officeart/2005/8/layout/hList7"/>
    <dgm:cxn modelId="{19B31BD1-0C43-4980-91C7-AA09A9B08F2A}" srcId="{3DC877C5-75AD-4B9F-B25E-E0846E31F871}" destId="{263459DF-C824-4A18-8DB2-2331DFFD7A9D}" srcOrd="2" destOrd="0" parTransId="{DF05D862-55F0-495A-992E-CC5319574394}" sibTransId="{5DDF43FB-726F-4E66-B42E-3C6C86F7E833}"/>
    <dgm:cxn modelId="{4FE78AD1-B708-4CFC-A595-CA0AA178743E}" type="presOf" srcId="{3DC877C5-75AD-4B9F-B25E-E0846E31F871}" destId="{10F5A972-88E2-4714-8992-AE498C241641}" srcOrd="1" destOrd="0" presId="urn:microsoft.com/office/officeart/2005/8/layout/hList7"/>
    <dgm:cxn modelId="{3AD63ED4-457D-474B-AB8D-079FCE0D431F}" type="presOf" srcId="{6A5AE3C5-D2DB-421D-86F7-E52CABAAE9D8}" destId="{10F5A972-88E2-4714-8992-AE498C241641}" srcOrd="1" destOrd="4" presId="urn:microsoft.com/office/officeart/2005/8/layout/hList7"/>
    <dgm:cxn modelId="{951EE4D4-FA76-4AC4-8DE9-6F798D10B12D}" type="presOf" srcId="{6A5AE3C5-D2DB-421D-86F7-E52CABAAE9D8}" destId="{82FAEA39-4BE5-41D9-8743-5C80660092AF}" srcOrd="0" destOrd="4" presId="urn:microsoft.com/office/officeart/2005/8/layout/hList7"/>
    <dgm:cxn modelId="{1160C1D5-C8D4-4CDB-A6AA-1C899E0C7FA4}" type="presOf" srcId="{263459DF-C824-4A18-8DB2-2331DFFD7A9D}" destId="{82FAEA39-4BE5-41D9-8743-5C80660092AF}" srcOrd="0" destOrd="3" presId="urn:microsoft.com/office/officeart/2005/8/layout/hList7"/>
    <dgm:cxn modelId="{A0D59BDD-6BEF-4608-B4CD-C850A3E96A9C}" type="presOf" srcId="{263459DF-C824-4A18-8DB2-2331DFFD7A9D}" destId="{10F5A972-88E2-4714-8992-AE498C241641}" srcOrd="1" destOrd="3" presId="urn:microsoft.com/office/officeart/2005/8/layout/hList7"/>
    <dgm:cxn modelId="{48EB6EE6-E5CE-47AD-9AB5-2A6836973692}" type="presOf" srcId="{14AC47B2-ABD8-4119-AF0A-ABD189B99A83}" destId="{82FAEA39-4BE5-41D9-8743-5C80660092AF}" srcOrd="0" destOrd="2" presId="urn:microsoft.com/office/officeart/2005/8/layout/hList7"/>
    <dgm:cxn modelId="{CEEEC7E6-65F2-4564-833F-C7328A75F301}" type="presOf" srcId="{439BD50B-0F03-4B5C-9256-F3E7A7DA4942}" destId="{BAACAC37-CF46-40D0-BCEA-31E3E9121742}" srcOrd="1" destOrd="3" presId="urn:microsoft.com/office/officeart/2005/8/layout/hList7"/>
    <dgm:cxn modelId="{2A5BAAEC-9AC1-4E47-B40E-AD414639D294}" srcId="{3DC877C5-75AD-4B9F-B25E-E0846E31F871}" destId="{6A5AE3C5-D2DB-421D-86F7-E52CABAAE9D8}" srcOrd="3" destOrd="0" parTransId="{4E9B088E-1C69-4A6F-8EA2-93C257222BA4}" sibTransId="{499236EB-F2E9-4794-B69E-ADECF815869E}"/>
    <dgm:cxn modelId="{ED815DEF-0D34-45F3-A1C7-1C0FC03329EE}" type="presOf" srcId="{DC6ABC35-0CDB-43A9-9530-9C211063DB6C}" destId="{BAACAC37-CF46-40D0-BCEA-31E3E9121742}" srcOrd="1" destOrd="5" presId="urn:microsoft.com/office/officeart/2005/8/layout/hList7"/>
    <dgm:cxn modelId="{5D15A6F9-DA16-4BDB-BEA4-26761F0C2D51}" type="presOf" srcId="{EFE8BB77-76B0-4FEB-A36E-06121497CDDE}" destId="{2FFE08D5-0F0C-4F6B-BF09-59D9AA97FFBF}" srcOrd="0" destOrd="0" presId="urn:microsoft.com/office/officeart/2005/8/layout/hList7"/>
    <dgm:cxn modelId="{23684FFA-35E4-4092-8133-7A003A16498A}" type="presOf" srcId="{3471DB29-3AC7-491A-A720-F5311401A7D8}" destId="{B4E4060E-D533-4EAB-9082-1E390EA0659D}" srcOrd="0" destOrd="4" presId="urn:microsoft.com/office/officeart/2005/8/layout/hList7"/>
    <dgm:cxn modelId="{06C0BDFB-F97C-49FD-9E79-33A7186CE975}" srcId="{9245D095-021E-4A96-AF31-A5E42B35A3EB}" destId="{94182FFC-A857-496B-9681-61D23CF662F5}" srcOrd="3" destOrd="0" parTransId="{C5E80247-F4D3-43EE-B102-91873C60DA93}" sibTransId="{85F49EEA-1EA1-4011-A124-87E70A4D3F69}"/>
    <dgm:cxn modelId="{8DD47182-086B-4532-9370-270A42779553}" type="presParOf" srcId="{C114D272-3D48-45B9-A4EA-7CFE7BCA6533}" destId="{57B22673-341A-4F55-A20C-9F80777CEAC6}" srcOrd="0" destOrd="0" presId="urn:microsoft.com/office/officeart/2005/8/layout/hList7"/>
    <dgm:cxn modelId="{F1BEB81D-9EB9-415B-BC4F-9EACF2AA62ED}" type="presParOf" srcId="{C114D272-3D48-45B9-A4EA-7CFE7BCA6533}" destId="{9BF42F6D-B300-44AC-A3E1-DC7CFB9DFCBA}" srcOrd="1" destOrd="0" presId="urn:microsoft.com/office/officeart/2005/8/layout/hList7"/>
    <dgm:cxn modelId="{22F0EF85-41DF-43E9-B703-07EBA4D8910B}" type="presParOf" srcId="{9BF42F6D-B300-44AC-A3E1-DC7CFB9DFCBA}" destId="{CC9608C3-C88A-47C8-953A-08CC409D1852}" srcOrd="0" destOrd="0" presId="urn:microsoft.com/office/officeart/2005/8/layout/hList7"/>
    <dgm:cxn modelId="{B7F8C4A1-2617-4B20-B3A3-A1707A37AE12}" type="presParOf" srcId="{CC9608C3-C88A-47C8-953A-08CC409D1852}" destId="{3FE2A59D-A864-408C-9AF6-2F0B22BD6011}" srcOrd="0" destOrd="0" presId="urn:microsoft.com/office/officeart/2005/8/layout/hList7"/>
    <dgm:cxn modelId="{AAC76243-7A4B-42EF-9D27-6FB4B1E72D48}" type="presParOf" srcId="{CC9608C3-C88A-47C8-953A-08CC409D1852}" destId="{BAACAC37-CF46-40D0-BCEA-31E3E9121742}" srcOrd="1" destOrd="0" presId="urn:microsoft.com/office/officeart/2005/8/layout/hList7"/>
    <dgm:cxn modelId="{A92D4873-5364-45E7-AF37-7FC9653A2297}" type="presParOf" srcId="{CC9608C3-C88A-47C8-953A-08CC409D1852}" destId="{81709A95-3FF2-4D85-95CF-F1552C5BB28B}" srcOrd="2" destOrd="0" presId="urn:microsoft.com/office/officeart/2005/8/layout/hList7"/>
    <dgm:cxn modelId="{6093E0C1-9565-4DE6-93AD-A236567781AF}" type="presParOf" srcId="{CC9608C3-C88A-47C8-953A-08CC409D1852}" destId="{A7AEA687-1733-422C-8E89-A902C31A36AA}" srcOrd="3" destOrd="0" presId="urn:microsoft.com/office/officeart/2005/8/layout/hList7"/>
    <dgm:cxn modelId="{719B1DF1-695A-40F7-A14D-9A4C162EECB0}" type="presParOf" srcId="{9BF42F6D-B300-44AC-A3E1-DC7CFB9DFCBA}" destId="{2FFE08D5-0F0C-4F6B-BF09-59D9AA97FFBF}" srcOrd="1" destOrd="0" presId="urn:microsoft.com/office/officeart/2005/8/layout/hList7"/>
    <dgm:cxn modelId="{047FB6D7-C268-4CC4-BC59-13DE279417F2}" type="presParOf" srcId="{9BF42F6D-B300-44AC-A3E1-DC7CFB9DFCBA}" destId="{5E27C922-7375-4F1B-B4BC-DF913C464940}" srcOrd="2" destOrd="0" presId="urn:microsoft.com/office/officeart/2005/8/layout/hList7"/>
    <dgm:cxn modelId="{21A37534-C5CC-4378-8A16-E9F8196AA113}" type="presParOf" srcId="{5E27C922-7375-4F1B-B4BC-DF913C464940}" destId="{82FAEA39-4BE5-41D9-8743-5C80660092AF}" srcOrd="0" destOrd="0" presId="urn:microsoft.com/office/officeart/2005/8/layout/hList7"/>
    <dgm:cxn modelId="{011FAB8E-D6A6-4400-A80F-E38D054A23CE}" type="presParOf" srcId="{5E27C922-7375-4F1B-B4BC-DF913C464940}" destId="{10F5A972-88E2-4714-8992-AE498C241641}" srcOrd="1" destOrd="0" presId="urn:microsoft.com/office/officeart/2005/8/layout/hList7"/>
    <dgm:cxn modelId="{72FC04AC-E542-45F6-ABE0-B1365840FA98}" type="presParOf" srcId="{5E27C922-7375-4F1B-B4BC-DF913C464940}" destId="{BFAEE9C5-04F9-4887-81C6-09C2139ECA56}" srcOrd="2" destOrd="0" presId="urn:microsoft.com/office/officeart/2005/8/layout/hList7"/>
    <dgm:cxn modelId="{9F144317-F365-4B01-9888-CC7E0E75052B}" type="presParOf" srcId="{5E27C922-7375-4F1B-B4BC-DF913C464940}" destId="{700FC392-645E-4188-9F51-031D34D94F1B}" srcOrd="3" destOrd="0" presId="urn:microsoft.com/office/officeart/2005/8/layout/hList7"/>
    <dgm:cxn modelId="{4FCBED4D-EA88-43A9-B7F5-DC3DC6F58574}" type="presParOf" srcId="{9BF42F6D-B300-44AC-A3E1-DC7CFB9DFCBA}" destId="{64A4CBDE-3CC7-4AAC-AECB-42677CE43108}" srcOrd="3" destOrd="0" presId="urn:microsoft.com/office/officeart/2005/8/layout/hList7"/>
    <dgm:cxn modelId="{6EAB1B40-B145-4DA7-83AD-4CA91567F1E5}" type="presParOf" srcId="{9BF42F6D-B300-44AC-A3E1-DC7CFB9DFCBA}" destId="{CAAF054B-8F78-43CF-9447-6A2B1804D358}" srcOrd="4" destOrd="0" presId="urn:microsoft.com/office/officeart/2005/8/layout/hList7"/>
    <dgm:cxn modelId="{0C34C69C-8D36-413E-A5FD-D7295BF46650}" type="presParOf" srcId="{CAAF054B-8F78-43CF-9447-6A2B1804D358}" destId="{B4E4060E-D533-4EAB-9082-1E390EA0659D}" srcOrd="0" destOrd="0" presId="urn:microsoft.com/office/officeart/2005/8/layout/hList7"/>
    <dgm:cxn modelId="{51E241E8-F423-4CEA-BF48-D56D578A3ECA}" type="presParOf" srcId="{CAAF054B-8F78-43CF-9447-6A2B1804D358}" destId="{34829A88-D1E3-4338-A755-CB96D0990BA2}" srcOrd="1" destOrd="0" presId="urn:microsoft.com/office/officeart/2005/8/layout/hList7"/>
    <dgm:cxn modelId="{562D533C-6D13-4BE1-8C9D-DC069AD14AE4}" type="presParOf" srcId="{CAAF054B-8F78-43CF-9447-6A2B1804D358}" destId="{CD2337D1-8B44-4EDB-9C93-2AA2B9447132}" srcOrd="2" destOrd="0" presId="urn:microsoft.com/office/officeart/2005/8/layout/hList7"/>
    <dgm:cxn modelId="{88374680-F868-48C2-A604-80F2B2C4C604}" type="presParOf" srcId="{CAAF054B-8F78-43CF-9447-6A2B1804D358}" destId="{39E67CA0-E66C-41E7-B26C-C03415CF6D13}"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0005FF5-7821-4CDF-BBC8-7ED754EE39B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DDF789A-5AB7-4AAB-A9D6-C13156F61FF4}">
      <dgm:prSet phldrT="[Text]"/>
      <dgm:spPr/>
      <dgm:t>
        <a:bodyPr/>
        <a:lstStyle/>
        <a:p>
          <a:r>
            <a:rPr lang="en-US"/>
            <a:t>Sub-second end-to-end latency in the 99</a:t>
          </a:r>
          <a:r>
            <a:rPr lang="en-US" baseline="30000"/>
            <a:t>th</a:t>
          </a:r>
          <a:r>
            <a:rPr lang="en-US"/>
            <a:t> percentile</a:t>
          </a:r>
        </a:p>
      </dgm:t>
    </dgm:pt>
    <dgm:pt modelId="{B6A30B8A-011C-42B0-845E-07BD601ED0A4}" type="parTrans" cxnId="{D3B8015A-DD2D-4061-B0C9-9F2F528E486E}">
      <dgm:prSet/>
      <dgm:spPr/>
      <dgm:t>
        <a:bodyPr/>
        <a:lstStyle/>
        <a:p>
          <a:endParaRPr lang="en-US"/>
        </a:p>
      </dgm:t>
    </dgm:pt>
    <dgm:pt modelId="{AD7D9CF4-5EA1-421A-B31F-8421BB5C4B01}" type="sibTrans" cxnId="{D3B8015A-DD2D-4061-B0C9-9F2F528E486E}">
      <dgm:prSet/>
      <dgm:spPr/>
      <dgm:t>
        <a:bodyPr/>
        <a:lstStyle/>
        <a:p>
          <a:endParaRPr lang="en-US"/>
        </a:p>
      </dgm:t>
    </dgm:pt>
    <dgm:pt modelId="{B2B397B3-CD18-4745-92D3-27AA26746F9C}">
      <dgm:prSet/>
      <dgm:spPr/>
      <dgm:t>
        <a:bodyPr/>
        <a:lstStyle/>
        <a:p>
          <a:r>
            <a:rPr lang="en-US"/>
            <a:t>99.99% availability</a:t>
          </a:r>
          <a:endParaRPr lang="en-US" dirty="0"/>
        </a:p>
      </dgm:t>
    </dgm:pt>
    <dgm:pt modelId="{2CA870F8-DFB8-4C5E-B7A9-934FD72B3820}" type="parTrans" cxnId="{50C4595F-2318-43F8-A9D0-22A2BEBEEB25}">
      <dgm:prSet/>
      <dgm:spPr/>
      <dgm:t>
        <a:bodyPr/>
        <a:lstStyle/>
        <a:p>
          <a:endParaRPr lang="en-US"/>
        </a:p>
      </dgm:t>
    </dgm:pt>
    <dgm:pt modelId="{74187E06-E414-4AD6-B882-64E0F266101C}" type="sibTrans" cxnId="{50C4595F-2318-43F8-A9D0-22A2BEBEEB25}">
      <dgm:prSet/>
      <dgm:spPr/>
      <dgm:t>
        <a:bodyPr/>
        <a:lstStyle/>
        <a:p>
          <a:endParaRPr lang="en-US"/>
        </a:p>
      </dgm:t>
    </dgm:pt>
    <dgm:pt modelId="{CED6DFEC-C09C-4894-9DDB-9BFEF54C68A8}">
      <dgm:prSet/>
      <dgm:spPr/>
      <dgm:t>
        <a:bodyPr/>
        <a:lstStyle/>
        <a:p>
          <a:r>
            <a:rPr lang="en-US"/>
            <a:t>10,000,000 events per second per region</a:t>
          </a:r>
          <a:endParaRPr lang="en-US" dirty="0"/>
        </a:p>
      </dgm:t>
    </dgm:pt>
    <dgm:pt modelId="{FC8358C1-B247-42A9-8368-57CDA0CF36AD}" type="parTrans" cxnId="{1B5A26C6-1675-4394-9675-D437302FE093}">
      <dgm:prSet/>
      <dgm:spPr/>
      <dgm:t>
        <a:bodyPr/>
        <a:lstStyle/>
        <a:p>
          <a:endParaRPr lang="en-US"/>
        </a:p>
      </dgm:t>
    </dgm:pt>
    <dgm:pt modelId="{11388998-E928-474E-96BF-97DA369DF4D1}" type="sibTrans" cxnId="{1B5A26C6-1675-4394-9675-D437302FE093}">
      <dgm:prSet/>
      <dgm:spPr/>
      <dgm:t>
        <a:bodyPr/>
        <a:lstStyle/>
        <a:p>
          <a:endParaRPr lang="en-US"/>
        </a:p>
      </dgm:t>
    </dgm:pt>
    <dgm:pt modelId="{FEAB917A-ED71-4B85-B93F-B3ECB4D1DE5D}">
      <dgm:prSet/>
      <dgm:spPr/>
      <dgm:t>
        <a:bodyPr/>
        <a:lstStyle/>
        <a:p>
          <a:r>
            <a:rPr lang="en-US"/>
            <a:t>100,000,000 subscriptions per region</a:t>
          </a:r>
          <a:endParaRPr lang="en-US" dirty="0"/>
        </a:p>
      </dgm:t>
    </dgm:pt>
    <dgm:pt modelId="{0E0E534D-B643-42CD-AB17-15A80789CF6F}" type="parTrans" cxnId="{88513CEE-7D3D-4933-91DD-6C6DFFBF171E}">
      <dgm:prSet/>
      <dgm:spPr/>
      <dgm:t>
        <a:bodyPr/>
        <a:lstStyle/>
        <a:p>
          <a:endParaRPr lang="en-US"/>
        </a:p>
      </dgm:t>
    </dgm:pt>
    <dgm:pt modelId="{F3672E90-8AB9-42F7-9B75-1D33F6F55D3A}" type="sibTrans" cxnId="{88513CEE-7D3D-4933-91DD-6C6DFFBF171E}">
      <dgm:prSet/>
      <dgm:spPr/>
      <dgm:t>
        <a:bodyPr/>
        <a:lstStyle/>
        <a:p>
          <a:endParaRPr lang="en-US"/>
        </a:p>
      </dgm:t>
    </dgm:pt>
    <dgm:pt modelId="{3D657E27-21D2-4994-B52C-0087FA45D026}">
      <dgm:prSet/>
      <dgm:spPr/>
      <dgm:t>
        <a:bodyPr/>
        <a:lstStyle/>
        <a:p>
          <a:r>
            <a:rPr lang="en-US"/>
            <a:t>50 ms publisher latency</a:t>
          </a:r>
          <a:endParaRPr lang="en-US" dirty="0"/>
        </a:p>
      </dgm:t>
    </dgm:pt>
    <dgm:pt modelId="{3268A3FC-B941-4E32-B0B4-F91F7B7AC046}" type="parTrans" cxnId="{2D026B1B-2E3D-41B3-9AFF-C8EDF843BE98}">
      <dgm:prSet/>
      <dgm:spPr/>
      <dgm:t>
        <a:bodyPr/>
        <a:lstStyle/>
        <a:p>
          <a:endParaRPr lang="en-US"/>
        </a:p>
      </dgm:t>
    </dgm:pt>
    <dgm:pt modelId="{67C268A1-16BF-4D0D-96EA-3D071D248624}" type="sibTrans" cxnId="{2D026B1B-2E3D-41B3-9AFF-C8EDF843BE98}">
      <dgm:prSet/>
      <dgm:spPr/>
      <dgm:t>
        <a:bodyPr/>
        <a:lstStyle/>
        <a:p>
          <a:endParaRPr lang="en-US"/>
        </a:p>
      </dgm:t>
    </dgm:pt>
    <dgm:pt modelId="{0E544601-F42F-4EF1-96BF-E094436D2763}">
      <dgm:prSet/>
      <dgm:spPr/>
      <dgm:t>
        <a:bodyPr/>
        <a:lstStyle/>
        <a:p>
          <a:r>
            <a:rPr lang="en-US"/>
            <a:t>24 hour retry with exponential back off for events not delivered</a:t>
          </a:r>
          <a:endParaRPr lang="en-US" dirty="0"/>
        </a:p>
      </dgm:t>
    </dgm:pt>
    <dgm:pt modelId="{AEB613A0-87E2-4CA2-AFB8-412092506DF9}" type="parTrans" cxnId="{5308565F-2B4E-4BB2-A257-5E77209E2A65}">
      <dgm:prSet/>
      <dgm:spPr/>
      <dgm:t>
        <a:bodyPr/>
        <a:lstStyle/>
        <a:p>
          <a:endParaRPr lang="en-US"/>
        </a:p>
      </dgm:t>
    </dgm:pt>
    <dgm:pt modelId="{99618A97-3601-43AD-B44F-3A79801C8797}" type="sibTrans" cxnId="{5308565F-2B4E-4BB2-A257-5E77209E2A65}">
      <dgm:prSet/>
      <dgm:spPr/>
      <dgm:t>
        <a:bodyPr/>
        <a:lstStyle/>
        <a:p>
          <a:endParaRPr lang="en-US"/>
        </a:p>
      </dgm:t>
    </dgm:pt>
    <dgm:pt modelId="{CDED9AD9-6039-466F-9FFF-4CC5E9213D45}">
      <dgm:prSet/>
      <dgm:spPr/>
      <dgm:t>
        <a:bodyPr/>
        <a:lstStyle/>
        <a:p>
          <a:r>
            <a:rPr lang="en-US"/>
            <a:t>Transparent regional failover</a:t>
          </a:r>
          <a:endParaRPr lang="en-US" dirty="0"/>
        </a:p>
      </dgm:t>
    </dgm:pt>
    <dgm:pt modelId="{0653BE5A-2B05-4B40-94FF-EE625DA48918}" type="parTrans" cxnId="{A979448D-23C8-4A00-A7D9-80EBFD2B193E}">
      <dgm:prSet/>
      <dgm:spPr/>
      <dgm:t>
        <a:bodyPr/>
        <a:lstStyle/>
        <a:p>
          <a:endParaRPr lang="en-US"/>
        </a:p>
      </dgm:t>
    </dgm:pt>
    <dgm:pt modelId="{44F5619E-EC38-4F70-B589-4F0D4DCC4627}" type="sibTrans" cxnId="{A979448D-23C8-4A00-A7D9-80EBFD2B193E}">
      <dgm:prSet/>
      <dgm:spPr/>
      <dgm:t>
        <a:bodyPr/>
        <a:lstStyle/>
        <a:p>
          <a:endParaRPr lang="en-US"/>
        </a:p>
      </dgm:t>
    </dgm:pt>
    <dgm:pt modelId="{0E76FD8C-FB02-44C3-B761-0DC0F41034F0}" type="pres">
      <dgm:prSet presAssocID="{00005FF5-7821-4CDF-BBC8-7ED754EE39B0}" presName="vert0" presStyleCnt="0">
        <dgm:presLayoutVars>
          <dgm:dir/>
          <dgm:animOne val="branch"/>
          <dgm:animLvl val="lvl"/>
        </dgm:presLayoutVars>
      </dgm:prSet>
      <dgm:spPr/>
    </dgm:pt>
    <dgm:pt modelId="{2E83119D-A086-486B-BA34-A4BA4E02C6BE}" type="pres">
      <dgm:prSet presAssocID="{BDDF789A-5AB7-4AAB-A9D6-C13156F61FF4}" presName="thickLine" presStyleLbl="alignNode1" presStyleIdx="0" presStyleCnt="7"/>
      <dgm:spPr/>
    </dgm:pt>
    <dgm:pt modelId="{70246F67-D0A2-420D-BFC1-4E5FDAE4C112}" type="pres">
      <dgm:prSet presAssocID="{BDDF789A-5AB7-4AAB-A9D6-C13156F61FF4}" presName="horz1" presStyleCnt="0"/>
      <dgm:spPr/>
    </dgm:pt>
    <dgm:pt modelId="{11B3C466-AA51-4C57-9958-629EA5CF4750}" type="pres">
      <dgm:prSet presAssocID="{BDDF789A-5AB7-4AAB-A9D6-C13156F61FF4}" presName="tx1" presStyleLbl="revTx" presStyleIdx="0" presStyleCnt="7"/>
      <dgm:spPr/>
    </dgm:pt>
    <dgm:pt modelId="{3DABF037-F0FF-4C44-AD7E-8135687B21D2}" type="pres">
      <dgm:prSet presAssocID="{BDDF789A-5AB7-4AAB-A9D6-C13156F61FF4}" presName="vert1" presStyleCnt="0"/>
      <dgm:spPr/>
    </dgm:pt>
    <dgm:pt modelId="{1E915BF7-FDFF-464D-92A5-28FBEF008391}" type="pres">
      <dgm:prSet presAssocID="{B2B397B3-CD18-4745-92D3-27AA26746F9C}" presName="thickLine" presStyleLbl="alignNode1" presStyleIdx="1" presStyleCnt="7"/>
      <dgm:spPr/>
    </dgm:pt>
    <dgm:pt modelId="{B5762715-3CBC-45FC-9C3C-9A2C8952B378}" type="pres">
      <dgm:prSet presAssocID="{B2B397B3-CD18-4745-92D3-27AA26746F9C}" presName="horz1" presStyleCnt="0"/>
      <dgm:spPr/>
    </dgm:pt>
    <dgm:pt modelId="{2456223A-1599-4D7D-A6D4-25E097D06693}" type="pres">
      <dgm:prSet presAssocID="{B2B397B3-CD18-4745-92D3-27AA26746F9C}" presName="tx1" presStyleLbl="revTx" presStyleIdx="1" presStyleCnt="7"/>
      <dgm:spPr/>
    </dgm:pt>
    <dgm:pt modelId="{53931106-FF6C-413D-A2D2-2219664F14EE}" type="pres">
      <dgm:prSet presAssocID="{B2B397B3-CD18-4745-92D3-27AA26746F9C}" presName="vert1" presStyleCnt="0"/>
      <dgm:spPr/>
    </dgm:pt>
    <dgm:pt modelId="{E015978B-8AA3-45A7-A355-27DCF19AB016}" type="pres">
      <dgm:prSet presAssocID="{CED6DFEC-C09C-4894-9DDB-9BFEF54C68A8}" presName="thickLine" presStyleLbl="alignNode1" presStyleIdx="2" presStyleCnt="7"/>
      <dgm:spPr/>
    </dgm:pt>
    <dgm:pt modelId="{3BA6ADD9-B1C5-440A-992D-AC2CE8806BD9}" type="pres">
      <dgm:prSet presAssocID="{CED6DFEC-C09C-4894-9DDB-9BFEF54C68A8}" presName="horz1" presStyleCnt="0"/>
      <dgm:spPr/>
    </dgm:pt>
    <dgm:pt modelId="{92EFE1B0-DDC3-4CDF-8B3A-A7D4E635AE84}" type="pres">
      <dgm:prSet presAssocID="{CED6DFEC-C09C-4894-9DDB-9BFEF54C68A8}" presName="tx1" presStyleLbl="revTx" presStyleIdx="2" presStyleCnt="7"/>
      <dgm:spPr/>
    </dgm:pt>
    <dgm:pt modelId="{83832768-ACB4-4DE5-8E75-D59DF2B64587}" type="pres">
      <dgm:prSet presAssocID="{CED6DFEC-C09C-4894-9DDB-9BFEF54C68A8}" presName="vert1" presStyleCnt="0"/>
      <dgm:spPr/>
    </dgm:pt>
    <dgm:pt modelId="{D8307D65-D716-4F7C-9015-D40384E3EF44}" type="pres">
      <dgm:prSet presAssocID="{FEAB917A-ED71-4B85-B93F-B3ECB4D1DE5D}" presName="thickLine" presStyleLbl="alignNode1" presStyleIdx="3" presStyleCnt="7"/>
      <dgm:spPr/>
    </dgm:pt>
    <dgm:pt modelId="{9573ABFA-A33D-4207-BAB5-910A7A755647}" type="pres">
      <dgm:prSet presAssocID="{FEAB917A-ED71-4B85-B93F-B3ECB4D1DE5D}" presName="horz1" presStyleCnt="0"/>
      <dgm:spPr/>
    </dgm:pt>
    <dgm:pt modelId="{B7825375-FACE-4986-95B1-03E9A625461A}" type="pres">
      <dgm:prSet presAssocID="{FEAB917A-ED71-4B85-B93F-B3ECB4D1DE5D}" presName="tx1" presStyleLbl="revTx" presStyleIdx="3" presStyleCnt="7"/>
      <dgm:spPr/>
    </dgm:pt>
    <dgm:pt modelId="{F85AE17A-8EDF-464E-869D-B736C46FC926}" type="pres">
      <dgm:prSet presAssocID="{FEAB917A-ED71-4B85-B93F-B3ECB4D1DE5D}" presName="vert1" presStyleCnt="0"/>
      <dgm:spPr/>
    </dgm:pt>
    <dgm:pt modelId="{0CB24232-C679-42E4-8BA1-9D095751885E}" type="pres">
      <dgm:prSet presAssocID="{3D657E27-21D2-4994-B52C-0087FA45D026}" presName="thickLine" presStyleLbl="alignNode1" presStyleIdx="4" presStyleCnt="7"/>
      <dgm:spPr/>
    </dgm:pt>
    <dgm:pt modelId="{DEDAF041-878E-4D56-9EE9-B88A9DA92332}" type="pres">
      <dgm:prSet presAssocID="{3D657E27-21D2-4994-B52C-0087FA45D026}" presName="horz1" presStyleCnt="0"/>
      <dgm:spPr/>
    </dgm:pt>
    <dgm:pt modelId="{2C78FB7B-982E-4B2C-B0AB-C9C292B37B64}" type="pres">
      <dgm:prSet presAssocID="{3D657E27-21D2-4994-B52C-0087FA45D026}" presName="tx1" presStyleLbl="revTx" presStyleIdx="4" presStyleCnt="7"/>
      <dgm:spPr/>
    </dgm:pt>
    <dgm:pt modelId="{2CD01A12-3E35-49DD-B60C-E98867764CE0}" type="pres">
      <dgm:prSet presAssocID="{3D657E27-21D2-4994-B52C-0087FA45D026}" presName="vert1" presStyleCnt="0"/>
      <dgm:spPr/>
    </dgm:pt>
    <dgm:pt modelId="{30FD02AA-4ADB-45E5-923B-B3B3850FD7F3}" type="pres">
      <dgm:prSet presAssocID="{0E544601-F42F-4EF1-96BF-E094436D2763}" presName="thickLine" presStyleLbl="alignNode1" presStyleIdx="5" presStyleCnt="7"/>
      <dgm:spPr/>
    </dgm:pt>
    <dgm:pt modelId="{7FD812A1-8469-4BD9-AFE5-5B9D4BAA7C21}" type="pres">
      <dgm:prSet presAssocID="{0E544601-F42F-4EF1-96BF-E094436D2763}" presName="horz1" presStyleCnt="0"/>
      <dgm:spPr/>
    </dgm:pt>
    <dgm:pt modelId="{959FAC72-BCFA-48E9-9E6E-C15A826D9467}" type="pres">
      <dgm:prSet presAssocID="{0E544601-F42F-4EF1-96BF-E094436D2763}" presName="tx1" presStyleLbl="revTx" presStyleIdx="5" presStyleCnt="7"/>
      <dgm:spPr/>
    </dgm:pt>
    <dgm:pt modelId="{398646C4-5077-4599-93E9-08C45C723BBA}" type="pres">
      <dgm:prSet presAssocID="{0E544601-F42F-4EF1-96BF-E094436D2763}" presName="vert1" presStyleCnt="0"/>
      <dgm:spPr/>
    </dgm:pt>
    <dgm:pt modelId="{43F12CDD-0214-4582-AC0C-31B115718BD1}" type="pres">
      <dgm:prSet presAssocID="{CDED9AD9-6039-466F-9FFF-4CC5E9213D45}" presName="thickLine" presStyleLbl="alignNode1" presStyleIdx="6" presStyleCnt="7"/>
      <dgm:spPr/>
    </dgm:pt>
    <dgm:pt modelId="{12061FAF-EC75-49C3-8353-2482C77838E7}" type="pres">
      <dgm:prSet presAssocID="{CDED9AD9-6039-466F-9FFF-4CC5E9213D45}" presName="horz1" presStyleCnt="0"/>
      <dgm:spPr/>
    </dgm:pt>
    <dgm:pt modelId="{911DAE53-50BF-4E6F-9253-F4AD8736C343}" type="pres">
      <dgm:prSet presAssocID="{CDED9AD9-6039-466F-9FFF-4CC5E9213D45}" presName="tx1" presStyleLbl="revTx" presStyleIdx="6" presStyleCnt="7"/>
      <dgm:spPr/>
    </dgm:pt>
    <dgm:pt modelId="{D6F8B715-52F2-4EB5-A49B-EE46A60BD0B2}" type="pres">
      <dgm:prSet presAssocID="{CDED9AD9-6039-466F-9FFF-4CC5E9213D45}" presName="vert1" presStyleCnt="0"/>
      <dgm:spPr/>
    </dgm:pt>
  </dgm:ptLst>
  <dgm:cxnLst>
    <dgm:cxn modelId="{2D026B1B-2E3D-41B3-9AFF-C8EDF843BE98}" srcId="{00005FF5-7821-4CDF-BBC8-7ED754EE39B0}" destId="{3D657E27-21D2-4994-B52C-0087FA45D026}" srcOrd="4" destOrd="0" parTransId="{3268A3FC-B941-4E32-B0B4-F91F7B7AC046}" sibTransId="{67C268A1-16BF-4D0D-96EA-3D071D248624}"/>
    <dgm:cxn modelId="{5B56612A-75A7-4DF5-ACE8-2B8F60EF50AD}" type="presOf" srcId="{B2B397B3-CD18-4745-92D3-27AA26746F9C}" destId="{2456223A-1599-4D7D-A6D4-25E097D06693}" srcOrd="0" destOrd="0" presId="urn:microsoft.com/office/officeart/2008/layout/LinedList"/>
    <dgm:cxn modelId="{FB1EB82A-D894-4226-837D-9230AF8A661E}" type="presOf" srcId="{CED6DFEC-C09C-4894-9DDB-9BFEF54C68A8}" destId="{92EFE1B0-DDC3-4CDF-8B3A-A7D4E635AE84}" srcOrd="0" destOrd="0" presId="urn:microsoft.com/office/officeart/2008/layout/LinedList"/>
    <dgm:cxn modelId="{0FCE202B-1599-4555-BC6F-CA039F167312}" type="presOf" srcId="{0E544601-F42F-4EF1-96BF-E094436D2763}" destId="{959FAC72-BCFA-48E9-9E6E-C15A826D9467}" srcOrd="0" destOrd="0" presId="urn:microsoft.com/office/officeart/2008/layout/LinedList"/>
    <dgm:cxn modelId="{C0BA592B-8165-4136-84A0-622617DA1AF3}" type="presOf" srcId="{CDED9AD9-6039-466F-9FFF-4CC5E9213D45}" destId="{911DAE53-50BF-4E6F-9253-F4AD8736C343}" srcOrd="0" destOrd="0" presId="urn:microsoft.com/office/officeart/2008/layout/LinedList"/>
    <dgm:cxn modelId="{87535A37-239F-4C3E-8FAC-AA31CC2AF77E}" type="presOf" srcId="{BDDF789A-5AB7-4AAB-A9D6-C13156F61FF4}" destId="{11B3C466-AA51-4C57-9958-629EA5CF4750}" srcOrd="0" destOrd="0" presId="urn:microsoft.com/office/officeart/2008/layout/LinedList"/>
    <dgm:cxn modelId="{5308565F-2B4E-4BB2-A257-5E77209E2A65}" srcId="{00005FF5-7821-4CDF-BBC8-7ED754EE39B0}" destId="{0E544601-F42F-4EF1-96BF-E094436D2763}" srcOrd="5" destOrd="0" parTransId="{AEB613A0-87E2-4CA2-AFB8-412092506DF9}" sibTransId="{99618A97-3601-43AD-B44F-3A79801C8797}"/>
    <dgm:cxn modelId="{50C4595F-2318-43F8-A9D0-22A2BEBEEB25}" srcId="{00005FF5-7821-4CDF-BBC8-7ED754EE39B0}" destId="{B2B397B3-CD18-4745-92D3-27AA26746F9C}" srcOrd="1" destOrd="0" parTransId="{2CA870F8-DFB8-4C5E-B7A9-934FD72B3820}" sibTransId="{74187E06-E414-4AD6-B882-64E0F266101C}"/>
    <dgm:cxn modelId="{4E77A152-22C4-4DF7-9AE5-2752E30E2D59}" type="presOf" srcId="{FEAB917A-ED71-4B85-B93F-B3ECB4D1DE5D}" destId="{B7825375-FACE-4986-95B1-03E9A625461A}" srcOrd="0" destOrd="0" presId="urn:microsoft.com/office/officeart/2008/layout/LinedList"/>
    <dgm:cxn modelId="{D3B8015A-DD2D-4061-B0C9-9F2F528E486E}" srcId="{00005FF5-7821-4CDF-BBC8-7ED754EE39B0}" destId="{BDDF789A-5AB7-4AAB-A9D6-C13156F61FF4}" srcOrd="0" destOrd="0" parTransId="{B6A30B8A-011C-42B0-845E-07BD601ED0A4}" sibTransId="{AD7D9CF4-5EA1-421A-B31F-8421BB5C4B01}"/>
    <dgm:cxn modelId="{7CA3DD88-194A-49B8-A621-7944BAB1F49A}" type="presOf" srcId="{00005FF5-7821-4CDF-BBC8-7ED754EE39B0}" destId="{0E76FD8C-FB02-44C3-B761-0DC0F41034F0}" srcOrd="0" destOrd="0" presId="urn:microsoft.com/office/officeart/2008/layout/LinedList"/>
    <dgm:cxn modelId="{A979448D-23C8-4A00-A7D9-80EBFD2B193E}" srcId="{00005FF5-7821-4CDF-BBC8-7ED754EE39B0}" destId="{CDED9AD9-6039-466F-9FFF-4CC5E9213D45}" srcOrd="6" destOrd="0" parTransId="{0653BE5A-2B05-4B40-94FF-EE625DA48918}" sibTransId="{44F5619E-EC38-4F70-B589-4F0D4DCC4627}"/>
    <dgm:cxn modelId="{1B5A26C6-1675-4394-9675-D437302FE093}" srcId="{00005FF5-7821-4CDF-BBC8-7ED754EE39B0}" destId="{CED6DFEC-C09C-4894-9DDB-9BFEF54C68A8}" srcOrd="2" destOrd="0" parTransId="{FC8358C1-B247-42A9-8368-57CDA0CF36AD}" sibTransId="{11388998-E928-474E-96BF-97DA369DF4D1}"/>
    <dgm:cxn modelId="{60B0D2E1-FC1B-464D-B482-E63245B59CC5}" type="presOf" srcId="{3D657E27-21D2-4994-B52C-0087FA45D026}" destId="{2C78FB7B-982E-4B2C-B0AB-C9C292B37B64}" srcOrd="0" destOrd="0" presId="urn:microsoft.com/office/officeart/2008/layout/LinedList"/>
    <dgm:cxn modelId="{88513CEE-7D3D-4933-91DD-6C6DFFBF171E}" srcId="{00005FF5-7821-4CDF-BBC8-7ED754EE39B0}" destId="{FEAB917A-ED71-4B85-B93F-B3ECB4D1DE5D}" srcOrd="3" destOrd="0" parTransId="{0E0E534D-B643-42CD-AB17-15A80789CF6F}" sibTransId="{F3672E90-8AB9-42F7-9B75-1D33F6F55D3A}"/>
    <dgm:cxn modelId="{243A8B43-21DA-4614-AAED-195B47C6FF8E}" type="presParOf" srcId="{0E76FD8C-FB02-44C3-B761-0DC0F41034F0}" destId="{2E83119D-A086-486B-BA34-A4BA4E02C6BE}" srcOrd="0" destOrd="0" presId="urn:microsoft.com/office/officeart/2008/layout/LinedList"/>
    <dgm:cxn modelId="{F6AB34D0-048F-4840-A6F8-B249242B53A4}" type="presParOf" srcId="{0E76FD8C-FB02-44C3-B761-0DC0F41034F0}" destId="{70246F67-D0A2-420D-BFC1-4E5FDAE4C112}" srcOrd="1" destOrd="0" presId="urn:microsoft.com/office/officeart/2008/layout/LinedList"/>
    <dgm:cxn modelId="{52F1DC74-AFB9-4D95-94C2-D1D3991A826B}" type="presParOf" srcId="{70246F67-D0A2-420D-BFC1-4E5FDAE4C112}" destId="{11B3C466-AA51-4C57-9958-629EA5CF4750}" srcOrd="0" destOrd="0" presId="urn:microsoft.com/office/officeart/2008/layout/LinedList"/>
    <dgm:cxn modelId="{9401AF15-30D4-4A7D-9705-F707747DE914}" type="presParOf" srcId="{70246F67-D0A2-420D-BFC1-4E5FDAE4C112}" destId="{3DABF037-F0FF-4C44-AD7E-8135687B21D2}" srcOrd="1" destOrd="0" presId="urn:microsoft.com/office/officeart/2008/layout/LinedList"/>
    <dgm:cxn modelId="{0569310A-5109-4216-8B14-BFC9F4D44C01}" type="presParOf" srcId="{0E76FD8C-FB02-44C3-B761-0DC0F41034F0}" destId="{1E915BF7-FDFF-464D-92A5-28FBEF008391}" srcOrd="2" destOrd="0" presId="urn:microsoft.com/office/officeart/2008/layout/LinedList"/>
    <dgm:cxn modelId="{9FD5DE97-A377-434E-A429-73C693B47EC0}" type="presParOf" srcId="{0E76FD8C-FB02-44C3-B761-0DC0F41034F0}" destId="{B5762715-3CBC-45FC-9C3C-9A2C8952B378}" srcOrd="3" destOrd="0" presId="urn:microsoft.com/office/officeart/2008/layout/LinedList"/>
    <dgm:cxn modelId="{405D18E1-9CD5-41DE-A693-3DA898BDD1CB}" type="presParOf" srcId="{B5762715-3CBC-45FC-9C3C-9A2C8952B378}" destId="{2456223A-1599-4D7D-A6D4-25E097D06693}" srcOrd="0" destOrd="0" presId="urn:microsoft.com/office/officeart/2008/layout/LinedList"/>
    <dgm:cxn modelId="{E9A933C6-CC45-45E7-BFED-8382ABEFD123}" type="presParOf" srcId="{B5762715-3CBC-45FC-9C3C-9A2C8952B378}" destId="{53931106-FF6C-413D-A2D2-2219664F14EE}" srcOrd="1" destOrd="0" presId="urn:microsoft.com/office/officeart/2008/layout/LinedList"/>
    <dgm:cxn modelId="{34893C9E-A38F-465D-8409-DF57503E6C30}" type="presParOf" srcId="{0E76FD8C-FB02-44C3-B761-0DC0F41034F0}" destId="{E015978B-8AA3-45A7-A355-27DCF19AB016}" srcOrd="4" destOrd="0" presId="urn:microsoft.com/office/officeart/2008/layout/LinedList"/>
    <dgm:cxn modelId="{1823CD62-1665-443B-9C1D-A9709F3B5220}" type="presParOf" srcId="{0E76FD8C-FB02-44C3-B761-0DC0F41034F0}" destId="{3BA6ADD9-B1C5-440A-992D-AC2CE8806BD9}" srcOrd="5" destOrd="0" presId="urn:microsoft.com/office/officeart/2008/layout/LinedList"/>
    <dgm:cxn modelId="{D60269E5-9317-43DC-86DD-1B07CF03A5A2}" type="presParOf" srcId="{3BA6ADD9-B1C5-440A-992D-AC2CE8806BD9}" destId="{92EFE1B0-DDC3-4CDF-8B3A-A7D4E635AE84}" srcOrd="0" destOrd="0" presId="urn:microsoft.com/office/officeart/2008/layout/LinedList"/>
    <dgm:cxn modelId="{697FC1BB-3DF9-4E7A-B5DA-AEDB5B6A56EB}" type="presParOf" srcId="{3BA6ADD9-B1C5-440A-992D-AC2CE8806BD9}" destId="{83832768-ACB4-4DE5-8E75-D59DF2B64587}" srcOrd="1" destOrd="0" presId="urn:microsoft.com/office/officeart/2008/layout/LinedList"/>
    <dgm:cxn modelId="{1C6738B3-92B1-4230-B304-D838A4C9D65D}" type="presParOf" srcId="{0E76FD8C-FB02-44C3-B761-0DC0F41034F0}" destId="{D8307D65-D716-4F7C-9015-D40384E3EF44}" srcOrd="6" destOrd="0" presId="urn:microsoft.com/office/officeart/2008/layout/LinedList"/>
    <dgm:cxn modelId="{736BABC5-EB05-4A86-AF18-DFE07EAE2D2C}" type="presParOf" srcId="{0E76FD8C-FB02-44C3-B761-0DC0F41034F0}" destId="{9573ABFA-A33D-4207-BAB5-910A7A755647}" srcOrd="7" destOrd="0" presId="urn:microsoft.com/office/officeart/2008/layout/LinedList"/>
    <dgm:cxn modelId="{1BFDF6B0-E9F7-4E9F-831C-6128E9C083BE}" type="presParOf" srcId="{9573ABFA-A33D-4207-BAB5-910A7A755647}" destId="{B7825375-FACE-4986-95B1-03E9A625461A}" srcOrd="0" destOrd="0" presId="urn:microsoft.com/office/officeart/2008/layout/LinedList"/>
    <dgm:cxn modelId="{E04324E2-3092-445C-A89B-88E4810FE191}" type="presParOf" srcId="{9573ABFA-A33D-4207-BAB5-910A7A755647}" destId="{F85AE17A-8EDF-464E-869D-B736C46FC926}" srcOrd="1" destOrd="0" presId="urn:microsoft.com/office/officeart/2008/layout/LinedList"/>
    <dgm:cxn modelId="{DFC47485-E570-4CE3-8901-F85DD0BF8256}" type="presParOf" srcId="{0E76FD8C-FB02-44C3-B761-0DC0F41034F0}" destId="{0CB24232-C679-42E4-8BA1-9D095751885E}" srcOrd="8" destOrd="0" presId="urn:microsoft.com/office/officeart/2008/layout/LinedList"/>
    <dgm:cxn modelId="{98BEBA24-A36B-49E3-986A-AB16B7307882}" type="presParOf" srcId="{0E76FD8C-FB02-44C3-B761-0DC0F41034F0}" destId="{DEDAF041-878E-4D56-9EE9-B88A9DA92332}" srcOrd="9" destOrd="0" presId="urn:microsoft.com/office/officeart/2008/layout/LinedList"/>
    <dgm:cxn modelId="{9859DC7A-DAE9-45D2-B119-09CDAD442A69}" type="presParOf" srcId="{DEDAF041-878E-4D56-9EE9-B88A9DA92332}" destId="{2C78FB7B-982E-4B2C-B0AB-C9C292B37B64}" srcOrd="0" destOrd="0" presId="urn:microsoft.com/office/officeart/2008/layout/LinedList"/>
    <dgm:cxn modelId="{70FD638C-BCEF-4AE0-883E-986D257C889E}" type="presParOf" srcId="{DEDAF041-878E-4D56-9EE9-B88A9DA92332}" destId="{2CD01A12-3E35-49DD-B60C-E98867764CE0}" srcOrd="1" destOrd="0" presId="urn:microsoft.com/office/officeart/2008/layout/LinedList"/>
    <dgm:cxn modelId="{DC79731A-3523-44B3-B8CA-C179F625195A}" type="presParOf" srcId="{0E76FD8C-FB02-44C3-B761-0DC0F41034F0}" destId="{30FD02AA-4ADB-45E5-923B-B3B3850FD7F3}" srcOrd="10" destOrd="0" presId="urn:microsoft.com/office/officeart/2008/layout/LinedList"/>
    <dgm:cxn modelId="{B445F11A-258D-4333-8921-A60CA0E9C31E}" type="presParOf" srcId="{0E76FD8C-FB02-44C3-B761-0DC0F41034F0}" destId="{7FD812A1-8469-4BD9-AFE5-5B9D4BAA7C21}" srcOrd="11" destOrd="0" presId="urn:microsoft.com/office/officeart/2008/layout/LinedList"/>
    <dgm:cxn modelId="{DD31F7F6-A4A1-46C1-A5C8-28C152144835}" type="presParOf" srcId="{7FD812A1-8469-4BD9-AFE5-5B9D4BAA7C21}" destId="{959FAC72-BCFA-48E9-9E6E-C15A826D9467}" srcOrd="0" destOrd="0" presId="urn:microsoft.com/office/officeart/2008/layout/LinedList"/>
    <dgm:cxn modelId="{21C8CA0F-02CD-46C5-B4E6-F017675F4DD1}" type="presParOf" srcId="{7FD812A1-8469-4BD9-AFE5-5B9D4BAA7C21}" destId="{398646C4-5077-4599-93E9-08C45C723BBA}" srcOrd="1" destOrd="0" presId="urn:microsoft.com/office/officeart/2008/layout/LinedList"/>
    <dgm:cxn modelId="{7D002FAF-F95A-4AFE-B9D8-52702363A6E8}" type="presParOf" srcId="{0E76FD8C-FB02-44C3-B761-0DC0F41034F0}" destId="{43F12CDD-0214-4582-AC0C-31B115718BD1}" srcOrd="12" destOrd="0" presId="urn:microsoft.com/office/officeart/2008/layout/LinedList"/>
    <dgm:cxn modelId="{39DAD25D-AEF4-43B9-80F2-511831889C3B}" type="presParOf" srcId="{0E76FD8C-FB02-44C3-B761-0DC0F41034F0}" destId="{12061FAF-EC75-49C3-8353-2482C77838E7}" srcOrd="13" destOrd="0" presId="urn:microsoft.com/office/officeart/2008/layout/LinedList"/>
    <dgm:cxn modelId="{066A01C0-B295-490C-830C-35BD91DD08D3}" type="presParOf" srcId="{12061FAF-EC75-49C3-8353-2482C77838E7}" destId="{911DAE53-50BF-4E6F-9253-F4AD8736C343}" srcOrd="0" destOrd="0" presId="urn:microsoft.com/office/officeart/2008/layout/LinedList"/>
    <dgm:cxn modelId="{71B3D488-9B66-4E37-9377-F0378D90AF4D}" type="presParOf" srcId="{12061FAF-EC75-49C3-8353-2482C77838E7}" destId="{D6F8B715-52F2-4EB5-A49B-EE46A60BD0B2}"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DAAFEA4-F383-48FF-BEF9-EF660914ED14}"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en-US"/>
        </a:p>
      </dgm:t>
    </dgm:pt>
    <dgm:pt modelId="{E4BC18CB-1352-4E4F-A48B-778170DCCBE5}">
      <dgm:prSet phldrT="[Text]"/>
      <dgm:spPr/>
      <dgm:t>
        <a:bodyPr/>
        <a:lstStyle/>
        <a:p>
          <a:r>
            <a:rPr lang="en-US" dirty="0"/>
            <a:t>Always available</a:t>
          </a:r>
        </a:p>
      </dgm:t>
    </dgm:pt>
    <dgm:pt modelId="{BC1D70ED-F63F-4979-83A0-819E78B38901}" type="parTrans" cxnId="{47B3864A-9E7F-4FEA-8846-856D4D6D0626}">
      <dgm:prSet/>
      <dgm:spPr/>
      <dgm:t>
        <a:bodyPr/>
        <a:lstStyle/>
        <a:p>
          <a:endParaRPr lang="en-US"/>
        </a:p>
      </dgm:t>
    </dgm:pt>
    <dgm:pt modelId="{2FDEBC1C-9BF8-48A5-A351-3B65DA2A0722}" type="sibTrans" cxnId="{47B3864A-9E7F-4FEA-8846-856D4D6D0626}">
      <dgm:prSet/>
      <dgm:spPr/>
      <dgm:t>
        <a:bodyPr/>
        <a:lstStyle/>
        <a:p>
          <a:endParaRPr lang="en-US"/>
        </a:p>
      </dgm:t>
    </dgm:pt>
    <dgm:pt modelId="{C54E205E-ACD1-40E4-AA46-FB0BAEA1F963}">
      <dgm:prSet/>
      <dgm:spPr/>
      <dgm:t>
        <a:bodyPr/>
        <a:lstStyle/>
        <a:p>
          <a:r>
            <a:rPr lang="en-US"/>
            <a:t>Near real-time event delivery</a:t>
          </a:r>
          <a:endParaRPr lang="en-US" dirty="0"/>
        </a:p>
      </dgm:t>
    </dgm:pt>
    <dgm:pt modelId="{E5C28FB2-382A-40BC-8B20-F22A77267DD9}" type="parTrans" cxnId="{703BA3E2-EFC3-4007-8619-DBA0FA25ACB0}">
      <dgm:prSet/>
      <dgm:spPr/>
      <dgm:t>
        <a:bodyPr/>
        <a:lstStyle/>
        <a:p>
          <a:endParaRPr lang="en-US"/>
        </a:p>
      </dgm:t>
    </dgm:pt>
    <dgm:pt modelId="{C5EB22AC-59F3-44A4-BADA-F7595DCC56E3}" type="sibTrans" cxnId="{703BA3E2-EFC3-4007-8619-DBA0FA25ACB0}">
      <dgm:prSet/>
      <dgm:spPr/>
      <dgm:t>
        <a:bodyPr/>
        <a:lstStyle/>
        <a:p>
          <a:endParaRPr lang="en-US"/>
        </a:p>
      </dgm:t>
    </dgm:pt>
    <dgm:pt modelId="{16AF9AB3-3A11-420E-A4EB-48527BD36347}">
      <dgm:prSet/>
      <dgm:spPr/>
      <dgm:t>
        <a:bodyPr/>
        <a:lstStyle/>
        <a:p>
          <a:r>
            <a:rPr lang="en-US"/>
            <a:t>At least once delivery</a:t>
          </a:r>
          <a:endParaRPr lang="en-US" dirty="0"/>
        </a:p>
      </dgm:t>
    </dgm:pt>
    <dgm:pt modelId="{7797AB7A-E1A2-4B56-8041-BDD668528380}" type="parTrans" cxnId="{E011CB39-971F-4B36-A62E-C40E9DE321A7}">
      <dgm:prSet/>
      <dgm:spPr/>
      <dgm:t>
        <a:bodyPr/>
        <a:lstStyle/>
        <a:p>
          <a:endParaRPr lang="en-US"/>
        </a:p>
      </dgm:t>
    </dgm:pt>
    <dgm:pt modelId="{A14B250D-CBA3-44EF-8724-154A54DCBD3E}" type="sibTrans" cxnId="{E011CB39-971F-4B36-A62E-C40E9DE321A7}">
      <dgm:prSet/>
      <dgm:spPr/>
      <dgm:t>
        <a:bodyPr/>
        <a:lstStyle/>
        <a:p>
          <a:endParaRPr lang="en-US"/>
        </a:p>
      </dgm:t>
    </dgm:pt>
    <dgm:pt modelId="{3E923E1B-4ADE-4942-A6A5-19A563FE7DA5}">
      <dgm:prSet/>
      <dgm:spPr/>
      <dgm:t>
        <a:bodyPr/>
        <a:lstStyle/>
        <a:p>
          <a:r>
            <a:rPr lang="en-US" dirty="0"/>
            <a:t>Azure Resources automatic topics</a:t>
          </a:r>
        </a:p>
      </dgm:t>
    </dgm:pt>
    <dgm:pt modelId="{04DC1433-9839-4904-B84A-49483508A277}" type="parTrans" cxnId="{4E6F727F-1D05-4496-84F8-7BCED080E556}">
      <dgm:prSet/>
      <dgm:spPr/>
      <dgm:t>
        <a:bodyPr/>
        <a:lstStyle/>
        <a:p>
          <a:endParaRPr lang="en-US"/>
        </a:p>
      </dgm:t>
    </dgm:pt>
    <dgm:pt modelId="{BF7B2494-D40E-4D8D-995C-006E07B972F6}" type="sibTrans" cxnId="{4E6F727F-1D05-4496-84F8-7BCED080E556}">
      <dgm:prSet/>
      <dgm:spPr/>
      <dgm:t>
        <a:bodyPr/>
        <a:lstStyle/>
        <a:p>
          <a:endParaRPr lang="en-US"/>
        </a:p>
      </dgm:t>
    </dgm:pt>
    <dgm:pt modelId="{3EFB7FC5-470B-4CE3-98C6-8EB9050215D7}">
      <dgm:prSet/>
      <dgm:spPr/>
      <dgm:t>
        <a:bodyPr/>
        <a:lstStyle/>
        <a:p>
          <a:r>
            <a:rPr lang="en-US"/>
            <a:t>Platform agnostic (WebHook)</a:t>
          </a:r>
          <a:endParaRPr lang="en-US" dirty="0"/>
        </a:p>
      </dgm:t>
    </dgm:pt>
    <dgm:pt modelId="{1EA0E302-3133-4C28-BA64-0162AA25116B}" type="parTrans" cxnId="{35571E26-C301-4523-8D37-BA55EAD30187}">
      <dgm:prSet/>
      <dgm:spPr/>
      <dgm:t>
        <a:bodyPr/>
        <a:lstStyle/>
        <a:p>
          <a:endParaRPr lang="en-US"/>
        </a:p>
      </dgm:t>
    </dgm:pt>
    <dgm:pt modelId="{87CFCD38-98F7-4643-B582-4AAE8C96CE03}" type="sibTrans" cxnId="{35571E26-C301-4523-8D37-BA55EAD30187}">
      <dgm:prSet/>
      <dgm:spPr/>
      <dgm:t>
        <a:bodyPr/>
        <a:lstStyle/>
        <a:p>
          <a:endParaRPr lang="en-US"/>
        </a:p>
      </dgm:t>
    </dgm:pt>
    <dgm:pt modelId="{B147FE61-4628-45FA-B750-1CCDB564B6CE}">
      <dgm:prSet/>
      <dgm:spPr/>
      <dgm:t>
        <a:bodyPr/>
        <a:lstStyle/>
        <a:p>
          <a:r>
            <a:rPr lang="en-US"/>
            <a:t>Language agnostic (HTTP protocol)</a:t>
          </a:r>
          <a:endParaRPr lang="en-US" dirty="0"/>
        </a:p>
      </dgm:t>
    </dgm:pt>
    <dgm:pt modelId="{3414F21A-AE5D-4B82-B0A3-3D6E0E0F4FFA}" type="parTrans" cxnId="{A0822F8E-9F0C-42DB-BB26-E388DFD2248C}">
      <dgm:prSet/>
      <dgm:spPr/>
      <dgm:t>
        <a:bodyPr/>
        <a:lstStyle/>
        <a:p>
          <a:endParaRPr lang="en-US"/>
        </a:p>
      </dgm:t>
    </dgm:pt>
    <dgm:pt modelId="{95E2D833-8B2E-4E2F-AD19-1303D09DFFAF}" type="sibTrans" cxnId="{A0822F8E-9F0C-42DB-BB26-E388DFD2248C}">
      <dgm:prSet/>
      <dgm:spPr/>
      <dgm:t>
        <a:bodyPr/>
        <a:lstStyle/>
        <a:p>
          <a:endParaRPr lang="en-US"/>
        </a:p>
      </dgm:t>
    </dgm:pt>
    <dgm:pt modelId="{419EFF87-69BA-4B63-A2D5-AF75030D5F6C}" type="pres">
      <dgm:prSet presAssocID="{CDAAFEA4-F383-48FF-BEF9-EF660914ED14}" presName="diagram" presStyleCnt="0">
        <dgm:presLayoutVars>
          <dgm:dir/>
          <dgm:resizeHandles val="exact"/>
        </dgm:presLayoutVars>
      </dgm:prSet>
      <dgm:spPr/>
    </dgm:pt>
    <dgm:pt modelId="{4A9118AA-872B-45F7-8BEC-FFE1A90C5385}" type="pres">
      <dgm:prSet presAssocID="{E4BC18CB-1352-4E4F-A48B-778170DCCBE5}" presName="node" presStyleLbl="node1" presStyleIdx="0" presStyleCnt="6">
        <dgm:presLayoutVars>
          <dgm:bulletEnabled val="1"/>
        </dgm:presLayoutVars>
      </dgm:prSet>
      <dgm:spPr/>
    </dgm:pt>
    <dgm:pt modelId="{BA4DCEBD-BEDD-407D-91D5-7C0BAF7336CE}" type="pres">
      <dgm:prSet presAssocID="{2FDEBC1C-9BF8-48A5-A351-3B65DA2A0722}" presName="sibTrans" presStyleCnt="0"/>
      <dgm:spPr/>
    </dgm:pt>
    <dgm:pt modelId="{9457BFC7-372D-4188-B82C-D69F043C79E4}" type="pres">
      <dgm:prSet presAssocID="{C54E205E-ACD1-40E4-AA46-FB0BAEA1F963}" presName="node" presStyleLbl="node1" presStyleIdx="1" presStyleCnt="6">
        <dgm:presLayoutVars>
          <dgm:bulletEnabled val="1"/>
        </dgm:presLayoutVars>
      </dgm:prSet>
      <dgm:spPr/>
    </dgm:pt>
    <dgm:pt modelId="{C2AF3F68-96B2-4D35-907F-DF504EF493C9}" type="pres">
      <dgm:prSet presAssocID="{C5EB22AC-59F3-44A4-BADA-F7595DCC56E3}" presName="sibTrans" presStyleCnt="0"/>
      <dgm:spPr/>
    </dgm:pt>
    <dgm:pt modelId="{6B59A695-6499-488C-B4C7-D0BCBD396D08}" type="pres">
      <dgm:prSet presAssocID="{16AF9AB3-3A11-420E-A4EB-48527BD36347}" presName="node" presStyleLbl="node1" presStyleIdx="2" presStyleCnt="6">
        <dgm:presLayoutVars>
          <dgm:bulletEnabled val="1"/>
        </dgm:presLayoutVars>
      </dgm:prSet>
      <dgm:spPr/>
    </dgm:pt>
    <dgm:pt modelId="{77318A48-5211-4C1B-BFD1-5E0B6EE52889}" type="pres">
      <dgm:prSet presAssocID="{A14B250D-CBA3-44EF-8724-154A54DCBD3E}" presName="sibTrans" presStyleCnt="0"/>
      <dgm:spPr/>
    </dgm:pt>
    <dgm:pt modelId="{ABAF09E1-6172-42A3-A255-A6E865213316}" type="pres">
      <dgm:prSet presAssocID="{3E923E1B-4ADE-4942-A6A5-19A563FE7DA5}" presName="node" presStyleLbl="node1" presStyleIdx="3" presStyleCnt="6">
        <dgm:presLayoutVars>
          <dgm:bulletEnabled val="1"/>
        </dgm:presLayoutVars>
      </dgm:prSet>
      <dgm:spPr/>
    </dgm:pt>
    <dgm:pt modelId="{85068BD5-AA51-4D81-BDFA-F299DE186558}" type="pres">
      <dgm:prSet presAssocID="{BF7B2494-D40E-4D8D-995C-006E07B972F6}" presName="sibTrans" presStyleCnt="0"/>
      <dgm:spPr/>
    </dgm:pt>
    <dgm:pt modelId="{741ED6DD-6E85-49B7-AD33-30BDEA393B00}" type="pres">
      <dgm:prSet presAssocID="{3EFB7FC5-470B-4CE3-98C6-8EB9050215D7}" presName="node" presStyleLbl="node1" presStyleIdx="4" presStyleCnt="6">
        <dgm:presLayoutVars>
          <dgm:bulletEnabled val="1"/>
        </dgm:presLayoutVars>
      </dgm:prSet>
      <dgm:spPr/>
    </dgm:pt>
    <dgm:pt modelId="{C4CD66CD-B9A0-4307-9835-99A7C2C337AE}" type="pres">
      <dgm:prSet presAssocID="{87CFCD38-98F7-4643-B582-4AAE8C96CE03}" presName="sibTrans" presStyleCnt="0"/>
      <dgm:spPr/>
    </dgm:pt>
    <dgm:pt modelId="{7156040B-F89B-43F5-8623-D3D55614DEF6}" type="pres">
      <dgm:prSet presAssocID="{B147FE61-4628-45FA-B750-1CCDB564B6CE}" presName="node" presStyleLbl="node1" presStyleIdx="5" presStyleCnt="6">
        <dgm:presLayoutVars>
          <dgm:bulletEnabled val="1"/>
        </dgm:presLayoutVars>
      </dgm:prSet>
      <dgm:spPr/>
    </dgm:pt>
  </dgm:ptLst>
  <dgm:cxnLst>
    <dgm:cxn modelId="{35571E26-C301-4523-8D37-BA55EAD30187}" srcId="{CDAAFEA4-F383-48FF-BEF9-EF660914ED14}" destId="{3EFB7FC5-470B-4CE3-98C6-8EB9050215D7}" srcOrd="4" destOrd="0" parTransId="{1EA0E302-3133-4C28-BA64-0162AA25116B}" sibTransId="{87CFCD38-98F7-4643-B582-4AAE8C96CE03}"/>
    <dgm:cxn modelId="{97CE262B-0265-4091-9793-C06B5650A506}" type="presOf" srcId="{CDAAFEA4-F383-48FF-BEF9-EF660914ED14}" destId="{419EFF87-69BA-4B63-A2D5-AF75030D5F6C}" srcOrd="0" destOrd="0" presId="urn:microsoft.com/office/officeart/2005/8/layout/default"/>
    <dgm:cxn modelId="{8DCF3A34-9066-4CDC-8D74-27FF68E70FD4}" type="presOf" srcId="{B147FE61-4628-45FA-B750-1CCDB564B6CE}" destId="{7156040B-F89B-43F5-8623-D3D55614DEF6}" srcOrd="0" destOrd="0" presId="urn:microsoft.com/office/officeart/2005/8/layout/default"/>
    <dgm:cxn modelId="{E011CB39-971F-4B36-A62E-C40E9DE321A7}" srcId="{CDAAFEA4-F383-48FF-BEF9-EF660914ED14}" destId="{16AF9AB3-3A11-420E-A4EB-48527BD36347}" srcOrd="2" destOrd="0" parTransId="{7797AB7A-E1A2-4B56-8041-BDD668528380}" sibTransId="{A14B250D-CBA3-44EF-8724-154A54DCBD3E}"/>
    <dgm:cxn modelId="{CA180843-79EE-44D3-B948-00CC2C7A0655}" type="presOf" srcId="{3EFB7FC5-470B-4CE3-98C6-8EB9050215D7}" destId="{741ED6DD-6E85-49B7-AD33-30BDEA393B00}" srcOrd="0" destOrd="0" presId="urn:microsoft.com/office/officeart/2005/8/layout/default"/>
    <dgm:cxn modelId="{47B3864A-9E7F-4FEA-8846-856D4D6D0626}" srcId="{CDAAFEA4-F383-48FF-BEF9-EF660914ED14}" destId="{E4BC18CB-1352-4E4F-A48B-778170DCCBE5}" srcOrd="0" destOrd="0" parTransId="{BC1D70ED-F63F-4979-83A0-819E78B38901}" sibTransId="{2FDEBC1C-9BF8-48A5-A351-3B65DA2A0722}"/>
    <dgm:cxn modelId="{5A77B956-24CD-4168-8F7C-C0503315DF89}" type="presOf" srcId="{16AF9AB3-3A11-420E-A4EB-48527BD36347}" destId="{6B59A695-6499-488C-B4C7-D0BCBD396D08}" srcOrd="0" destOrd="0" presId="urn:microsoft.com/office/officeart/2005/8/layout/default"/>
    <dgm:cxn modelId="{4E6F727F-1D05-4496-84F8-7BCED080E556}" srcId="{CDAAFEA4-F383-48FF-BEF9-EF660914ED14}" destId="{3E923E1B-4ADE-4942-A6A5-19A563FE7DA5}" srcOrd="3" destOrd="0" parTransId="{04DC1433-9839-4904-B84A-49483508A277}" sibTransId="{BF7B2494-D40E-4D8D-995C-006E07B972F6}"/>
    <dgm:cxn modelId="{A0822F8E-9F0C-42DB-BB26-E388DFD2248C}" srcId="{CDAAFEA4-F383-48FF-BEF9-EF660914ED14}" destId="{B147FE61-4628-45FA-B750-1CCDB564B6CE}" srcOrd="5" destOrd="0" parTransId="{3414F21A-AE5D-4B82-B0A3-3D6E0E0F4FFA}" sibTransId="{95E2D833-8B2E-4E2F-AD19-1303D09DFFAF}"/>
    <dgm:cxn modelId="{A59B46BC-BB0F-4C43-99DC-D4D023F7BA9C}" type="presOf" srcId="{E4BC18CB-1352-4E4F-A48B-778170DCCBE5}" destId="{4A9118AA-872B-45F7-8BEC-FFE1A90C5385}" srcOrd="0" destOrd="0" presId="urn:microsoft.com/office/officeart/2005/8/layout/default"/>
    <dgm:cxn modelId="{703BA3E2-EFC3-4007-8619-DBA0FA25ACB0}" srcId="{CDAAFEA4-F383-48FF-BEF9-EF660914ED14}" destId="{C54E205E-ACD1-40E4-AA46-FB0BAEA1F963}" srcOrd="1" destOrd="0" parTransId="{E5C28FB2-382A-40BC-8B20-F22A77267DD9}" sibTransId="{C5EB22AC-59F3-44A4-BADA-F7595DCC56E3}"/>
    <dgm:cxn modelId="{AF6BB6F7-FB74-41E1-B07D-B71FB28875F9}" type="presOf" srcId="{C54E205E-ACD1-40E4-AA46-FB0BAEA1F963}" destId="{9457BFC7-372D-4188-B82C-D69F043C79E4}" srcOrd="0" destOrd="0" presId="urn:microsoft.com/office/officeart/2005/8/layout/default"/>
    <dgm:cxn modelId="{1CC0F0F9-514D-489B-B527-87F54D90E96F}" type="presOf" srcId="{3E923E1B-4ADE-4942-A6A5-19A563FE7DA5}" destId="{ABAF09E1-6172-42A3-A255-A6E865213316}" srcOrd="0" destOrd="0" presId="urn:microsoft.com/office/officeart/2005/8/layout/default"/>
    <dgm:cxn modelId="{01714684-5405-4069-9BEC-E0F5BCB8352B}" type="presParOf" srcId="{419EFF87-69BA-4B63-A2D5-AF75030D5F6C}" destId="{4A9118AA-872B-45F7-8BEC-FFE1A90C5385}" srcOrd="0" destOrd="0" presId="urn:microsoft.com/office/officeart/2005/8/layout/default"/>
    <dgm:cxn modelId="{AC5989B0-7051-4979-AF58-1F7FB1CB2703}" type="presParOf" srcId="{419EFF87-69BA-4B63-A2D5-AF75030D5F6C}" destId="{BA4DCEBD-BEDD-407D-91D5-7C0BAF7336CE}" srcOrd="1" destOrd="0" presId="urn:microsoft.com/office/officeart/2005/8/layout/default"/>
    <dgm:cxn modelId="{493F10B5-4A02-4440-BABE-E14305B446DE}" type="presParOf" srcId="{419EFF87-69BA-4B63-A2D5-AF75030D5F6C}" destId="{9457BFC7-372D-4188-B82C-D69F043C79E4}" srcOrd="2" destOrd="0" presId="urn:microsoft.com/office/officeart/2005/8/layout/default"/>
    <dgm:cxn modelId="{F4EF004C-7C6B-452A-B646-42C618C1BC5A}" type="presParOf" srcId="{419EFF87-69BA-4B63-A2D5-AF75030D5F6C}" destId="{C2AF3F68-96B2-4D35-907F-DF504EF493C9}" srcOrd="3" destOrd="0" presId="urn:microsoft.com/office/officeart/2005/8/layout/default"/>
    <dgm:cxn modelId="{061394D7-03B6-47AB-97B0-1855ED45EF99}" type="presParOf" srcId="{419EFF87-69BA-4B63-A2D5-AF75030D5F6C}" destId="{6B59A695-6499-488C-B4C7-D0BCBD396D08}" srcOrd="4" destOrd="0" presId="urn:microsoft.com/office/officeart/2005/8/layout/default"/>
    <dgm:cxn modelId="{06DBCF69-24F0-4B0A-9D57-B43C0199F095}" type="presParOf" srcId="{419EFF87-69BA-4B63-A2D5-AF75030D5F6C}" destId="{77318A48-5211-4C1B-BFD1-5E0B6EE52889}" srcOrd="5" destOrd="0" presId="urn:microsoft.com/office/officeart/2005/8/layout/default"/>
    <dgm:cxn modelId="{157EAB6A-1F62-4891-9D5E-F7F38681E146}" type="presParOf" srcId="{419EFF87-69BA-4B63-A2D5-AF75030D5F6C}" destId="{ABAF09E1-6172-42A3-A255-A6E865213316}" srcOrd="6" destOrd="0" presId="urn:microsoft.com/office/officeart/2005/8/layout/default"/>
    <dgm:cxn modelId="{395038B0-B438-4F81-8AD5-EE1FB9B58F86}" type="presParOf" srcId="{419EFF87-69BA-4B63-A2D5-AF75030D5F6C}" destId="{85068BD5-AA51-4D81-BDFA-F299DE186558}" srcOrd="7" destOrd="0" presId="urn:microsoft.com/office/officeart/2005/8/layout/default"/>
    <dgm:cxn modelId="{A1C7BEF3-0823-4927-9177-23C2F171C891}" type="presParOf" srcId="{419EFF87-69BA-4B63-A2D5-AF75030D5F6C}" destId="{741ED6DD-6E85-49B7-AD33-30BDEA393B00}" srcOrd="8" destOrd="0" presId="urn:microsoft.com/office/officeart/2005/8/layout/default"/>
    <dgm:cxn modelId="{6BA9E796-3AFA-40EE-949B-EE501A4FA3CA}" type="presParOf" srcId="{419EFF87-69BA-4B63-A2D5-AF75030D5F6C}" destId="{C4CD66CD-B9A0-4307-9835-99A7C2C337AE}" srcOrd="9" destOrd="0" presId="urn:microsoft.com/office/officeart/2005/8/layout/default"/>
    <dgm:cxn modelId="{95A948AC-E588-46EB-96AD-C44036F57D17}" type="presParOf" srcId="{419EFF87-69BA-4B63-A2D5-AF75030D5F6C}" destId="{7156040B-F89B-43F5-8623-D3D55614DEF6}"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715432A-ED57-47D3-9FBD-32CE7C7209DA}"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en-US"/>
        </a:p>
      </dgm:t>
    </dgm:pt>
    <dgm:pt modelId="{A7117689-6132-45B3-A4CF-8C80AEA2FDB2}">
      <dgm:prSet phldrT="[Text]"/>
      <dgm:spPr/>
      <dgm:t>
        <a:bodyPr/>
        <a:lstStyle/>
        <a:p>
          <a:r>
            <a:rPr lang="en-US" dirty="0"/>
            <a:t>Serverless Events</a:t>
          </a:r>
        </a:p>
      </dgm:t>
    </dgm:pt>
    <dgm:pt modelId="{914C8198-9D83-4084-8BDB-96785F7F7C6B}" type="parTrans" cxnId="{CD78A377-8AB6-4785-93D2-26A67C054418}">
      <dgm:prSet/>
      <dgm:spPr/>
      <dgm:t>
        <a:bodyPr/>
        <a:lstStyle/>
        <a:p>
          <a:endParaRPr lang="en-US"/>
        </a:p>
      </dgm:t>
    </dgm:pt>
    <dgm:pt modelId="{22AB81B6-38A1-44D3-8F5D-8783715A3DF4}" type="sibTrans" cxnId="{CD78A377-8AB6-4785-93D2-26A67C054418}">
      <dgm:prSet/>
      <dgm:spPr/>
      <dgm:t>
        <a:bodyPr/>
        <a:lstStyle/>
        <a:p>
          <a:endParaRPr lang="en-US"/>
        </a:p>
      </dgm:t>
    </dgm:pt>
    <dgm:pt modelId="{8AEE7312-8CC2-4738-B9DA-DD7CC6836B43}">
      <dgm:prSet phldrT="[Text]"/>
      <dgm:spPr/>
      <dgm:t>
        <a:bodyPr/>
        <a:lstStyle/>
        <a:p>
          <a:r>
            <a:rPr lang="en-US" dirty="0"/>
            <a:t>Massive Scale</a:t>
          </a:r>
        </a:p>
      </dgm:t>
    </dgm:pt>
    <dgm:pt modelId="{BD2E73E7-F583-4F37-99A6-C67F304D088E}" type="parTrans" cxnId="{D3A4122D-5FA9-4244-9BFE-0A7D8A3D1B53}">
      <dgm:prSet/>
      <dgm:spPr/>
      <dgm:t>
        <a:bodyPr/>
        <a:lstStyle/>
        <a:p>
          <a:endParaRPr lang="en-US"/>
        </a:p>
      </dgm:t>
    </dgm:pt>
    <dgm:pt modelId="{E243D5DF-E491-4E39-AFB2-4F88B4108E52}" type="sibTrans" cxnId="{D3A4122D-5FA9-4244-9BFE-0A7D8A3D1B53}">
      <dgm:prSet/>
      <dgm:spPr/>
      <dgm:t>
        <a:bodyPr/>
        <a:lstStyle/>
        <a:p>
          <a:endParaRPr lang="en-US"/>
        </a:p>
      </dgm:t>
    </dgm:pt>
    <dgm:pt modelId="{6EEE0461-D009-4773-A393-FF161B677FB8}">
      <dgm:prSet phldrT="[Text]"/>
      <dgm:spPr/>
      <dgm:t>
        <a:bodyPr/>
        <a:lstStyle/>
        <a:p>
          <a:r>
            <a:rPr lang="en-US" dirty="0"/>
            <a:t>Reliability</a:t>
          </a:r>
        </a:p>
      </dgm:t>
    </dgm:pt>
    <dgm:pt modelId="{D1C4ECE0-C133-4F3F-A8B7-C18E8BC8913C}" type="parTrans" cxnId="{5015C251-CE53-4A66-BE75-259F88B33452}">
      <dgm:prSet/>
      <dgm:spPr/>
      <dgm:t>
        <a:bodyPr/>
        <a:lstStyle/>
        <a:p>
          <a:endParaRPr lang="en-US"/>
        </a:p>
      </dgm:t>
    </dgm:pt>
    <dgm:pt modelId="{2603411A-BAAF-481D-BB43-ADD2A7FFAAAA}" type="sibTrans" cxnId="{5015C251-CE53-4A66-BE75-259F88B33452}">
      <dgm:prSet/>
      <dgm:spPr/>
      <dgm:t>
        <a:bodyPr/>
        <a:lstStyle/>
        <a:p>
          <a:endParaRPr lang="en-US"/>
        </a:p>
      </dgm:t>
    </dgm:pt>
    <dgm:pt modelId="{9C2595A0-B2DA-42C4-BADD-904FE587F4E8}">
      <dgm:prSet phldrT="[Text]"/>
      <dgm:spPr/>
      <dgm:t>
        <a:bodyPr/>
        <a:lstStyle/>
        <a:p>
          <a:r>
            <a:rPr lang="en-US" dirty="0"/>
            <a:t>Delivery</a:t>
          </a:r>
        </a:p>
      </dgm:t>
    </dgm:pt>
    <dgm:pt modelId="{44C33A1F-37E5-4C48-989C-D00989683A4D}" type="parTrans" cxnId="{172A65E5-C018-4757-ADF0-C38F84BBD910}">
      <dgm:prSet/>
      <dgm:spPr/>
      <dgm:t>
        <a:bodyPr/>
        <a:lstStyle/>
        <a:p>
          <a:endParaRPr lang="en-US"/>
        </a:p>
      </dgm:t>
    </dgm:pt>
    <dgm:pt modelId="{409F0007-589C-4082-A81F-CDA7AC32EFB0}" type="sibTrans" cxnId="{172A65E5-C018-4757-ADF0-C38F84BBD910}">
      <dgm:prSet/>
      <dgm:spPr/>
      <dgm:t>
        <a:bodyPr/>
        <a:lstStyle/>
        <a:p>
          <a:endParaRPr lang="en-US"/>
        </a:p>
      </dgm:t>
    </dgm:pt>
    <dgm:pt modelId="{597BBE5D-8B4B-47C1-A688-F3564E29C4E0}">
      <dgm:prSet phldrT="[Text]"/>
      <dgm:spPr/>
      <dgm:t>
        <a:bodyPr/>
        <a:lstStyle/>
        <a:p>
          <a:r>
            <a:rPr lang="en-US" dirty="0"/>
            <a:t>Azure Integration</a:t>
          </a:r>
        </a:p>
      </dgm:t>
    </dgm:pt>
    <dgm:pt modelId="{DD099789-B07C-4C9C-BD16-E21DC168B2E6}" type="parTrans" cxnId="{631FF637-FE16-42F8-AE0D-BBCBD0B7BD8B}">
      <dgm:prSet/>
      <dgm:spPr/>
      <dgm:t>
        <a:bodyPr/>
        <a:lstStyle/>
        <a:p>
          <a:endParaRPr lang="en-US"/>
        </a:p>
      </dgm:t>
    </dgm:pt>
    <dgm:pt modelId="{04E936F7-37D6-45E9-9D9A-6052A2EEC449}" type="sibTrans" cxnId="{631FF637-FE16-42F8-AE0D-BBCBD0B7BD8B}">
      <dgm:prSet/>
      <dgm:spPr/>
      <dgm:t>
        <a:bodyPr/>
        <a:lstStyle/>
        <a:p>
          <a:endParaRPr lang="en-US"/>
        </a:p>
      </dgm:t>
    </dgm:pt>
    <dgm:pt modelId="{3385430E-944F-4ED7-A742-4B9DB591F240}">
      <dgm:prSet phldrT="[Text]"/>
      <dgm:spPr/>
      <dgm:t>
        <a:bodyPr/>
        <a:lstStyle/>
        <a:p>
          <a:r>
            <a:rPr lang="en-US" dirty="0"/>
            <a:t>Platform Agnostic</a:t>
          </a:r>
        </a:p>
      </dgm:t>
    </dgm:pt>
    <dgm:pt modelId="{D779E0CC-5B06-4418-AF73-921C9EDDD820}" type="parTrans" cxnId="{9BAEB198-6C27-48B5-929E-AE4F4B179767}">
      <dgm:prSet/>
      <dgm:spPr/>
      <dgm:t>
        <a:bodyPr/>
        <a:lstStyle/>
        <a:p>
          <a:endParaRPr lang="en-US"/>
        </a:p>
      </dgm:t>
    </dgm:pt>
    <dgm:pt modelId="{4A89CCA5-7E13-4B2F-9FC2-46A1E480F1E8}" type="sibTrans" cxnId="{9BAEB198-6C27-48B5-929E-AE4F4B179767}">
      <dgm:prSet/>
      <dgm:spPr/>
      <dgm:t>
        <a:bodyPr/>
        <a:lstStyle/>
        <a:p>
          <a:endParaRPr lang="en-US"/>
        </a:p>
      </dgm:t>
    </dgm:pt>
    <dgm:pt modelId="{ECD5A706-0E50-454A-8C41-795BF7F0A7A4}">
      <dgm:prSet phldrT="[Text]"/>
      <dgm:spPr/>
      <dgm:t>
        <a:bodyPr/>
        <a:lstStyle/>
        <a:p>
          <a:r>
            <a:rPr lang="en-US" dirty="0"/>
            <a:t>Language Agnostic</a:t>
          </a:r>
        </a:p>
      </dgm:t>
    </dgm:pt>
    <dgm:pt modelId="{6C074269-686F-4A3B-97D9-B8304D3C53FD}" type="parTrans" cxnId="{434A52B4-D455-495A-9162-38C7ACC0D731}">
      <dgm:prSet/>
      <dgm:spPr/>
      <dgm:t>
        <a:bodyPr/>
        <a:lstStyle/>
        <a:p>
          <a:endParaRPr lang="en-US"/>
        </a:p>
      </dgm:t>
    </dgm:pt>
    <dgm:pt modelId="{FC49F3E6-53F3-49B2-AD04-897A3EFDA468}" type="sibTrans" cxnId="{434A52B4-D455-495A-9162-38C7ACC0D731}">
      <dgm:prSet/>
      <dgm:spPr/>
      <dgm:t>
        <a:bodyPr/>
        <a:lstStyle/>
        <a:p>
          <a:endParaRPr lang="en-US"/>
        </a:p>
      </dgm:t>
    </dgm:pt>
    <dgm:pt modelId="{106DFB53-8EB8-44FA-BD25-16141581BBB2}" type="pres">
      <dgm:prSet presAssocID="{9715432A-ED57-47D3-9FBD-32CE7C7209DA}" presName="diagram" presStyleCnt="0">
        <dgm:presLayoutVars>
          <dgm:dir/>
          <dgm:resizeHandles val="exact"/>
        </dgm:presLayoutVars>
      </dgm:prSet>
      <dgm:spPr/>
    </dgm:pt>
    <dgm:pt modelId="{ACED04AE-F5DD-46F7-924A-E5E20D6D2B29}" type="pres">
      <dgm:prSet presAssocID="{A7117689-6132-45B3-A4CF-8C80AEA2FDB2}" presName="node" presStyleLbl="node1" presStyleIdx="0" presStyleCnt="7">
        <dgm:presLayoutVars>
          <dgm:bulletEnabled val="1"/>
        </dgm:presLayoutVars>
      </dgm:prSet>
      <dgm:spPr/>
    </dgm:pt>
    <dgm:pt modelId="{5F586FB8-7639-45B2-BEF7-C66D0279021A}" type="pres">
      <dgm:prSet presAssocID="{22AB81B6-38A1-44D3-8F5D-8783715A3DF4}" presName="sibTrans" presStyleCnt="0"/>
      <dgm:spPr/>
    </dgm:pt>
    <dgm:pt modelId="{C517D281-EC64-4141-BCDD-0B0FEB994801}" type="pres">
      <dgm:prSet presAssocID="{8AEE7312-8CC2-4738-B9DA-DD7CC6836B43}" presName="node" presStyleLbl="node1" presStyleIdx="1" presStyleCnt="7">
        <dgm:presLayoutVars>
          <dgm:bulletEnabled val="1"/>
        </dgm:presLayoutVars>
      </dgm:prSet>
      <dgm:spPr/>
    </dgm:pt>
    <dgm:pt modelId="{47BF101C-8B4A-4BF0-B342-10C3BE145423}" type="pres">
      <dgm:prSet presAssocID="{E243D5DF-E491-4E39-AFB2-4F88B4108E52}" presName="sibTrans" presStyleCnt="0"/>
      <dgm:spPr/>
    </dgm:pt>
    <dgm:pt modelId="{DCF66D09-C301-435D-916B-CAB7C6DA6659}" type="pres">
      <dgm:prSet presAssocID="{6EEE0461-D009-4773-A393-FF161B677FB8}" presName="node" presStyleLbl="node1" presStyleIdx="2" presStyleCnt="7">
        <dgm:presLayoutVars>
          <dgm:bulletEnabled val="1"/>
        </dgm:presLayoutVars>
      </dgm:prSet>
      <dgm:spPr/>
    </dgm:pt>
    <dgm:pt modelId="{A2DA92C8-B2D5-4EE4-B436-236830B3F3EB}" type="pres">
      <dgm:prSet presAssocID="{2603411A-BAAF-481D-BB43-ADD2A7FFAAAA}" presName="sibTrans" presStyleCnt="0"/>
      <dgm:spPr/>
    </dgm:pt>
    <dgm:pt modelId="{31C49276-FE66-4AFD-84BF-76675B4848DD}" type="pres">
      <dgm:prSet presAssocID="{9C2595A0-B2DA-42C4-BADD-904FE587F4E8}" presName="node" presStyleLbl="node1" presStyleIdx="3" presStyleCnt="7">
        <dgm:presLayoutVars>
          <dgm:bulletEnabled val="1"/>
        </dgm:presLayoutVars>
      </dgm:prSet>
      <dgm:spPr/>
    </dgm:pt>
    <dgm:pt modelId="{1A3759DD-EDA7-4990-8158-4138D96585A6}" type="pres">
      <dgm:prSet presAssocID="{409F0007-589C-4082-A81F-CDA7AC32EFB0}" presName="sibTrans" presStyleCnt="0"/>
      <dgm:spPr/>
    </dgm:pt>
    <dgm:pt modelId="{E5E5BF0A-404C-4634-AF8C-246771F9BA16}" type="pres">
      <dgm:prSet presAssocID="{597BBE5D-8B4B-47C1-A688-F3564E29C4E0}" presName="node" presStyleLbl="node1" presStyleIdx="4" presStyleCnt="7">
        <dgm:presLayoutVars>
          <dgm:bulletEnabled val="1"/>
        </dgm:presLayoutVars>
      </dgm:prSet>
      <dgm:spPr/>
    </dgm:pt>
    <dgm:pt modelId="{01741BBC-6224-4CAD-A53B-8232F2196CE3}" type="pres">
      <dgm:prSet presAssocID="{04E936F7-37D6-45E9-9D9A-6052A2EEC449}" presName="sibTrans" presStyleCnt="0"/>
      <dgm:spPr/>
    </dgm:pt>
    <dgm:pt modelId="{709F634D-6EA0-4EBF-B4A9-EF0E92C526B7}" type="pres">
      <dgm:prSet presAssocID="{3385430E-944F-4ED7-A742-4B9DB591F240}" presName="node" presStyleLbl="node1" presStyleIdx="5" presStyleCnt="7">
        <dgm:presLayoutVars>
          <dgm:bulletEnabled val="1"/>
        </dgm:presLayoutVars>
      </dgm:prSet>
      <dgm:spPr/>
    </dgm:pt>
    <dgm:pt modelId="{EBFEBCAD-4FE4-49E7-A351-29C52BFB59F9}" type="pres">
      <dgm:prSet presAssocID="{4A89CCA5-7E13-4B2F-9FC2-46A1E480F1E8}" presName="sibTrans" presStyleCnt="0"/>
      <dgm:spPr/>
    </dgm:pt>
    <dgm:pt modelId="{F08D2EEE-FEDF-449D-BF77-07405769AA6A}" type="pres">
      <dgm:prSet presAssocID="{ECD5A706-0E50-454A-8C41-795BF7F0A7A4}" presName="node" presStyleLbl="node1" presStyleIdx="6" presStyleCnt="7">
        <dgm:presLayoutVars>
          <dgm:bulletEnabled val="1"/>
        </dgm:presLayoutVars>
      </dgm:prSet>
      <dgm:spPr/>
    </dgm:pt>
  </dgm:ptLst>
  <dgm:cxnLst>
    <dgm:cxn modelId="{95951917-6905-466D-B6A4-652EDBA98068}" type="presOf" srcId="{ECD5A706-0E50-454A-8C41-795BF7F0A7A4}" destId="{F08D2EEE-FEDF-449D-BF77-07405769AA6A}" srcOrd="0" destOrd="0" presId="urn:microsoft.com/office/officeart/2005/8/layout/default"/>
    <dgm:cxn modelId="{D3A4122D-5FA9-4244-9BFE-0A7D8A3D1B53}" srcId="{9715432A-ED57-47D3-9FBD-32CE7C7209DA}" destId="{8AEE7312-8CC2-4738-B9DA-DD7CC6836B43}" srcOrd="1" destOrd="0" parTransId="{BD2E73E7-F583-4F37-99A6-C67F304D088E}" sibTransId="{E243D5DF-E491-4E39-AFB2-4F88B4108E52}"/>
    <dgm:cxn modelId="{4AC1FC2E-E74A-4F17-816F-8F2780336350}" type="presOf" srcId="{3385430E-944F-4ED7-A742-4B9DB591F240}" destId="{709F634D-6EA0-4EBF-B4A9-EF0E92C526B7}" srcOrd="0" destOrd="0" presId="urn:microsoft.com/office/officeart/2005/8/layout/default"/>
    <dgm:cxn modelId="{631FF637-FE16-42F8-AE0D-BBCBD0B7BD8B}" srcId="{9715432A-ED57-47D3-9FBD-32CE7C7209DA}" destId="{597BBE5D-8B4B-47C1-A688-F3564E29C4E0}" srcOrd="4" destOrd="0" parTransId="{DD099789-B07C-4C9C-BD16-E21DC168B2E6}" sibTransId="{04E936F7-37D6-45E9-9D9A-6052A2EEC449}"/>
    <dgm:cxn modelId="{EB34B150-BE67-465C-B109-047E08CBA5E4}" type="presOf" srcId="{597BBE5D-8B4B-47C1-A688-F3564E29C4E0}" destId="{E5E5BF0A-404C-4634-AF8C-246771F9BA16}" srcOrd="0" destOrd="0" presId="urn:microsoft.com/office/officeart/2005/8/layout/default"/>
    <dgm:cxn modelId="{5015C251-CE53-4A66-BE75-259F88B33452}" srcId="{9715432A-ED57-47D3-9FBD-32CE7C7209DA}" destId="{6EEE0461-D009-4773-A393-FF161B677FB8}" srcOrd="2" destOrd="0" parTransId="{D1C4ECE0-C133-4F3F-A8B7-C18E8BC8913C}" sibTransId="{2603411A-BAAF-481D-BB43-ADD2A7FFAAAA}"/>
    <dgm:cxn modelId="{EFD7AF54-1120-41EF-B900-2C49990786D2}" type="presOf" srcId="{A7117689-6132-45B3-A4CF-8C80AEA2FDB2}" destId="{ACED04AE-F5DD-46F7-924A-E5E20D6D2B29}" srcOrd="0" destOrd="0" presId="urn:microsoft.com/office/officeart/2005/8/layout/default"/>
    <dgm:cxn modelId="{8503E474-8D24-4E5B-9C37-75541B98B140}" type="presOf" srcId="{6EEE0461-D009-4773-A393-FF161B677FB8}" destId="{DCF66D09-C301-435D-916B-CAB7C6DA6659}" srcOrd="0" destOrd="0" presId="urn:microsoft.com/office/officeart/2005/8/layout/default"/>
    <dgm:cxn modelId="{CD78A377-8AB6-4785-93D2-26A67C054418}" srcId="{9715432A-ED57-47D3-9FBD-32CE7C7209DA}" destId="{A7117689-6132-45B3-A4CF-8C80AEA2FDB2}" srcOrd="0" destOrd="0" parTransId="{914C8198-9D83-4084-8BDB-96785F7F7C6B}" sibTransId="{22AB81B6-38A1-44D3-8F5D-8783715A3DF4}"/>
    <dgm:cxn modelId="{8499F157-B711-4653-A4D0-C540CFEE18F2}" type="presOf" srcId="{9C2595A0-B2DA-42C4-BADD-904FE587F4E8}" destId="{31C49276-FE66-4AFD-84BF-76675B4848DD}" srcOrd="0" destOrd="0" presId="urn:microsoft.com/office/officeart/2005/8/layout/default"/>
    <dgm:cxn modelId="{9BAEB198-6C27-48B5-929E-AE4F4B179767}" srcId="{9715432A-ED57-47D3-9FBD-32CE7C7209DA}" destId="{3385430E-944F-4ED7-A742-4B9DB591F240}" srcOrd="5" destOrd="0" parTransId="{D779E0CC-5B06-4418-AF73-921C9EDDD820}" sibTransId="{4A89CCA5-7E13-4B2F-9FC2-46A1E480F1E8}"/>
    <dgm:cxn modelId="{D124B1A0-3B38-4663-BCE1-4159D2800724}" type="presOf" srcId="{9715432A-ED57-47D3-9FBD-32CE7C7209DA}" destId="{106DFB53-8EB8-44FA-BD25-16141581BBB2}" srcOrd="0" destOrd="0" presId="urn:microsoft.com/office/officeart/2005/8/layout/default"/>
    <dgm:cxn modelId="{434A52B4-D455-495A-9162-38C7ACC0D731}" srcId="{9715432A-ED57-47D3-9FBD-32CE7C7209DA}" destId="{ECD5A706-0E50-454A-8C41-795BF7F0A7A4}" srcOrd="6" destOrd="0" parTransId="{6C074269-686F-4A3B-97D9-B8304D3C53FD}" sibTransId="{FC49F3E6-53F3-49B2-AD04-897A3EFDA468}"/>
    <dgm:cxn modelId="{3C784CC3-153B-47FD-8A38-A7CEFCB047F5}" type="presOf" srcId="{8AEE7312-8CC2-4738-B9DA-DD7CC6836B43}" destId="{C517D281-EC64-4141-BCDD-0B0FEB994801}" srcOrd="0" destOrd="0" presId="urn:microsoft.com/office/officeart/2005/8/layout/default"/>
    <dgm:cxn modelId="{172A65E5-C018-4757-ADF0-C38F84BBD910}" srcId="{9715432A-ED57-47D3-9FBD-32CE7C7209DA}" destId="{9C2595A0-B2DA-42C4-BADD-904FE587F4E8}" srcOrd="3" destOrd="0" parTransId="{44C33A1F-37E5-4C48-989C-D00989683A4D}" sibTransId="{409F0007-589C-4082-A81F-CDA7AC32EFB0}"/>
    <dgm:cxn modelId="{938F07F0-67F1-4819-A392-3C75F1CD71AD}" type="presParOf" srcId="{106DFB53-8EB8-44FA-BD25-16141581BBB2}" destId="{ACED04AE-F5DD-46F7-924A-E5E20D6D2B29}" srcOrd="0" destOrd="0" presId="urn:microsoft.com/office/officeart/2005/8/layout/default"/>
    <dgm:cxn modelId="{C0A7FC94-43BA-441F-AB9F-CC7A844A0AF6}" type="presParOf" srcId="{106DFB53-8EB8-44FA-BD25-16141581BBB2}" destId="{5F586FB8-7639-45B2-BEF7-C66D0279021A}" srcOrd="1" destOrd="0" presId="urn:microsoft.com/office/officeart/2005/8/layout/default"/>
    <dgm:cxn modelId="{C8D3EFDA-A29C-460D-973B-11E328FCA8AC}" type="presParOf" srcId="{106DFB53-8EB8-44FA-BD25-16141581BBB2}" destId="{C517D281-EC64-4141-BCDD-0B0FEB994801}" srcOrd="2" destOrd="0" presId="urn:microsoft.com/office/officeart/2005/8/layout/default"/>
    <dgm:cxn modelId="{E7878FC9-BAE2-47F4-AD0E-B776D3B0790E}" type="presParOf" srcId="{106DFB53-8EB8-44FA-BD25-16141581BBB2}" destId="{47BF101C-8B4A-4BF0-B342-10C3BE145423}" srcOrd="3" destOrd="0" presId="urn:microsoft.com/office/officeart/2005/8/layout/default"/>
    <dgm:cxn modelId="{F0421F33-6416-4907-96A6-8990A1EC458C}" type="presParOf" srcId="{106DFB53-8EB8-44FA-BD25-16141581BBB2}" destId="{DCF66D09-C301-435D-916B-CAB7C6DA6659}" srcOrd="4" destOrd="0" presId="urn:microsoft.com/office/officeart/2005/8/layout/default"/>
    <dgm:cxn modelId="{3E77514A-C15E-4640-BA28-CC116136B4CF}" type="presParOf" srcId="{106DFB53-8EB8-44FA-BD25-16141581BBB2}" destId="{A2DA92C8-B2D5-4EE4-B436-236830B3F3EB}" srcOrd="5" destOrd="0" presId="urn:microsoft.com/office/officeart/2005/8/layout/default"/>
    <dgm:cxn modelId="{FAB3A420-43B6-4499-8223-C2BC562D2D48}" type="presParOf" srcId="{106DFB53-8EB8-44FA-BD25-16141581BBB2}" destId="{31C49276-FE66-4AFD-84BF-76675B4848DD}" srcOrd="6" destOrd="0" presId="urn:microsoft.com/office/officeart/2005/8/layout/default"/>
    <dgm:cxn modelId="{1B27B9FA-8435-48B3-86CD-7423AC438FA5}" type="presParOf" srcId="{106DFB53-8EB8-44FA-BD25-16141581BBB2}" destId="{1A3759DD-EDA7-4990-8158-4138D96585A6}" srcOrd="7" destOrd="0" presId="urn:microsoft.com/office/officeart/2005/8/layout/default"/>
    <dgm:cxn modelId="{7CE272E0-7DC7-4352-B4D0-B2344F7CFBCB}" type="presParOf" srcId="{106DFB53-8EB8-44FA-BD25-16141581BBB2}" destId="{E5E5BF0A-404C-4634-AF8C-246771F9BA16}" srcOrd="8" destOrd="0" presId="urn:microsoft.com/office/officeart/2005/8/layout/default"/>
    <dgm:cxn modelId="{44FF5BCB-9949-4A2A-A8C8-9A3BBB03229D}" type="presParOf" srcId="{106DFB53-8EB8-44FA-BD25-16141581BBB2}" destId="{01741BBC-6224-4CAD-A53B-8232F2196CE3}" srcOrd="9" destOrd="0" presId="urn:microsoft.com/office/officeart/2005/8/layout/default"/>
    <dgm:cxn modelId="{33C2957F-F253-4182-BBEF-6F784D279C39}" type="presParOf" srcId="{106DFB53-8EB8-44FA-BD25-16141581BBB2}" destId="{709F634D-6EA0-4EBF-B4A9-EF0E92C526B7}" srcOrd="10" destOrd="0" presId="urn:microsoft.com/office/officeart/2005/8/layout/default"/>
    <dgm:cxn modelId="{6912E9C3-7923-4B77-AF5F-CFCE16FAFB8E}" type="presParOf" srcId="{106DFB53-8EB8-44FA-BD25-16141581BBB2}" destId="{EBFEBCAD-4FE4-49E7-A351-29C52BFB59F9}" srcOrd="11" destOrd="0" presId="urn:microsoft.com/office/officeart/2005/8/layout/default"/>
    <dgm:cxn modelId="{7DA523DD-CB89-4220-BCC0-AD98EE89D868}" type="presParOf" srcId="{106DFB53-8EB8-44FA-BD25-16141581BBB2}" destId="{F08D2EEE-FEDF-449D-BF77-07405769AA6A}"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E2A59D-A864-408C-9AF6-2F0B22BD6011}">
      <dsp:nvSpPr>
        <dsp:cNvPr id="0" name=""/>
        <dsp:cNvSpPr/>
      </dsp:nvSpPr>
      <dsp:spPr>
        <a:xfrm>
          <a:off x="0" y="0"/>
          <a:ext cx="10308885" cy="5527953"/>
        </a:xfrm>
        <a:prstGeom prst="roundRect">
          <a:avLst>
            <a:gd name="adj" fmla="val 10000"/>
          </a:avLst>
        </a:prstGeom>
        <a:solidFill>
          <a:schemeClr val="lt1">
            <a:hueOff val="0"/>
            <a:satOff val="0"/>
            <a:lumOff val="0"/>
            <a:alphaOff val="0"/>
          </a:schemeClr>
        </a:solid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1">
          <a:noAutofit/>
        </a:bodyPr>
        <a:lstStyle/>
        <a:p>
          <a:pPr marL="0" lvl="0" indent="0" algn="l" defTabSz="1066800">
            <a:lnSpc>
              <a:spcPct val="90000"/>
            </a:lnSpc>
            <a:spcBef>
              <a:spcPct val="0"/>
            </a:spcBef>
            <a:spcAft>
              <a:spcPct val="35000"/>
            </a:spcAft>
            <a:buNone/>
          </a:pPr>
          <a:r>
            <a:rPr lang="en-US" sz="2400" kern="1200" dirty="0"/>
            <a:t>Event Hubs</a:t>
          </a:r>
        </a:p>
        <a:p>
          <a:pPr marL="171450" lvl="1" indent="-171450" algn="l" defTabSz="844550">
            <a:lnSpc>
              <a:spcPct val="90000"/>
            </a:lnSpc>
            <a:spcBef>
              <a:spcPct val="0"/>
            </a:spcBef>
            <a:spcAft>
              <a:spcPct val="15000"/>
            </a:spcAft>
            <a:buChar char="•"/>
          </a:pPr>
          <a:r>
            <a:rPr lang="en-US" sz="1900" kern="1200" dirty="0"/>
            <a:t>“Point in time” data</a:t>
          </a:r>
        </a:p>
        <a:p>
          <a:pPr marL="171450" lvl="1" indent="-171450" algn="l" defTabSz="844550">
            <a:lnSpc>
              <a:spcPct val="90000"/>
            </a:lnSpc>
            <a:spcBef>
              <a:spcPct val="0"/>
            </a:spcBef>
            <a:spcAft>
              <a:spcPct val="15000"/>
            </a:spcAft>
            <a:buChar char="•"/>
          </a:pPr>
          <a:r>
            <a:rPr lang="en-US" sz="1900" kern="1200" dirty="0"/>
            <a:t>Fast pull</a:t>
          </a:r>
        </a:p>
        <a:p>
          <a:pPr marL="171450" lvl="1" indent="-171450" algn="l" defTabSz="844550">
            <a:lnSpc>
              <a:spcPct val="90000"/>
            </a:lnSpc>
            <a:spcBef>
              <a:spcPct val="0"/>
            </a:spcBef>
            <a:spcAft>
              <a:spcPct val="15000"/>
            </a:spcAft>
            <a:buChar char="•"/>
          </a:pPr>
          <a:r>
            <a:rPr lang="en-US" sz="1900" kern="1200" dirty="0"/>
            <a:t>Replay / strict ordering</a:t>
          </a:r>
        </a:p>
        <a:p>
          <a:pPr marL="171450" lvl="1" indent="-171450" algn="l" defTabSz="844550">
            <a:lnSpc>
              <a:spcPct val="90000"/>
            </a:lnSpc>
            <a:spcBef>
              <a:spcPct val="0"/>
            </a:spcBef>
            <a:spcAft>
              <a:spcPct val="15000"/>
            </a:spcAft>
            <a:buChar char="•"/>
          </a:pPr>
          <a:r>
            <a:rPr lang="en-US" sz="1900" kern="1200" dirty="0"/>
            <a:t>Big data streams</a:t>
          </a:r>
        </a:p>
      </dsp:txBody>
      <dsp:txXfrm>
        <a:off x="0" y="2211181"/>
        <a:ext cx="10308885" cy="2211181"/>
      </dsp:txXfrm>
    </dsp:sp>
    <dsp:sp modelId="{A7AEA687-1733-422C-8E89-A902C31A36AA}">
      <dsp:nvSpPr>
        <dsp:cNvPr id="0" name=""/>
        <dsp:cNvSpPr/>
      </dsp:nvSpPr>
      <dsp:spPr>
        <a:xfrm>
          <a:off x="4234038" y="331677"/>
          <a:ext cx="1840808" cy="1840808"/>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B22673-341A-4F55-A20C-9F80777CEAC6}">
      <dsp:nvSpPr>
        <dsp:cNvPr id="0" name=""/>
        <dsp:cNvSpPr/>
      </dsp:nvSpPr>
      <dsp:spPr>
        <a:xfrm>
          <a:off x="412355" y="4422362"/>
          <a:ext cx="9484174" cy="829192"/>
        </a:xfrm>
        <a:prstGeom prst="leftRightArrow">
          <a:avLst/>
        </a:prstGeom>
        <a:solidFill>
          <a:schemeClr val="dk1">
            <a:tint val="6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E2A59D-A864-408C-9AF6-2F0B22BD6011}">
      <dsp:nvSpPr>
        <dsp:cNvPr id="0" name=""/>
        <dsp:cNvSpPr/>
      </dsp:nvSpPr>
      <dsp:spPr>
        <a:xfrm>
          <a:off x="4429" y="0"/>
          <a:ext cx="5073904" cy="5527953"/>
        </a:xfrm>
        <a:prstGeom prst="roundRect">
          <a:avLst>
            <a:gd name="adj" fmla="val 10000"/>
          </a:avLst>
        </a:prstGeom>
        <a:solidFill>
          <a:schemeClr val="lt1">
            <a:hueOff val="0"/>
            <a:satOff val="0"/>
            <a:lumOff val="0"/>
            <a:alphaOff val="0"/>
          </a:schemeClr>
        </a:solid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1">
          <a:noAutofit/>
        </a:bodyPr>
        <a:lstStyle/>
        <a:p>
          <a:pPr marL="0" lvl="0" indent="0" algn="l" defTabSz="933450">
            <a:lnSpc>
              <a:spcPct val="90000"/>
            </a:lnSpc>
            <a:spcBef>
              <a:spcPct val="0"/>
            </a:spcBef>
            <a:spcAft>
              <a:spcPct val="35000"/>
            </a:spcAft>
            <a:buNone/>
          </a:pPr>
          <a:r>
            <a:rPr lang="en-US" sz="2100" kern="1200" dirty="0"/>
            <a:t>Event Hubs</a:t>
          </a:r>
        </a:p>
        <a:p>
          <a:pPr marL="171450" lvl="1" indent="-171450" algn="l" defTabSz="711200">
            <a:lnSpc>
              <a:spcPct val="90000"/>
            </a:lnSpc>
            <a:spcBef>
              <a:spcPct val="0"/>
            </a:spcBef>
            <a:spcAft>
              <a:spcPct val="15000"/>
            </a:spcAft>
            <a:buChar char="•"/>
          </a:pPr>
          <a:r>
            <a:rPr lang="en-US" sz="1600" kern="1200" dirty="0"/>
            <a:t>“Point in time” data</a:t>
          </a:r>
        </a:p>
        <a:p>
          <a:pPr marL="171450" lvl="1" indent="-171450" algn="l" defTabSz="711200">
            <a:lnSpc>
              <a:spcPct val="90000"/>
            </a:lnSpc>
            <a:spcBef>
              <a:spcPct val="0"/>
            </a:spcBef>
            <a:spcAft>
              <a:spcPct val="15000"/>
            </a:spcAft>
            <a:buChar char="•"/>
          </a:pPr>
          <a:r>
            <a:rPr lang="en-US" sz="1600" kern="1200" dirty="0"/>
            <a:t>Fast pull</a:t>
          </a:r>
        </a:p>
        <a:p>
          <a:pPr marL="171450" lvl="1" indent="-171450" algn="l" defTabSz="711200">
            <a:lnSpc>
              <a:spcPct val="90000"/>
            </a:lnSpc>
            <a:spcBef>
              <a:spcPct val="0"/>
            </a:spcBef>
            <a:spcAft>
              <a:spcPct val="15000"/>
            </a:spcAft>
            <a:buChar char="•"/>
          </a:pPr>
          <a:r>
            <a:rPr lang="en-US" sz="1600" kern="1200"/>
            <a:t>Replay / strict ordering</a:t>
          </a:r>
          <a:endParaRPr lang="en-US" sz="1600" kern="1200" dirty="0"/>
        </a:p>
        <a:p>
          <a:pPr marL="171450" lvl="1" indent="-171450" algn="l" defTabSz="711200">
            <a:lnSpc>
              <a:spcPct val="90000"/>
            </a:lnSpc>
            <a:spcBef>
              <a:spcPct val="0"/>
            </a:spcBef>
            <a:spcAft>
              <a:spcPct val="15000"/>
            </a:spcAft>
            <a:buChar char="•"/>
          </a:pPr>
          <a:r>
            <a:rPr lang="en-US" sz="1600" kern="1200" dirty="0"/>
            <a:t>Big data streams</a:t>
          </a:r>
        </a:p>
        <a:p>
          <a:pPr marL="171450" lvl="1" indent="-171450" algn="l" defTabSz="711200">
            <a:lnSpc>
              <a:spcPct val="90000"/>
            </a:lnSpc>
            <a:spcBef>
              <a:spcPct val="0"/>
            </a:spcBef>
            <a:spcAft>
              <a:spcPct val="15000"/>
            </a:spcAft>
            <a:buChar char="•"/>
          </a:pPr>
          <a:endParaRPr lang="en-US" sz="1600" kern="1200" dirty="0"/>
        </a:p>
      </dsp:txBody>
      <dsp:txXfrm>
        <a:off x="4429" y="2211181"/>
        <a:ext cx="5073904" cy="2211181"/>
      </dsp:txXfrm>
    </dsp:sp>
    <dsp:sp modelId="{A7AEA687-1733-422C-8E89-A902C31A36AA}">
      <dsp:nvSpPr>
        <dsp:cNvPr id="0" name=""/>
        <dsp:cNvSpPr/>
      </dsp:nvSpPr>
      <dsp:spPr>
        <a:xfrm>
          <a:off x="1620977" y="331677"/>
          <a:ext cx="1840808" cy="1840808"/>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E4060E-D533-4EAB-9082-1E390EA0659D}">
      <dsp:nvSpPr>
        <dsp:cNvPr id="0" name=""/>
        <dsp:cNvSpPr/>
      </dsp:nvSpPr>
      <dsp:spPr>
        <a:xfrm>
          <a:off x="5230551" y="0"/>
          <a:ext cx="5073904" cy="5527953"/>
        </a:xfrm>
        <a:prstGeom prst="roundRect">
          <a:avLst>
            <a:gd name="adj" fmla="val 10000"/>
          </a:avLst>
        </a:prstGeom>
        <a:solidFill>
          <a:schemeClr val="lt1">
            <a:hueOff val="0"/>
            <a:satOff val="0"/>
            <a:lumOff val="0"/>
            <a:alphaOff val="0"/>
          </a:schemeClr>
        </a:solid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1">
          <a:noAutofit/>
        </a:bodyPr>
        <a:lstStyle/>
        <a:p>
          <a:pPr marL="0" lvl="0" indent="0" algn="l" defTabSz="933450">
            <a:lnSpc>
              <a:spcPct val="90000"/>
            </a:lnSpc>
            <a:spcBef>
              <a:spcPct val="0"/>
            </a:spcBef>
            <a:spcAft>
              <a:spcPct val="35000"/>
            </a:spcAft>
            <a:buNone/>
          </a:pPr>
          <a:r>
            <a:rPr lang="en-US" sz="2100" kern="1200" dirty="0"/>
            <a:t>Service Bus</a:t>
          </a:r>
        </a:p>
        <a:p>
          <a:pPr marL="171450" lvl="1" indent="-171450" algn="l" defTabSz="711200">
            <a:lnSpc>
              <a:spcPct val="90000"/>
            </a:lnSpc>
            <a:spcBef>
              <a:spcPct val="0"/>
            </a:spcBef>
            <a:spcAft>
              <a:spcPct val="15000"/>
            </a:spcAft>
            <a:buChar char="•"/>
          </a:pPr>
          <a:r>
            <a:rPr lang="en-US" sz="1600" kern="1200" dirty="0"/>
            <a:t>Queue for critical items</a:t>
          </a:r>
        </a:p>
        <a:p>
          <a:pPr marL="171450" lvl="1" indent="-171450" algn="l" defTabSz="711200">
            <a:lnSpc>
              <a:spcPct val="90000"/>
            </a:lnSpc>
            <a:spcBef>
              <a:spcPct val="0"/>
            </a:spcBef>
            <a:spcAft>
              <a:spcPct val="15000"/>
            </a:spcAft>
            <a:buChar char="•"/>
          </a:pPr>
          <a:r>
            <a:rPr lang="en-US" sz="1600" kern="1200" dirty="0"/>
            <a:t>Routing</a:t>
          </a:r>
        </a:p>
        <a:p>
          <a:pPr marL="171450" lvl="1" indent="-171450" algn="l" defTabSz="711200">
            <a:lnSpc>
              <a:spcPct val="90000"/>
            </a:lnSpc>
            <a:spcBef>
              <a:spcPct val="0"/>
            </a:spcBef>
            <a:spcAft>
              <a:spcPct val="15000"/>
            </a:spcAft>
            <a:buChar char="•"/>
          </a:pPr>
          <a:r>
            <a:rPr lang="en-US" sz="1600" kern="1200" dirty="0"/>
            <a:t>Workflow</a:t>
          </a:r>
        </a:p>
        <a:p>
          <a:pPr marL="171450" lvl="1" indent="-171450" algn="l" defTabSz="711200">
            <a:lnSpc>
              <a:spcPct val="90000"/>
            </a:lnSpc>
            <a:spcBef>
              <a:spcPct val="0"/>
            </a:spcBef>
            <a:spcAft>
              <a:spcPct val="15000"/>
            </a:spcAft>
            <a:buChar char="•"/>
          </a:pPr>
          <a:r>
            <a:rPr lang="en-US" sz="1600" kern="1200" dirty="0"/>
            <a:t>Transactional</a:t>
          </a:r>
        </a:p>
      </dsp:txBody>
      <dsp:txXfrm>
        <a:off x="5230551" y="2211181"/>
        <a:ext cx="5073904" cy="2211181"/>
      </dsp:txXfrm>
    </dsp:sp>
    <dsp:sp modelId="{39E67CA0-E66C-41E7-B26C-C03415CF6D13}">
      <dsp:nvSpPr>
        <dsp:cNvPr id="0" name=""/>
        <dsp:cNvSpPr/>
      </dsp:nvSpPr>
      <dsp:spPr>
        <a:xfrm>
          <a:off x="6847099" y="331677"/>
          <a:ext cx="1840808" cy="1840808"/>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B22673-341A-4F55-A20C-9F80777CEAC6}">
      <dsp:nvSpPr>
        <dsp:cNvPr id="0" name=""/>
        <dsp:cNvSpPr/>
      </dsp:nvSpPr>
      <dsp:spPr>
        <a:xfrm>
          <a:off x="412355" y="4422362"/>
          <a:ext cx="9484174" cy="829192"/>
        </a:xfrm>
        <a:prstGeom prst="leftRightArrow">
          <a:avLst/>
        </a:prstGeom>
        <a:solidFill>
          <a:schemeClr val="dk1">
            <a:tint val="6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E2A59D-A864-408C-9AF6-2F0B22BD6011}">
      <dsp:nvSpPr>
        <dsp:cNvPr id="0" name=""/>
        <dsp:cNvSpPr/>
      </dsp:nvSpPr>
      <dsp:spPr>
        <a:xfrm>
          <a:off x="2164" y="0"/>
          <a:ext cx="3367501" cy="5527953"/>
        </a:xfrm>
        <a:prstGeom prst="roundRect">
          <a:avLst>
            <a:gd name="adj" fmla="val 10000"/>
          </a:avLst>
        </a:prstGeom>
        <a:solidFill>
          <a:schemeClr val="lt1">
            <a:hueOff val="0"/>
            <a:satOff val="0"/>
            <a:lumOff val="0"/>
            <a:alphaOff val="0"/>
          </a:schemeClr>
        </a:solid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1">
          <a:noAutofit/>
        </a:bodyPr>
        <a:lstStyle/>
        <a:p>
          <a:pPr marL="0" lvl="0" indent="0" algn="l" defTabSz="933450">
            <a:lnSpc>
              <a:spcPct val="90000"/>
            </a:lnSpc>
            <a:spcBef>
              <a:spcPct val="0"/>
            </a:spcBef>
            <a:spcAft>
              <a:spcPct val="35000"/>
            </a:spcAft>
            <a:buNone/>
          </a:pPr>
          <a:r>
            <a:rPr lang="en-US" sz="2100" kern="1200" dirty="0"/>
            <a:t>Event Hubs</a:t>
          </a:r>
        </a:p>
        <a:p>
          <a:pPr marL="171450" lvl="1" indent="-171450" algn="l" defTabSz="711200">
            <a:lnSpc>
              <a:spcPct val="90000"/>
            </a:lnSpc>
            <a:spcBef>
              <a:spcPct val="0"/>
            </a:spcBef>
            <a:spcAft>
              <a:spcPct val="15000"/>
            </a:spcAft>
            <a:buChar char="•"/>
          </a:pPr>
          <a:r>
            <a:rPr lang="en-US" sz="1600" kern="1200" dirty="0"/>
            <a:t>“Point in time” data</a:t>
          </a:r>
        </a:p>
        <a:p>
          <a:pPr marL="171450" lvl="1" indent="-171450" algn="l" defTabSz="711200">
            <a:lnSpc>
              <a:spcPct val="90000"/>
            </a:lnSpc>
            <a:spcBef>
              <a:spcPct val="0"/>
            </a:spcBef>
            <a:spcAft>
              <a:spcPct val="15000"/>
            </a:spcAft>
            <a:buChar char="•"/>
          </a:pPr>
          <a:r>
            <a:rPr lang="en-US" sz="1600" kern="1200" dirty="0"/>
            <a:t>Fast pull</a:t>
          </a:r>
        </a:p>
        <a:p>
          <a:pPr marL="171450" lvl="1" indent="-171450" algn="l" defTabSz="711200">
            <a:lnSpc>
              <a:spcPct val="90000"/>
            </a:lnSpc>
            <a:spcBef>
              <a:spcPct val="0"/>
            </a:spcBef>
            <a:spcAft>
              <a:spcPct val="15000"/>
            </a:spcAft>
            <a:buChar char="•"/>
          </a:pPr>
          <a:r>
            <a:rPr lang="en-US" sz="1600" kern="1200"/>
            <a:t>Replay / strict ordering</a:t>
          </a:r>
          <a:endParaRPr lang="en-US" sz="1600" kern="1200" dirty="0"/>
        </a:p>
        <a:p>
          <a:pPr marL="171450" lvl="1" indent="-171450" algn="l" defTabSz="711200">
            <a:lnSpc>
              <a:spcPct val="90000"/>
            </a:lnSpc>
            <a:spcBef>
              <a:spcPct val="0"/>
            </a:spcBef>
            <a:spcAft>
              <a:spcPct val="15000"/>
            </a:spcAft>
            <a:buChar char="•"/>
          </a:pPr>
          <a:r>
            <a:rPr lang="en-US" sz="1600" kern="1200" dirty="0"/>
            <a:t>Big data streams</a:t>
          </a:r>
        </a:p>
        <a:p>
          <a:pPr marL="171450" lvl="1" indent="-171450" algn="l" defTabSz="711200">
            <a:lnSpc>
              <a:spcPct val="90000"/>
            </a:lnSpc>
            <a:spcBef>
              <a:spcPct val="0"/>
            </a:spcBef>
            <a:spcAft>
              <a:spcPct val="15000"/>
            </a:spcAft>
            <a:buChar char="•"/>
          </a:pPr>
          <a:endParaRPr lang="en-US" sz="1600" kern="1200" dirty="0"/>
        </a:p>
      </dsp:txBody>
      <dsp:txXfrm>
        <a:off x="2164" y="2211181"/>
        <a:ext cx="3367501" cy="2211181"/>
      </dsp:txXfrm>
    </dsp:sp>
    <dsp:sp modelId="{A7AEA687-1733-422C-8E89-A902C31A36AA}">
      <dsp:nvSpPr>
        <dsp:cNvPr id="0" name=""/>
        <dsp:cNvSpPr/>
      </dsp:nvSpPr>
      <dsp:spPr>
        <a:xfrm>
          <a:off x="765511" y="331677"/>
          <a:ext cx="1840808" cy="1840808"/>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FAEA39-4BE5-41D9-8743-5C80660092AF}">
      <dsp:nvSpPr>
        <dsp:cNvPr id="0" name=""/>
        <dsp:cNvSpPr/>
      </dsp:nvSpPr>
      <dsp:spPr>
        <a:xfrm>
          <a:off x="3470691" y="0"/>
          <a:ext cx="3367501" cy="5527953"/>
        </a:xfrm>
        <a:prstGeom prst="roundRect">
          <a:avLst>
            <a:gd name="adj" fmla="val 10000"/>
          </a:avLst>
        </a:prstGeom>
        <a:solidFill>
          <a:schemeClr val="lt1">
            <a:hueOff val="0"/>
            <a:satOff val="0"/>
            <a:lumOff val="0"/>
            <a:alphaOff val="0"/>
          </a:schemeClr>
        </a:solid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1">
          <a:noAutofit/>
        </a:bodyPr>
        <a:lstStyle/>
        <a:p>
          <a:pPr marL="0" lvl="0" indent="0" algn="l" defTabSz="933450">
            <a:lnSpc>
              <a:spcPct val="90000"/>
            </a:lnSpc>
            <a:spcBef>
              <a:spcPct val="0"/>
            </a:spcBef>
            <a:spcAft>
              <a:spcPct val="35000"/>
            </a:spcAft>
            <a:buNone/>
          </a:pPr>
          <a:r>
            <a:rPr lang="en-US" sz="2100" kern="1200" dirty="0"/>
            <a:t>Event Grid</a:t>
          </a:r>
        </a:p>
        <a:p>
          <a:pPr marL="171450" lvl="1" indent="-171450" algn="l" defTabSz="711200">
            <a:lnSpc>
              <a:spcPct val="90000"/>
            </a:lnSpc>
            <a:spcBef>
              <a:spcPct val="0"/>
            </a:spcBef>
            <a:spcAft>
              <a:spcPct val="15000"/>
            </a:spcAft>
            <a:buChar char="•"/>
          </a:pPr>
          <a:r>
            <a:rPr lang="en-US" sz="1600" kern="1200" dirty="0"/>
            <a:t>Business logic</a:t>
          </a:r>
        </a:p>
        <a:p>
          <a:pPr marL="171450" lvl="1" indent="-171450" algn="l" defTabSz="711200">
            <a:lnSpc>
              <a:spcPct val="90000"/>
            </a:lnSpc>
            <a:spcBef>
              <a:spcPct val="0"/>
            </a:spcBef>
            <a:spcAft>
              <a:spcPct val="15000"/>
            </a:spcAft>
            <a:buChar char="•"/>
          </a:pPr>
          <a:r>
            <a:rPr lang="en-US" sz="1600" kern="1200" dirty="0"/>
            <a:t>Push, not poll</a:t>
          </a:r>
        </a:p>
        <a:p>
          <a:pPr marL="171450" lvl="1" indent="-171450" algn="l" defTabSz="711200">
            <a:lnSpc>
              <a:spcPct val="90000"/>
            </a:lnSpc>
            <a:spcBef>
              <a:spcPct val="0"/>
            </a:spcBef>
            <a:spcAft>
              <a:spcPct val="15000"/>
            </a:spcAft>
            <a:buChar char="•"/>
          </a:pPr>
          <a:r>
            <a:rPr lang="en-US" sz="1600" kern="1200" dirty="0"/>
            <a:t>Handlers</a:t>
          </a:r>
        </a:p>
        <a:p>
          <a:pPr marL="171450" lvl="1" indent="-171450" algn="l" defTabSz="711200">
            <a:lnSpc>
              <a:spcPct val="90000"/>
            </a:lnSpc>
            <a:spcBef>
              <a:spcPct val="0"/>
            </a:spcBef>
            <a:spcAft>
              <a:spcPct val="15000"/>
            </a:spcAft>
            <a:buChar char="•"/>
          </a:pPr>
          <a:r>
            <a:rPr lang="en-US" sz="1600" kern="1200" dirty="0"/>
            <a:t>Ordering</a:t>
          </a:r>
        </a:p>
      </dsp:txBody>
      <dsp:txXfrm>
        <a:off x="3470691" y="2211181"/>
        <a:ext cx="3367501" cy="2211181"/>
      </dsp:txXfrm>
    </dsp:sp>
    <dsp:sp modelId="{700FC392-645E-4188-9F51-031D34D94F1B}">
      <dsp:nvSpPr>
        <dsp:cNvPr id="0" name=""/>
        <dsp:cNvSpPr/>
      </dsp:nvSpPr>
      <dsp:spPr>
        <a:xfrm>
          <a:off x="4234038" y="331677"/>
          <a:ext cx="1840808" cy="1840808"/>
        </a:xfrm>
        <a:prstGeom prst="ellipse">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E4060E-D533-4EAB-9082-1E390EA0659D}">
      <dsp:nvSpPr>
        <dsp:cNvPr id="0" name=""/>
        <dsp:cNvSpPr/>
      </dsp:nvSpPr>
      <dsp:spPr>
        <a:xfrm>
          <a:off x="6939218" y="0"/>
          <a:ext cx="3367501" cy="5527953"/>
        </a:xfrm>
        <a:prstGeom prst="roundRect">
          <a:avLst>
            <a:gd name="adj" fmla="val 10000"/>
          </a:avLst>
        </a:prstGeom>
        <a:solidFill>
          <a:schemeClr val="lt1">
            <a:hueOff val="0"/>
            <a:satOff val="0"/>
            <a:lumOff val="0"/>
            <a:alphaOff val="0"/>
          </a:schemeClr>
        </a:solid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1">
          <a:noAutofit/>
        </a:bodyPr>
        <a:lstStyle/>
        <a:p>
          <a:pPr marL="0" lvl="0" indent="0" algn="l" defTabSz="933450">
            <a:lnSpc>
              <a:spcPct val="90000"/>
            </a:lnSpc>
            <a:spcBef>
              <a:spcPct val="0"/>
            </a:spcBef>
            <a:spcAft>
              <a:spcPct val="35000"/>
            </a:spcAft>
            <a:buNone/>
          </a:pPr>
          <a:r>
            <a:rPr lang="en-US" sz="2100" kern="1200" dirty="0"/>
            <a:t>Service Bus</a:t>
          </a:r>
        </a:p>
        <a:p>
          <a:pPr marL="171450" lvl="1" indent="-171450" algn="l" defTabSz="711200">
            <a:lnSpc>
              <a:spcPct val="90000"/>
            </a:lnSpc>
            <a:spcBef>
              <a:spcPct val="0"/>
            </a:spcBef>
            <a:spcAft>
              <a:spcPct val="15000"/>
            </a:spcAft>
            <a:buChar char="•"/>
          </a:pPr>
          <a:r>
            <a:rPr lang="en-US" sz="1600" kern="1200" dirty="0"/>
            <a:t>Queue for critical items</a:t>
          </a:r>
        </a:p>
        <a:p>
          <a:pPr marL="171450" lvl="1" indent="-171450" algn="l" defTabSz="711200">
            <a:lnSpc>
              <a:spcPct val="90000"/>
            </a:lnSpc>
            <a:spcBef>
              <a:spcPct val="0"/>
            </a:spcBef>
            <a:spcAft>
              <a:spcPct val="15000"/>
            </a:spcAft>
            <a:buChar char="•"/>
          </a:pPr>
          <a:r>
            <a:rPr lang="en-US" sz="1600" kern="1200" dirty="0"/>
            <a:t>Routing</a:t>
          </a:r>
        </a:p>
        <a:p>
          <a:pPr marL="171450" lvl="1" indent="-171450" algn="l" defTabSz="711200">
            <a:lnSpc>
              <a:spcPct val="90000"/>
            </a:lnSpc>
            <a:spcBef>
              <a:spcPct val="0"/>
            </a:spcBef>
            <a:spcAft>
              <a:spcPct val="15000"/>
            </a:spcAft>
            <a:buChar char="•"/>
          </a:pPr>
          <a:r>
            <a:rPr lang="en-US" sz="1600" kern="1200" dirty="0"/>
            <a:t>Workflow</a:t>
          </a:r>
        </a:p>
        <a:p>
          <a:pPr marL="171450" lvl="1" indent="-171450" algn="l" defTabSz="711200">
            <a:lnSpc>
              <a:spcPct val="90000"/>
            </a:lnSpc>
            <a:spcBef>
              <a:spcPct val="0"/>
            </a:spcBef>
            <a:spcAft>
              <a:spcPct val="15000"/>
            </a:spcAft>
            <a:buChar char="•"/>
          </a:pPr>
          <a:r>
            <a:rPr lang="en-US" sz="1600" kern="1200" dirty="0"/>
            <a:t>Transactional</a:t>
          </a:r>
        </a:p>
      </dsp:txBody>
      <dsp:txXfrm>
        <a:off x="6939218" y="2211181"/>
        <a:ext cx="3367501" cy="2211181"/>
      </dsp:txXfrm>
    </dsp:sp>
    <dsp:sp modelId="{39E67CA0-E66C-41E7-B26C-C03415CF6D13}">
      <dsp:nvSpPr>
        <dsp:cNvPr id="0" name=""/>
        <dsp:cNvSpPr/>
      </dsp:nvSpPr>
      <dsp:spPr>
        <a:xfrm>
          <a:off x="7702565" y="331677"/>
          <a:ext cx="1840808" cy="1840808"/>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w="1079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B22673-341A-4F55-A20C-9F80777CEAC6}">
      <dsp:nvSpPr>
        <dsp:cNvPr id="0" name=""/>
        <dsp:cNvSpPr/>
      </dsp:nvSpPr>
      <dsp:spPr>
        <a:xfrm>
          <a:off x="412355" y="4422362"/>
          <a:ext cx="9484174" cy="829192"/>
        </a:xfrm>
        <a:prstGeom prst="leftRightArrow">
          <a:avLst/>
        </a:prstGeom>
        <a:solidFill>
          <a:schemeClr val="dk1">
            <a:tint val="6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83119D-A086-486B-BA34-A4BA4E02C6BE}">
      <dsp:nvSpPr>
        <dsp:cNvPr id="0" name=""/>
        <dsp:cNvSpPr/>
      </dsp:nvSpPr>
      <dsp:spPr>
        <a:xfrm>
          <a:off x="0" y="661"/>
          <a:ext cx="81280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B3C466-AA51-4C57-9958-629EA5CF4750}">
      <dsp:nvSpPr>
        <dsp:cNvPr id="0" name=""/>
        <dsp:cNvSpPr/>
      </dsp:nvSpPr>
      <dsp:spPr>
        <a:xfrm>
          <a:off x="0" y="661"/>
          <a:ext cx="8128000" cy="773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Sub-second end-to-end latency in the 99</a:t>
          </a:r>
          <a:r>
            <a:rPr lang="en-US" sz="2200" kern="1200" baseline="30000"/>
            <a:t>th</a:t>
          </a:r>
          <a:r>
            <a:rPr lang="en-US" sz="2200" kern="1200"/>
            <a:t> percentile</a:t>
          </a:r>
        </a:p>
      </dsp:txBody>
      <dsp:txXfrm>
        <a:off x="0" y="661"/>
        <a:ext cx="8128000" cy="773906"/>
      </dsp:txXfrm>
    </dsp:sp>
    <dsp:sp modelId="{1E915BF7-FDFF-464D-92A5-28FBEF008391}">
      <dsp:nvSpPr>
        <dsp:cNvPr id="0" name=""/>
        <dsp:cNvSpPr/>
      </dsp:nvSpPr>
      <dsp:spPr>
        <a:xfrm>
          <a:off x="0" y="774567"/>
          <a:ext cx="81280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56223A-1599-4D7D-A6D4-25E097D06693}">
      <dsp:nvSpPr>
        <dsp:cNvPr id="0" name=""/>
        <dsp:cNvSpPr/>
      </dsp:nvSpPr>
      <dsp:spPr>
        <a:xfrm>
          <a:off x="0" y="774567"/>
          <a:ext cx="8128000" cy="773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99.99% availability</a:t>
          </a:r>
          <a:endParaRPr lang="en-US" sz="2200" kern="1200" dirty="0"/>
        </a:p>
      </dsp:txBody>
      <dsp:txXfrm>
        <a:off x="0" y="774567"/>
        <a:ext cx="8128000" cy="773906"/>
      </dsp:txXfrm>
    </dsp:sp>
    <dsp:sp modelId="{E015978B-8AA3-45A7-A355-27DCF19AB016}">
      <dsp:nvSpPr>
        <dsp:cNvPr id="0" name=""/>
        <dsp:cNvSpPr/>
      </dsp:nvSpPr>
      <dsp:spPr>
        <a:xfrm>
          <a:off x="0" y="1548473"/>
          <a:ext cx="81280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EFE1B0-DDC3-4CDF-8B3A-A7D4E635AE84}">
      <dsp:nvSpPr>
        <dsp:cNvPr id="0" name=""/>
        <dsp:cNvSpPr/>
      </dsp:nvSpPr>
      <dsp:spPr>
        <a:xfrm>
          <a:off x="0" y="1548473"/>
          <a:ext cx="8128000" cy="773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10,000,000 events per second per region</a:t>
          </a:r>
          <a:endParaRPr lang="en-US" sz="2200" kern="1200" dirty="0"/>
        </a:p>
      </dsp:txBody>
      <dsp:txXfrm>
        <a:off x="0" y="1548473"/>
        <a:ext cx="8128000" cy="773906"/>
      </dsp:txXfrm>
    </dsp:sp>
    <dsp:sp modelId="{D8307D65-D716-4F7C-9015-D40384E3EF44}">
      <dsp:nvSpPr>
        <dsp:cNvPr id="0" name=""/>
        <dsp:cNvSpPr/>
      </dsp:nvSpPr>
      <dsp:spPr>
        <a:xfrm>
          <a:off x="0" y="2322379"/>
          <a:ext cx="81280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825375-FACE-4986-95B1-03E9A625461A}">
      <dsp:nvSpPr>
        <dsp:cNvPr id="0" name=""/>
        <dsp:cNvSpPr/>
      </dsp:nvSpPr>
      <dsp:spPr>
        <a:xfrm>
          <a:off x="0" y="2322379"/>
          <a:ext cx="8128000" cy="773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100,000,000 subscriptions per region</a:t>
          </a:r>
          <a:endParaRPr lang="en-US" sz="2200" kern="1200" dirty="0"/>
        </a:p>
      </dsp:txBody>
      <dsp:txXfrm>
        <a:off x="0" y="2322379"/>
        <a:ext cx="8128000" cy="773906"/>
      </dsp:txXfrm>
    </dsp:sp>
    <dsp:sp modelId="{0CB24232-C679-42E4-8BA1-9D095751885E}">
      <dsp:nvSpPr>
        <dsp:cNvPr id="0" name=""/>
        <dsp:cNvSpPr/>
      </dsp:nvSpPr>
      <dsp:spPr>
        <a:xfrm>
          <a:off x="0" y="3096286"/>
          <a:ext cx="81280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78FB7B-982E-4B2C-B0AB-C9C292B37B64}">
      <dsp:nvSpPr>
        <dsp:cNvPr id="0" name=""/>
        <dsp:cNvSpPr/>
      </dsp:nvSpPr>
      <dsp:spPr>
        <a:xfrm>
          <a:off x="0" y="3096286"/>
          <a:ext cx="8128000" cy="773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50 ms publisher latency</a:t>
          </a:r>
          <a:endParaRPr lang="en-US" sz="2200" kern="1200" dirty="0"/>
        </a:p>
      </dsp:txBody>
      <dsp:txXfrm>
        <a:off x="0" y="3096286"/>
        <a:ext cx="8128000" cy="773906"/>
      </dsp:txXfrm>
    </dsp:sp>
    <dsp:sp modelId="{30FD02AA-4ADB-45E5-923B-B3B3850FD7F3}">
      <dsp:nvSpPr>
        <dsp:cNvPr id="0" name=""/>
        <dsp:cNvSpPr/>
      </dsp:nvSpPr>
      <dsp:spPr>
        <a:xfrm>
          <a:off x="0" y="3870192"/>
          <a:ext cx="81280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9FAC72-BCFA-48E9-9E6E-C15A826D9467}">
      <dsp:nvSpPr>
        <dsp:cNvPr id="0" name=""/>
        <dsp:cNvSpPr/>
      </dsp:nvSpPr>
      <dsp:spPr>
        <a:xfrm>
          <a:off x="0" y="3870192"/>
          <a:ext cx="8128000" cy="773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24 hour retry with exponential back off for events not delivered</a:t>
          </a:r>
          <a:endParaRPr lang="en-US" sz="2200" kern="1200" dirty="0"/>
        </a:p>
      </dsp:txBody>
      <dsp:txXfrm>
        <a:off x="0" y="3870192"/>
        <a:ext cx="8128000" cy="773906"/>
      </dsp:txXfrm>
    </dsp:sp>
    <dsp:sp modelId="{43F12CDD-0214-4582-AC0C-31B115718BD1}">
      <dsp:nvSpPr>
        <dsp:cNvPr id="0" name=""/>
        <dsp:cNvSpPr/>
      </dsp:nvSpPr>
      <dsp:spPr>
        <a:xfrm>
          <a:off x="0" y="4644098"/>
          <a:ext cx="8128000" cy="0"/>
        </a:xfrm>
        <a:prstGeom prst="lin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1DAE53-50BF-4E6F-9253-F4AD8736C343}">
      <dsp:nvSpPr>
        <dsp:cNvPr id="0" name=""/>
        <dsp:cNvSpPr/>
      </dsp:nvSpPr>
      <dsp:spPr>
        <a:xfrm>
          <a:off x="0" y="4644098"/>
          <a:ext cx="8128000" cy="773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Transparent regional failover</a:t>
          </a:r>
          <a:endParaRPr lang="en-US" sz="2200" kern="1200" dirty="0"/>
        </a:p>
      </dsp:txBody>
      <dsp:txXfrm>
        <a:off x="0" y="4644098"/>
        <a:ext cx="8128000" cy="7739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9118AA-872B-45F7-8BEC-FFE1A90C5385}">
      <dsp:nvSpPr>
        <dsp:cNvPr id="0" name=""/>
        <dsp:cNvSpPr/>
      </dsp:nvSpPr>
      <dsp:spPr>
        <a:xfrm>
          <a:off x="0" y="699856"/>
          <a:ext cx="3478314" cy="2086989"/>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Always available</a:t>
          </a:r>
        </a:p>
      </dsp:txBody>
      <dsp:txXfrm>
        <a:off x="0" y="699856"/>
        <a:ext cx="3478314" cy="2086989"/>
      </dsp:txXfrm>
    </dsp:sp>
    <dsp:sp modelId="{9457BFC7-372D-4188-B82C-D69F043C79E4}">
      <dsp:nvSpPr>
        <dsp:cNvPr id="0" name=""/>
        <dsp:cNvSpPr/>
      </dsp:nvSpPr>
      <dsp:spPr>
        <a:xfrm>
          <a:off x="3826146" y="699856"/>
          <a:ext cx="3478314" cy="2086989"/>
        </a:xfrm>
        <a:prstGeom prst="rect">
          <a:avLst/>
        </a:prstGeom>
        <a:solidFill>
          <a:schemeClr val="accent3">
            <a:hueOff val="-687393"/>
            <a:satOff val="-7276"/>
            <a:lumOff val="-4588"/>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t>Near real-time event delivery</a:t>
          </a:r>
          <a:endParaRPr lang="en-US" sz="3500" kern="1200" dirty="0"/>
        </a:p>
      </dsp:txBody>
      <dsp:txXfrm>
        <a:off x="3826146" y="699856"/>
        <a:ext cx="3478314" cy="2086989"/>
      </dsp:txXfrm>
    </dsp:sp>
    <dsp:sp modelId="{6B59A695-6499-488C-B4C7-D0BCBD396D08}">
      <dsp:nvSpPr>
        <dsp:cNvPr id="0" name=""/>
        <dsp:cNvSpPr/>
      </dsp:nvSpPr>
      <dsp:spPr>
        <a:xfrm>
          <a:off x="7652292" y="699856"/>
          <a:ext cx="3478314" cy="2086989"/>
        </a:xfrm>
        <a:prstGeom prst="rect">
          <a:avLst/>
        </a:prstGeom>
        <a:solidFill>
          <a:schemeClr val="accent3">
            <a:hueOff val="-1374786"/>
            <a:satOff val="-14551"/>
            <a:lumOff val="-917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t>At least once delivery</a:t>
          </a:r>
          <a:endParaRPr lang="en-US" sz="3500" kern="1200" dirty="0"/>
        </a:p>
      </dsp:txBody>
      <dsp:txXfrm>
        <a:off x="7652292" y="699856"/>
        <a:ext cx="3478314" cy="2086989"/>
      </dsp:txXfrm>
    </dsp:sp>
    <dsp:sp modelId="{ABAF09E1-6172-42A3-A255-A6E865213316}">
      <dsp:nvSpPr>
        <dsp:cNvPr id="0" name=""/>
        <dsp:cNvSpPr/>
      </dsp:nvSpPr>
      <dsp:spPr>
        <a:xfrm>
          <a:off x="0" y="3134676"/>
          <a:ext cx="3478314" cy="2086989"/>
        </a:xfrm>
        <a:prstGeom prst="rect">
          <a:avLst/>
        </a:prstGeom>
        <a:solidFill>
          <a:schemeClr val="accent3">
            <a:hueOff val="-2062179"/>
            <a:satOff val="-21827"/>
            <a:lumOff val="-1376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Azure Resources automatic topics</a:t>
          </a:r>
        </a:p>
      </dsp:txBody>
      <dsp:txXfrm>
        <a:off x="0" y="3134676"/>
        <a:ext cx="3478314" cy="2086989"/>
      </dsp:txXfrm>
    </dsp:sp>
    <dsp:sp modelId="{741ED6DD-6E85-49B7-AD33-30BDEA393B00}">
      <dsp:nvSpPr>
        <dsp:cNvPr id="0" name=""/>
        <dsp:cNvSpPr/>
      </dsp:nvSpPr>
      <dsp:spPr>
        <a:xfrm>
          <a:off x="3826146" y="3134676"/>
          <a:ext cx="3478314" cy="2086989"/>
        </a:xfrm>
        <a:prstGeom prst="rect">
          <a:avLst/>
        </a:prstGeom>
        <a:solidFill>
          <a:schemeClr val="accent3">
            <a:hueOff val="-2749572"/>
            <a:satOff val="-29102"/>
            <a:lumOff val="-1835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t>Platform agnostic (WebHook)</a:t>
          </a:r>
          <a:endParaRPr lang="en-US" sz="3500" kern="1200" dirty="0"/>
        </a:p>
      </dsp:txBody>
      <dsp:txXfrm>
        <a:off x="3826146" y="3134676"/>
        <a:ext cx="3478314" cy="2086989"/>
      </dsp:txXfrm>
    </dsp:sp>
    <dsp:sp modelId="{7156040B-F89B-43F5-8623-D3D55614DEF6}">
      <dsp:nvSpPr>
        <dsp:cNvPr id="0" name=""/>
        <dsp:cNvSpPr/>
      </dsp:nvSpPr>
      <dsp:spPr>
        <a:xfrm>
          <a:off x="7652292" y="3134676"/>
          <a:ext cx="3478314" cy="2086989"/>
        </a:xfrm>
        <a:prstGeom prst="rect">
          <a:avLst/>
        </a:prstGeom>
        <a:solidFill>
          <a:schemeClr val="accent3">
            <a:hueOff val="-3436965"/>
            <a:satOff val="-36378"/>
            <a:lumOff val="-2294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t>Language agnostic (HTTP protocol)</a:t>
          </a:r>
          <a:endParaRPr lang="en-US" sz="3500" kern="1200" dirty="0"/>
        </a:p>
      </dsp:txBody>
      <dsp:txXfrm>
        <a:off x="7652292" y="3134676"/>
        <a:ext cx="3478314" cy="208698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ED04AE-F5DD-46F7-924A-E5E20D6D2B29}">
      <dsp:nvSpPr>
        <dsp:cNvPr id="0" name=""/>
        <dsp:cNvSpPr/>
      </dsp:nvSpPr>
      <dsp:spPr>
        <a:xfrm>
          <a:off x="3228" y="747326"/>
          <a:ext cx="2560945" cy="1536567"/>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Serverless Events</a:t>
          </a:r>
        </a:p>
      </dsp:txBody>
      <dsp:txXfrm>
        <a:off x="3228" y="747326"/>
        <a:ext cx="2560945" cy="1536567"/>
      </dsp:txXfrm>
    </dsp:sp>
    <dsp:sp modelId="{C517D281-EC64-4141-BCDD-0B0FEB994801}">
      <dsp:nvSpPr>
        <dsp:cNvPr id="0" name=""/>
        <dsp:cNvSpPr/>
      </dsp:nvSpPr>
      <dsp:spPr>
        <a:xfrm>
          <a:off x="2820267" y="747326"/>
          <a:ext cx="2560945" cy="1536567"/>
        </a:xfrm>
        <a:prstGeom prst="rect">
          <a:avLst/>
        </a:prstGeom>
        <a:solidFill>
          <a:schemeClr val="accent3">
            <a:hueOff val="-572827"/>
            <a:satOff val="-6063"/>
            <a:lumOff val="-382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Massive Scale</a:t>
          </a:r>
        </a:p>
      </dsp:txBody>
      <dsp:txXfrm>
        <a:off x="2820267" y="747326"/>
        <a:ext cx="2560945" cy="1536567"/>
      </dsp:txXfrm>
    </dsp:sp>
    <dsp:sp modelId="{DCF66D09-C301-435D-916B-CAB7C6DA6659}">
      <dsp:nvSpPr>
        <dsp:cNvPr id="0" name=""/>
        <dsp:cNvSpPr/>
      </dsp:nvSpPr>
      <dsp:spPr>
        <a:xfrm>
          <a:off x="5637307" y="747326"/>
          <a:ext cx="2560945" cy="1536567"/>
        </a:xfrm>
        <a:prstGeom prst="rect">
          <a:avLst/>
        </a:prstGeom>
        <a:solidFill>
          <a:schemeClr val="accent3">
            <a:hueOff val="-1145655"/>
            <a:satOff val="-12126"/>
            <a:lumOff val="-764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Reliability</a:t>
          </a:r>
        </a:p>
      </dsp:txBody>
      <dsp:txXfrm>
        <a:off x="5637307" y="747326"/>
        <a:ext cx="2560945" cy="1536567"/>
      </dsp:txXfrm>
    </dsp:sp>
    <dsp:sp modelId="{31C49276-FE66-4AFD-84BF-76675B4848DD}">
      <dsp:nvSpPr>
        <dsp:cNvPr id="0" name=""/>
        <dsp:cNvSpPr/>
      </dsp:nvSpPr>
      <dsp:spPr>
        <a:xfrm>
          <a:off x="8454346" y="747326"/>
          <a:ext cx="2560945" cy="1536567"/>
        </a:xfrm>
        <a:prstGeom prst="rect">
          <a:avLst/>
        </a:prstGeom>
        <a:solidFill>
          <a:schemeClr val="accent3">
            <a:hueOff val="-1718482"/>
            <a:satOff val="-18189"/>
            <a:lumOff val="-1147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Delivery</a:t>
          </a:r>
        </a:p>
      </dsp:txBody>
      <dsp:txXfrm>
        <a:off x="8454346" y="747326"/>
        <a:ext cx="2560945" cy="1536567"/>
      </dsp:txXfrm>
    </dsp:sp>
    <dsp:sp modelId="{E5E5BF0A-404C-4634-AF8C-246771F9BA16}">
      <dsp:nvSpPr>
        <dsp:cNvPr id="0" name=""/>
        <dsp:cNvSpPr/>
      </dsp:nvSpPr>
      <dsp:spPr>
        <a:xfrm>
          <a:off x="1411747" y="2539988"/>
          <a:ext cx="2560945" cy="1536567"/>
        </a:xfrm>
        <a:prstGeom prst="rect">
          <a:avLst/>
        </a:prstGeom>
        <a:solidFill>
          <a:schemeClr val="accent3">
            <a:hueOff val="-2291310"/>
            <a:satOff val="-24252"/>
            <a:lumOff val="-1529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Azure Integration</a:t>
          </a:r>
        </a:p>
      </dsp:txBody>
      <dsp:txXfrm>
        <a:off x="1411747" y="2539988"/>
        <a:ext cx="2560945" cy="1536567"/>
      </dsp:txXfrm>
    </dsp:sp>
    <dsp:sp modelId="{709F634D-6EA0-4EBF-B4A9-EF0E92C526B7}">
      <dsp:nvSpPr>
        <dsp:cNvPr id="0" name=""/>
        <dsp:cNvSpPr/>
      </dsp:nvSpPr>
      <dsp:spPr>
        <a:xfrm>
          <a:off x="4228787" y="2539988"/>
          <a:ext cx="2560945" cy="1536567"/>
        </a:xfrm>
        <a:prstGeom prst="rect">
          <a:avLst/>
        </a:prstGeom>
        <a:solidFill>
          <a:schemeClr val="accent3">
            <a:hueOff val="-2864137"/>
            <a:satOff val="-30315"/>
            <a:lumOff val="-1911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Platform Agnostic</a:t>
          </a:r>
        </a:p>
      </dsp:txBody>
      <dsp:txXfrm>
        <a:off x="4228787" y="2539988"/>
        <a:ext cx="2560945" cy="1536567"/>
      </dsp:txXfrm>
    </dsp:sp>
    <dsp:sp modelId="{F08D2EEE-FEDF-449D-BF77-07405769AA6A}">
      <dsp:nvSpPr>
        <dsp:cNvPr id="0" name=""/>
        <dsp:cNvSpPr/>
      </dsp:nvSpPr>
      <dsp:spPr>
        <a:xfrm>
          <a:off x="7045827" y="2539988"/>
          <a:ext cx="2560945" cy="1536567"/>
        </a:xfrm>
        <a:prstGeom prst="rect">
          <a:avLst/>
        </a:prstGeom>
        <a:solidFill>
          <a:schemeClr val="accent3">
            <a:hueOff val="-3436965"/>
            <a:satOff val="-36378"/>
            <a:lumOff val="-2294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Language Agnostic</a:t>
          </a:r>
        </a:p>
      </dsp:txBody>
      <dsp:txXfrm>
        <a:off x="7045827" y="2539988"/>
        <a:ext cx="2560945" cy="1536567"/>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5/8/2018 4:57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5/8/2018 4:57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2C61DAB-D93E-49CA-B245-379601CFE8D0}" type="datetime8">
              <a:rPr lang="en-US" smtClean="0"/>
              <a:t>5/8/2018 4:57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442526955"/>
      </p:ext>
    </p:extLst>
  </p:cSld>
  <p:clrMapOvr>
    <a:masterClrMapping/>
  </p:clrMapOvr>
</p:notes>
</file>

<file path=ppt/notesSlides/notesSlide10.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5/8/2018 4:57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532471019"/>
      </p:ext>
    </p:extLst>
  </p:cSld>
  <p:clrMapOvr>
    <a:masterClrMapping/>
  </p:clrMapOvr>
</p:notes>
</file>

<file path=ppt/notesSlides/notesSlide11.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5/8/2018 4:57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980934653"/>
      </p:ext>
    </p:extLst>
  </p:cSld>
  <p:clrMapOvr>
    <a:masterClrMapping/>
  </p:clrMapOvr>
</p:notes>
</file>

<file path=ppt/notesSlides/notesSlide12.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834E39C7-B244-4AD1-BF37-284BD54274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1434049"/>
      </p:ext>
    </p:extLst>
  </p:cSld>
  <p:clrMapOvr>
    <a:masterClrMapping/>
  </p:clrMapOvr>
</p:notes>
</file>

<file path=ppt/notesSlides/notesSlide13.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7CB4754-E6B3-49E8-AEEE-D97351DB03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1586770"/>
      </p:ext>
    </p:extLst>
  </p:cSld>
  <p:clrMapOvr>
    <a:masterClrMapping/>
  </p:clrMapOvr>
</p:notes>
</file>

<file path=ppt/notesSlides/notesSlide14.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7CB4754-E6B3-49E8-AEEE-D97351DB03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775432"/>
      </p:ext>
    </p:extLst>
  </p:cSld>
  <p:clrMapOvr>
    <a:masterClrMapping/>
  </p:clrMapOvr>
</p:notes>
</file>

<file path=ppt/notesSlides/notesSlide15.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7CB4754-E6B3-49E8-AEEE-D97351DB03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944466"/>
      </p:ext>
    </p:extLst>
  </p:cSld>
  <p:clrMapOvr>
    <a:masterClrMapping/>
  </p:clrMapOvr>
</p:notes>
</file>

<file path=ppt/notesSlides/notesSlide16.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6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TechReady 18</a:t>
            </a:r>
          </a:p>
        </p:txBody>
      </p:sp>
      <p:sp>
        <p:nvSpPr>
          <p:cNvPr id="5" name="Footer Placeholder 4"/>
          <p:cNvSpPr>
            <a:spLocks noGrp="1"/>
          </p:cNvSpPr>
          <p:nvPr>
            <p:ph type="ftr" sz="quarter" idx="11"/>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671B3B8-9BD3-4455-BDCB-C80705950CE6}"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5/8/2018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0575094"/>
      </p:ext>
    </p:extLst>
  </p:cSld>
  <p:clrMapOvr>
    <a:masterClrMapping/>
  </p:clrMapOvr>
</p:notes>
</file>

<file path=ppt/notesSlides/notesSlide17.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6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TechReady 18</a:t>
            </a:r>
          </a:p>
        </p:txBody>
      </p:sp>
      <p:sp>
        <p:nvSpPr>
          <p:cNvPr id="5" name="Footer Placeholder 4"/>
          <p:cNvSpPr>
            <a:spLocks noGrp="1"/>
          </p:cNvSpPr>
          <p:nvPr>
            <p:ph type="ftr" sz="quarter" idx="11"/>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DF6C0D0C-B692-499D-A7C4-D7A4192983D9}"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5/8/2018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490582"/>
      </p:ext>
    </p:extLst>
  </p:cSld>
  <p:clrMapOvr>
    <a:masterClrMapping/>
  </p:clrMapOvr>
</p:notes>
</file>

<file path=ppt/notesSlides/notesSlide18.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6CE63F-9E7F-4C04-9D0D-FCA25A8E9E86}" type="datetime8">
              <a:rPr lang="en-US" smtClean="0"/>
              <a:t>5/8/2018 4:57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710527969"/>
      </p:ext>
    </p:extLst>
  </p:cSld>
  <p:clrMapOvr>
    <a:masterClrMapping/>
  </p:clrMapOvr>
</p:notes>
</file>

<file path=ppt/notesSlides/notesSlide19.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7CB4754-E6B3-49E8-AEEE-D97351DB03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010399"/>
      </p:ext>
    </p:extLst>
  </p:cSld>
  <p:clrMapOvr>
    <a:masterClrMapping/>
  </p:clrMapOvr>
</p:notes>
</file>

<file path=ppt/notesSlides/notesSlide2.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7CB4754-E6B3-49E8-AEEE-D97351DB03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6321238"/>
      </p:ext>
    </p:extLst>
  </p:cSld>
  <p:clrMapOvr>
    <a:masterClrMapping/>
  </p:clrMapOvr>
</p:notes>
</file>

<file path=ppt/notesSlides/notesSlide20.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6CE63F-9E7F-4C04-9D0D-FCA25A8E9E86}" type="datetime8">
              <a:rPr lang="en-US" smtClean="0"/>
              <a:t>5/8/2018 4:57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82400818"/>
      </p:ext>
    </p:extLst>
  </p:cSld>
  <p:clrMapOvr>
    <a:masterClrMapping/>
  </p:clrMapOvr>
</p:notes>
</file>

<file path=ppt/notesSlides/notesSlide21.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5/8/2018 4:57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3.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7CB4754-E6B3-49E8-AEEE-D97351DB03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0688583"/>
      </p:ext>
    </p:extLst>
  </p:cSld>
  <p:clrMapOvr>
    <a:masterClrMapping/>
  </p:clrMapOvr>
</p:notes>
</file>

<file path=ppt/notesSlides/notesSlide4.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7CB4754-E6B3-49E8-AEEE-D97351DB03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3021308"/>
      </p:ext>
    </p:extLst>
  </p:cSld>
  <p:clrMapOvr>
    <a:masterClrMapping/>
  </p:clrMapOvr>
</p:notes>
</file>

<file path=ppt/notesSlides/notesSlide5.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7CB4754-E6B3-49E8-AEEE-D97351DB03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6281511"/>
      </p:ext>
    </p:extLst>
  </p:cSld>
  <p:clrMapOvr>
    <a:masterClrMapping/>
  </p:clrMapOvr>
</p:notes>
</file>

<file path=ppt/notesSlides/notesSlide6.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7CB4754-E6B3-49E8-AEEE-D97351DB03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8485157"/>
      </p:ext>
    </p:extLst>
  </p:cSld>
  <p:clrMapOvr>
    <a:masterClrMapping/>
  </p:clrMapOvr>
</p:notes>
</file>

<file path=ppt/notesSlides/notesSlide7.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600" rtl="0" eaLnBrk="1" fontAlgn="auto" latinLnBrk="0" hangingPunct="1">
              <a:lnSpc>
                <a:spcPct val="100000"/>
              </a:lnSpc>
              <a:spcBef>
                <a:spcPts val="0"/>
              </a:spcBef>
              <a:spcAft>
                <a:spcPts val="0"/>
              </a:spcAft>
              <a:buClrTx/>
              <a:buSzTx/>
              <a:buFontTx/>
              <a:buNone/>
              <a:tabLst/>
              <a:defRPr/>
            </a:pPr>
            <a:fld id="{C7CB4754-E6B3-49E8-AEEE-D97351DB03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7632047"/>
      </p:ext>
    </p:extLst>
  </p:cSld>
  <p:clrMapOvr>
    <a:masterClrMapping/>
  </p:clrMapOvr>
</p:notes>
</file>

<file path=ppt/notesSlides/notesSlide8.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5/8/2018 4:57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883757988"/>
      </p:ext>
    </p:extLst>
  </p:cSld>
  <p:clrMapOvr>
    <a:masterClrMapping/>
  </p:clrMapOvr>
</p:notes>
</file>

<file path=ppt/notesSlides/notesSlide9.xml><?xml version="1.0" encoding="utf-8"?>
<p:notes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5/8/2018 4:57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7177862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Slide">
    <p:bg>
      <p:bgPr>
        <a:solidFill>
          <a:srgbClr val="0D0D0D"/>
        </a:solidFill>
        <a:effectLst/>
      </p:bgPr>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11" name="Freeform 5">
            <a:extLst>
              <a:ext uri="{FF2B5EF4-FFF2-40B4-BE49-F238E27FC236}">
                <a16:creationId xmlns:a16="http://schemas.microsoft.com/office/drawing/2014/main" id="{3A3051D2-DD0C-4419-9210-74A066BBE509}"/>
              </a:ext>
            </a:extLst>
          </p:cNvPr>
          <p:cNvSpPr>
            <a:spLocks noChangeAspect="1" noEditPoints="1"/>
          </p:cNvSpPr>
          <p:nvPr userDrawn="1"/>
        </p:nvSpPr>
        <p:spPr bwMode="black">
          <a:xfrm>
            <a:off x="584200" y="2903438"/>
            <a:ext cx="4343400" cy="527960"/>
          </a:xfrm>
          <a:custGeom>
            <a:avLst/>
            <a:gdLst>
              <a:gd name="T0" fmla="*/ 763 w 809"/>
              <a:gd name="T1" fmla="*/ 64 h 96"/>
              <a:gd name="T2" fmla="*/ 795 w 809"/>
              <a:gd name="T3" fmla="*/ 58 h 96"/>
              <a:gd name="T4" fmla="*/ 795 w 809"/>
              <a:gd name="T5" fmla="*/ 84 h 96"/>
              <a:gd name="T6" fmla="*/ 777 w 809"/>
              <a:gd name="T7" fmla="*/ 30 h 96"/>
              <a:gd name="T8" fmla="*/ 723 w 809"/>
              <a:gd name="T9" fmla="*/ 95 h 96"/>
              <a:gd name="T10" fmla="*/ 701 w 809"/>
              <a:gd name="T11" fmla="*/ 3 h 96"/>
              <a:gd name="T12" fmla="*/ 707 w 809"/>
              <a:gd name="T13" fmla="*/ 16 h 96"/>
              <a:gd name="T14" fmla="*/ 708 w 809"/>
              <a:gd name="T15" fmla="*/ 95 h 96"/>
              <a:gd name="T16" fmla="*/ 661 w 809"/>
              <a:gd name="T17" fmla="*/ 80 h 96"/>
              <a:gd name="T18" fmla="*/ 624 w 809"/>
              <a:gd name="T19" fmla="*/ 69 h 96"/>
              <a:gd name="T20" fmla="*/ 679 w 809"/>
              <a:gd name="T21" fmla="*/ 95 h 96"/>
              <a:gd name="T22" fmla="*/ 579 w 809"/>
              <a:gd name="T23" fmla="*/ 55 h 96"/>
              <a:gd name="T24" fmla="*/ 598 w 809"/>
              <a:gd name="T25" fmla="*/ 69 h 96"/>
              <a:gd name="T26" fmla="*/ 579 w 809"/>
              <a:gd name="T27" fmla="*/ 19 h 96"/>
              <a:gd name="T28" fmla="*/ 605 w 809"/>
              <a:gd name="T29" fmla="*/ 88 h 96"/>
              <a:gd name="T30" fmla="*/ 602 w 809"/>
              <a:gd name="T31" fmla="*/ 12 h 96"/>
              <a:gd name="T32" fmla="*/ 608 w 809"/>
              <a:gd name="T33" fmla="*/ 55 h 96"/>
              <a:gd name="T34" fmla="*/ 471 w 809"/>
              <a:gd name="T35" fmla="*/ 32 h 96"/>
              <a:gd name="T36" fmla="*/ 474 w 809"/>
              <a:gd name="T37" fmla="*/ 2 h 96"/>
              <a:gd name="T38" fmla="*/ 432 w 809"/>
              <a:gd name="T39" fmla="*/ 32 h 96"/>
              <a:gd name="T40" fmla="*/ 457 w 809"/>
              <a:gd name="T41" fmla="*/ 43 h 96"/>
              <a:gd name="T42" fmla="*/ 500 w 809"/>
              <a:gd name="T43" fmla="*/ 96 h 96"/>
              <a:gd name="T44" fmla="*/ 496 w 809"/>
              <a:gd name="T45" fmla="*/ 74 h 96"/>
              <a:gd name="T46" fmla="*/ 496 w 809"/>
              <a:gd name="T47" fmla="*/ 13 h 96"/>
              <a:gd name="T48" fmla="*/ 378 w 809"/>
              <a:gd name="T49" fmla="*/ 64 h 96"/>
              <a:gd name="T50" fmla="*/ 419 w 809"/>
              <a:gd name="T51" fmla="*/ 39 h 96"/>
              <a:gd name="T52" fmla="*/ 363 w 809"/>
              <a:gd name="T53" fmla="*/ 64 h 96"/>
              <a:gd name="T54" fmla="*/ 345 w 809"/>
              <a:gd name="T55" fmla="*/ 62 h 96"/>
              <a:gd name="T56" fmla="*/ 325 w 809"/>
              <a:gd name="T57" fmla="*/ 48 h 96"/>
              <a:gd name="T58" fmla="*/ 352 w 809"/>
              <a:gd name="T59" fmla="*/ 46 h 96"/>
              <a:gd name="T60" fmla="*/ 313 w 809"/>
              <a:gd name="T61" fmla="*/ 41 h 96"/>
              <a:gd name="T62" fmla="*/ 327 w 809"/>
              <a:gd name="T63" fmla="*/ 67 h 96"/>
              <a:gd name="T64" fmla="*/ 328 w 809"/>
              <a:gd name="T65" fmla="*/ 86 h 96"/>
              <a:gd name="T66" fmla="*/ 347 w 809"/>
              <a:gd name="T67" fmla="*/ 91 h 96"/>
              <a:gd name="T68" fmla="*/ 286 w 809"/>
              <a:gd name="T69" fmla="*/ 63 h 96"/>
              <a:gd name="T70" fmla="*/ 256 w 809"/>
              <a:gd name="T71" fmla="*/ 79 h 96"/>
              <a:gd name="T72" fmla="*/ 301 w 809"/>
              <a:gd name="T73" fmla="*/ 63 h 96"/>
              <a:gd name="T74" fmla="*/ 246 w 809"/>
              <a:gd name="T75" fmla="*/ 39 h 96"/>
              <a:gd name="T76" fmla="*/ 210 w 809"/>
              <a:gd name="T77" fmla="*/ 45 h 96"/>
              <a:gd name="T78" fmla="*/ 210 w 809"/>
              <a:gd name="T79" fmla="*/ 65 h 96"/>
              <a:gd name="T80" fmla="*/ 226 w 809"/>
              <a:gd name="T81" fmla="*/ 31 h 96"/>
              <a:gd name="T82" fmla="*/ 165 w 809"/>
              <a:gd name="T83" fmla="*/ 96 h 96"/>
              <a:gd name="T84" fmla="*/ 148 w 809"/>
              <a:gd name="T85" fmla="*/ 64 h 96"/>
              <a:gd name="T86" fmla="*/ 167 w 809"/>
              <a:gd name="T87" fmla="*/ 30 h 96"/>
              <a:gd name="T88" fmla="*/ 108 w 809"/>
              <a:gd name="T89" fmla="*/ 32 h 96"/>
              <a:gd name="T90" fmla="*/ 110 w 809"/>
              <a:gd name="T91" fmla="*/ 17 h 96"/>
              <a:gd name="T92" fmla="*/ 116 w 809"/>
              <a:gd name="T93" fmla="*/ 3 h 96"/>
              <a:gd name="T94" fmla="*/ 80 w 809"/>
              <a:gd name="T95" fmla="*/ 38 h 96"/>
              <a:gd name="T96" fmla="*/ 42 w 809"/>
              <a:gd name="T97" fmla="*/ 95 h 96"/>
              <a:gd name="T98" fmla="*/ 14 w 809"/>
              <a:gd name="T99" fmla="*/ 95 h 96"/>
              <a:gd name="T100" fmla="*/ 47 w 809"/>
              <a:gd name="T101"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9" h="96">
                <a:moveTo>
                  <a:pt x="795" y="58"/>
                </a:moveTo>
                <a:cubicBezTo>
                  <a:pt x="795" y="53"/>
                  <a:pt x="794" y="50"/>
                  <a:pt x="791" y="46"/>
                </a:cubicBezTo>
                <a:cubicBezTo>
                  <a:pt x="788" y="43"/>
                  <a:pt x="784" y="42"/>
                  <a:pt x="780" y="42"/>
                </a:cubicBezTo>
                <a:cubicBezTo>
                  <a:pt x="775" y="42"/>
                  <a:pt x="770" y="44"/>
                  <a:pt x="767" y="48"/>
                </a:cubicBezTo>
                <a:cubicBezTo>
                  <a:pt x="764" y="52"/>
                  <a:pt x="763" y="57"/>
                  <a:pt x="763" y="64"/>
                </a:cubicBezTo>
                <a:cubicBezTo>
                  <a:pt x="763" y="71"/>
                  <a:pt x="764" y="76"/>
                  <a:pt x="767" y="79"/>
                </a:cubicBezTo>
                <a:cubicBezTo>
                  <a:pt x="770" y="83"/>
                  <a:pt x="774" y="85"/>
                  <a:pt x="779" y="85"/>
                </a:cubicBezTo>
                <a:cubicBezTo>
                  <a:pt x="784" y="85"/>
                  <a:pt x="788" y="83"/>
                  <a:pt x="791" y="79"/>
                </a:cubicBezTo>
                <a:cubicBezTo>
                  <a:pt x="794" y="76"/>
                  <a:pt x="795" y="71"/>
                  <a:pt x="795" y="66"/>
                </a:cubicBezTo>
                <a:lnTo>
                  <a:pt x="795" y="58"/>
                </a:lnTo>
                <a:close/>
                <a:moveTo>
                  <a:pt x="809" y="2"/>
                </a:moveTo>
                <a:cubicBezTo>
                  <a:pt x="809" y="95"/>
                  <a:pt x="809" y="95"/>
                  <a:pt x="809" y="95"/>
                </a:cubicBezTo>
                <a:cubicBezTo>
                  <a:pt x="795" y="95"/>
                  <a:pt x="795" y="95"/>
                  <a:pt x="795" y="95"/>
                </a:cubicBezTo>
                <a:cubicBezTo>
                  <a:pt x="795" y="84"/>
                  <a:pt x="795" y="84"/>
                  <a:pt x="795" y="84"/>
                </a:cubicBezTo>
                <a:cubicBezTo>
                  <a:pt x="795" y="84"/>
                  <a:pt x="795" y="84"/>
                  <a:pt x="795" y="84"/>
                </a:cubicBezTo>
                <a:cubicBezTo>
                  <a:pt x="790" y="92"/>
                  <a:pt x="783" y="96"/>
                  <a:pt x="774" y="96"/>
                </a:cubicBezTo>
                <a:cubicBezTo>
                  <a:pt x="766" y="96"/>
                  <a:pt x="760" y="93"/>
                  <a:pt x="755" y="88"/>
                </a:cubicBezTo>
                <a:cubicBezTo>
                  <a:pt x="751" y="82"/>
                  <a:pt x="748" y="74"/>
                  <a:pt x="748" y="65"/>
                </a:cubicBezTo>
                <a:cubicBezTo>
                  <a:pt x="748" y="54"/>
                  <a:pt x="751" y="46"/>
                  <a:pt x="756" y="40"/>
                </a:cubicBezTo>
                <a:cubicBezTo>
                  <a:pt x="761" y="34"/>
                  <a:pt x="768" y="30"/>
                  <a:pt x="777" y="30"/>
                </a:cubicBezTo>
                <a:cubicBezTo>
                  <a:pt x="785" y="30"/>
                  <a:pt x="791" y="34"/>
                  <a:pt x="795" y="41"/>
                </a:cubicBezTo>
                <a:cubicBezTo>
                  <a:pt x="795" y="41"/>
                  <a:pt x="795" y="41"/>
                  <a:pt x="795" y="41"/>
                </a:cubicBezTo>
                <a:cubicBezTo>
                  <a:pt x="795" y="2"/>
                  <a:pt x="795" y="2"/>
                  <a:pt x="795" y="2"/>
                </a:cubicBezTo>
                <a:lnTo>
                  <a:pt x="809" y="2"/>
                </a:lnTo>
                <a:close/>
                <a:moveTo>
                  <a:pt x="723" y="95"/>
                </a:moveTo>
                <a:cubicBezTo>
                  <a:pt x="738" y="95"/>
                  <a:pt x="738" y="95"/>
                  <a:pt x="738" y="95"/>
                </a:cubicBezTo>
                <a:cubicBezTo>
                  <a:pt x="738" y="2"/>
                  <a:pt x="738" y="2"/>
                  <a:pt x="738" y="2"/>
                </a:cubicBezTo>
                <a:cubicBezTo>
                  <a:pt x="723" y="2"/>
                  <a:pt x="723" y="2"/>
                  <a:pt x="723" y="2"/>
                </a:cubicBezTo>
                <a:lnTo>
                  <a:pt x="723" y="95"/>
                </a:lnTo>
                <a:close/>
                <a:moveTo>
                  <a:pt x="701" y="3"/>
                </a:moveTo>
                <a:cubicBezTo>
                  <a:pt x="699" y="3"/>
                  <a:pt x="697" y="3"/>
                  <a:pt x="695" y="5"/>
                </a:cubicBezTo>
                <a:cubicBezTo>
                  <a:pt x="694" y="7"/>
                  <a:pt x="693" y="8"/>
                  <a:pt x="693" y="11"/>
                </a:cubicBezTo>
                <a:cubicBezTo>
                  <a:pt x="693" y="13"/>
                  <a:pt x="694" y="15"/>
                  <a:pt x="695" y="17"/>
                </a:cubicBezTo>
                <a:cubicBezTo>
                  <a:pt x="697" y="18"/>
                  <a:pt x="699" y="19"/>
                  <a:pt x="701" y="19"/>
                </a:cubicBezTo>
                <a:cubicBezTo>
                  <a:pt x="704" y="19"/>
                  <a:pt x="706" y="18"/>
                  <a:pt x="707" y="16"/>
                </a:cubicBezTo>
                <a:cubicBezTo>
                  <a:pt x="709" y="15"/>
                  <a:pt x="710" y="13"/>
                  <a:pt x="710" y="11"/>
                </a:cubicBezTo>
                <a:cubicBezTo>
                  <a:pt x="710" y="8"/>
                  <a:pt x="709" y="7"/>
                  <a:pt x="707" y="5"/>
                </a:cubicBezTo>
                <a:cubicBezTo>
                  <a:pt x="706" y="3"/>
                  <a:pt x="704" y="3"/>
                  <a:pt x="701" y="3"/>
                </a:cubicBezTo>
                <a:moveTo>
                  <a:pt x="694" y="95"/>
                </a:moveTo>
                <a:cubicBezTo>
                  <a:pt x="708" y="95"/>
                  <a:pt x="708" y="95"/>
                  <a:pt x="708" y="95"/>
                </a:cubicBezTo>
                <a:cubicBezTo>
                  <a:pt x="708" y="32"/>
                  <a:pt x="708" y="32"/>
                  <a:pt x="708" y="32"/>
                </a:cubicBezTo>
                <a:cubicBezTo>
                  <a:pt x="694" y="32"/>
                  <a:pt x="694" y="32"/>
                  <a:pt x="694" y="32"/>
                </a:cubicBezTo>
                <a:lnTo>
                  <a:pt x="694" y="95"/>
                </a:lnTo>
                <a:close/>
                <a:moveTo>
                  <a:pt x="665" y="68"/>
                </a:moveTo>
                <a:cubicBezTo>
                  <a:pt x="665" y="73"/>
                  <a:pt x="664" y="77"/>
                  <a:pt x="661" y="80"/>
                </a:cubicBezTo>
                <a:cubicBezTo>
                  <a:pt x="658" y="83"/>
                  <a:pt x="655" y="85"/>
                  <a:pt x="651" y="85"/>
                </a:cubicBezTo>
                <a:cubicBezTo>
                  <a:pt x="642" y="85"/>
                  <a:pt x="638" y="79"/>
                  <a:pt x="638" y="68"/>
                </a:cubicBezTo>
                <a:cubicBezTo>
                  <a:pt x="638" y="32"/>
                  <a:pt x="638" y="32"/>
                  <a:pt x="638" y="32"/>
                </a:cubicBezTo>
                <a:cubicBezTo>
                  <a:pt x="624" y="32"/>
                  <a:pt x="624" y="32"/>
                  <a:pt x="624" y="32"/>
                </a:cubicBezTo>
                <a:cubicBezTo>
                  <a:pt x="624" y="69"/>
                  <a:pt x="624" y="69"/>
                  <a:pt x="624" y="69"/>
                </a:cubicBezTo>
                <a:cubicBezTo>
                  <a:pt x="624" y="87"/>
                  <a:pt x="631" y="96"/>
                  <a:pt x="646" y="96"/>
                </a:cubicBezTo>
                <a:cubicBezTo>
                  <a:pt x="654" y="96"/>
                  <a:pt x="661" y="92"/>
                  <a:pt x="665" y="85"/>
                </a:cubicBezTo>
                <a:cubicBezTo>
                  <a:pt x="665" y="85"/>
                  <a:pt x="665" y="85"/>
                  <a:pt x="665" y="85"/>
                </a:cubicBezTo>
                <a:cubicBezTo>
                  <a:pt x="665" y="95"/>
                  <a:pt x="665" y="95"/>
                  <a:pt x="665" y="95"/>
                </a:cubicBezTo>
                <a:cubicBezTo>
                  <a:pt x="679" y="95"/>
                  <a:pt x="679" y="95"/>
                  <a:pt x="679" y="95"/>
                </a:cubicBezTo>
                <a:cubicBezTo>
                  <a:pt x="679" y="32"/>
                  <a:pt x="679" y="32"/>
                  <a:pt x="679" y="32"/>
                </a:cubicBezTo>
                <a:cubicBezTo>
                  <a:pt x="665" y="32"/>
                  <a:pt x="665" y="32"/>
                  <a:pt x="665" y="32"/>
                </a:cubicBezTo>
                <a:lnTo>
                  <a:pt x="665" y="68"/>
                </a:lnTo>
                <a:close/>
                <a:moveTo>
                  <a:pt x="598" y="69"/>
                </a:moveTo>
                <a:cubicBezTo>
                  <a:pt x="598" y="60"/>
                  <a:pt x="592" y="55"/>
                  <a:pt x="579" y="55"/>
                </a:cubicBezTo>
                <a:cubicBezTo>
                  <a:pt x="569" y="55"/>
                  <a:pt x="569" y="55"/>
                  <a:pt x="569" y="55"/>
                </a:cubicBezTo>
                <a:cubicBezTo>
                  <a:pt x="569" y="83"/>
                  <a:pt x="569" y="83"/>
                  <a:pt x="569" y="83"/>
                </a:cubicBezTo>
                <a:cubicBezTo>
                  <a:pt x="581" y="83"/>
                  <a:pt x="581" y="83"/>
                  <a:pt x="581" y="83"/>
                </a:cubicBezTo>
                <a:cubicBezTo>
                  <a:pt x="587" y="83"/>
                  <a:pt x="591" y="82"/>
                  <a:pt x="594" y="79"/>
                </a:cubicBezTo>
                <a:cubicBezTo>
                  <a:pt x="597" y="77"/>
                  <a:pt x="598" y="73"/>
                  <a:pt x="598" y="69"/>
                </a:cubicBezTo>
                <a:moveTo>
                  <a:pt x="569" y="44"/>
                </a:moveTo>
                <a:cubicBezTo>
                  <a:pt x="578" y="44"/>
                  <a:pt x="578" y="44"/>
                  <a:pt x="578" y="44"/>
                </a:cubicBezTo>
                <a:cubicBezTo>
                  <a:pt x="583" y="44"/>
                  <a:pt x="587" y="42"/>
                  <a:pt x="590" y="40"/>
                </a:cubicBezTo>
                <a:cubicBezTo>
                  <a:pt x="593" y="38"/>
                  <a:pt x="594" y="34"/>
                  <a:pt x="594" y="30"/>
                </a:cubicBezTo>
                <a:cubicBezTo>
                  <a:pt x="594" y="22"/>
                  <a:pt x="589" y="19"/>
                  <a:pt x="579" y="19"/>
                </a:cubicBezTo>
                <a:cubicBezTo>
                  <a:pt x="569" y="19"/>
                  <a:pt x="569" y="19"/>
                  <a:pt x="569" y="19"/>
                </a:cubicBezTo>
                <a:lnTo>
                  <a:pt x="569" y="44"/>
                </a:lnTo>
                <a:close/>
                <a:moveTo>
                  <a:pt x="608" y="55"/>
                </a:moveTo>
                <a:cubicBezTo>
                  <a:pt x="612" y="58"/>
                  <a:pt x="614" y="63"/>
                  <a:pt x="614" y="69"/>
                </a:cubicBezTo>
                <a:cubicBezTo>
                  <a:pt x="614" y="77"/>
                  <a:pt x="611" y="83"/>
                  <a:pt x="605" y="88"/>
                </a:cubicBezTo>
                <a:cubicBezTo>
                  <a:pt x="599" y="92"/>
                  <a:pt x="591" y="95"/>
                  <a:pt x="582" y="95"/>
                </a:cubicBezTo>
                <a:cubicBezTo>
                  <a:pt x="554" y="95"/>
                  <a:pt x="554" y="95"/>
                  <a:pt x="554" y="95"/>
                </a:cubicBezTo>
                <a:cubicBezTo>
                  <a:pt x="554" y="7"/>
                  <a:pt x="554" y="7"/>
                  <a:pt x="554" y="7"/>
                </a:cubicBezTo>
                <a:cubicBezTo>
                  <a:pt x="582" y="7"/>
                  <a:pt x="582" y="7"/>
                  <a:pt x="582" y="7"/>
                </a:cubicBezTo>
                <a:cubicBezTo>
                  <a:pt x="591" y="7"/>
                  <a:pt x="597" y="9"/>
                  <a:pt x="602" y="12"/>
                </a:cubicBezTo>
                <a:cubicBezTo>
                  <a:pt x="607" y="16"/>
                  <a:pt x="610" y="21"/>
                  <a:pt x="610" y="27"/>
                </a:cubicBezTo>
                <a:cubicBezTo>
                  <a:pt x="610" y="32"/>
                  <a:pt x="608" y="36"/>
                  <a:pt x="605" y="40"/>
                </a:cubicBezTo>
                <a:cubicBezTo>
                  <a:pt x="603" y="44"/>
                  <a:pt x="599" y="46"/>
                  <a:pt x="594" y="48"/>
                </a:cubicBezTo>
                <a:cubicBezTo>
                  <a:pt x="594" y="48"/>
                  <a:pt x="594" y="48"/>
                  <a:pt x="594" y="48"/>
                </a:cubicBezTo>
                <a:cubicBezTo>
                  <a:pt x="600" y="49"/>
                  <a:pt x="605" y="51"/>
                  <a:pt x="608" y="55"/>
                </a:cubicBezTo>
                <a:moveTo>
                  <a:pt x="496" y="13"/>
                </a:moveTo>
                <a:cubicBezTo>
                  <a:pt x="482" y="17"/>
                  <a:pt x="482" y="17"/>
                  <a:pt x="482" y="17"/>
                </a:cubicBezTo>
                <a:cubicBezTo>
                  <a:pt x="482" y="32"/>
                  <a:pt x="482" y="32"/>
                  <a:pt x="482" y="32"/>
                </a:cubicBezTo>
                <a:cubicBezTo>
                  <a:pt x="471" y="32"/>
                  <a:pt x="471" y="32"/>
                  <a:pt x="471" y="32"/>
                </a:cubicBezTo>
                <a:cubicBezTo>
                  <a:pt x="471" y="32"/>
                  <a:pt x="471" y="32"/>
                  <a:pt x="471" y="32"/>
                </a:cubicBezTo>
                <a:cubicBezTo>
                  <a:pt x="457" y="32"/>
                  <a:pt x="457" y="32"/>
                  <a:pt x="457" y="32"/>
                </a:cubicBezTo>
                <a:cubicBezTo>
                  <a:pt x="457" y="23"/>
                  <a:pt x="457" y="23"/>
                  <a:pt x="457" y="23"/>
                </a:cubicBezTo>
                <a:cubicBezTo>
                  <a:pt x="457" y="16"/>
                  <a:pt x="460" y="12"/>
                  <a:pt x="467" y="12"/>
                </a:cubicBezTo>
                <a:cubicBezTo>
                  <a:pt x="470" y="12"/>
                  <a:pt x="472" y="12"/>
                  <a:pt x="474" y="13"/>
                </a:cubicBezTo>
                <a:cubicBezTo>
                  <a:pt x="474" y="2"/>
                  <a:pt x="474" y="2"/>
                  <a:pt x="474" y="2"/>
                </a:cubicBezTo>
                <a:cubicBezTo>
                  <a:pt x="472" y="1"/>
                  <a:pt x="469" y="0"/>
                  <a:pt x="465" y="0"/>
                </a:cubicBezTo>
                <a:cubicBezTo>
                  <a:pt x="459" y="0"/>
                  <a:pt x="454" y="2"/>
                  <a:pt x="449" y="6"/>
                </a:cubicBezTo>
                <a:cubicBezTo>
                  <a:pt x="445" y="10"/>
                  <a:pt x="443" y="15"/>
                  <a:pt x="443" y="22"/>
                </a:cubicBezTo>
                <a:cubicBezTo>
                  <a:pt x="443" y="32"/>
                  <a:pt x="443" y="32"/>
                  <a:pt x="443" y="32"/>
                </a:cubicBezTo>
                <a:cubicBezTo>
                  <a:pt x="432" y="32"/>
                  <a:pt x="432" y="32"/>
                  <a:pt x="432" y="32"/>
                </a:cubicBezTo>
                <a:cubicBezTo>
                  <a:pt x="432" y="43"/>
                  <a:pt x="432" y="43"/>
                  <a:pt x="432" y="43"/>
                </a:cubicBezTo>
                <a:cubicBezTo>
                  <a:pt x="443" y="43"/>
                  <a:pt x="443" y="43"/>
                  <a:pt x="443" y="43"/>
                </a:cubicBezTo>
                <a:cubicBezTo>
                  <a:pt x="443" y="95"/>
                  <a:pt x="443" y="95"/>
                  <a:pt x="443" y="95"/>
                </a:cubicBezTo>
                <a:cubicBezTo>
                  <a:pt x="457" y="95"/>
                  <a:pt x="457" y="95"/>
                  <a:pt x="457" y="95"/>
                </a:cubicBezTo>
                <a:cubicBezTo>
                  <a:pt x="457" y="43"/>
                  <a:pt x="457" y="43"/>
                  <a:pt x="457" y="43"/>
                </a:cubicBezTo>
                <a:cubicBezTo>
                  <a:pt x="471" y="43"/>
                  <a:pt x="471" y="43"/>
                  <a:pt x="471" y="43"/>
                </a:cubicBezTo>
                <a:cubicBezTo>
                  <a:pt x="471" y="43"/>
                  <a:pt x="471" y="43"/>
                  <a:pt x="471" y="43"/>
                </a:cubicBezTo>
                <a:cubicBezTo>
                  <a:pt x="482" y="43"/>
                  <a:pt x="482" y="43"/>
                  <a:pt x="482" y="43"/>
                </a:cubicBezTo>
                <a:cubicBezTo>
                  <a:pt x="482" y="79"/>
                  <a:pt x="482" y="79"/>
                  <a:pt x="482" y="79"/>
                </a:cubicBezTo>
                <a:cubicBezTo>
                  <a:pt x="482" y="90"/>
                  <a:pt x="488" y="96"/>
                  <a:pt x="500" y="96"/>
                </a:cubicBezTo>
                <a:cubicBezTo>
                  <a:pt x="504" y="96"/>
                  <a:pt x="508" y="95"/>
                  <a:pt x="511" y="94"/>
                </a:cubicBezTo>
                <a:cubicBezTo>
                  <a:pt x="511" y="83"/>
                  <a:pt x="511" y="83"/>
                  <a:pt x="511" y="83"/>
                </a:cubicBezTo>
                <a:cubicBezTo>
                  <a:pt x="509" y="84"/>
                  <a:pt x="507" y="85"/>
                  <a:pt x="505" y="85"/>
                </a:cubicBezTo>
                <a:cubicBezTo>
                  <a:pt x="501" y="85"/>
                  <a:pt x="499" y="84"/>
                  <a:pt x="498" y="82"/>
                </a:cubicBezTo>
                <a:cubicBezTo>
                  <a:pt x="496" y="81"/>
                  <a:pt x="496" y="78"/>
                  <a:pt x="496" y="74"/>
                </a:cubicBezTo>
                <a:cubicBezTo>
                  <a:pt x="496" y="43"/>
                  <a:pt x="496" y="43"/>
                  <a:pt x="496" y="43"/>
                </a:cubicBezTo>
                <a:cubicBezTo>
                  <a:pt x="511" y="43"/>
                  <a:pt x="511" y="43"/>
                  <a:pt x="511" y="43"/>
                </a:cubicBezTo>
                <a:cubicBezTo>
                  <a:pt x="511" y="32"/>
                  <a:pt x="511" y="32"/>
                  <a:pt x="511" y="32"/>
                </a:cubicBezTo>
                <a:cubicBezTo>
                  <a:pt x="496" y="32"/>
                  <a:pt x="496" y="32"/>
                  <a:pt x="496" y="32"/>
                </a:cubicBezTo>
                <a:lnTo>
                  <a:pt x="496" y="13"/>
                </a:lnTo>
                <a:close/>
                <a:moveTo>
                  <a:pt x="413" y="63"/>
                </a:moveTo>
                <a:cubicBezTo>
                  <a:pt x="413" y="56"/>
                  <a:pt x="412" y="51"/>
                  <a:pt x="409" y="47"/>
                </a:cubicBezTo>
                <a:cubicBezTo>
                  <a:pt x="406" y="44"/>
                  <a:pt x="401" y="42"/>
                  <a:pt x="396" y="42"/>
                </a:cubicBezTo>
                <a:cubicBezTo>
                  <a:pt x="390" y="42"/>
                  <a:pt x="386" y="44"/>
                  <a:pt x="382" y="48"/>
                </a:cubicBezTo>
                <a:cubicBezTo>
                  <a:pt x="379" y="51"/>
                  <a:pt x="378" y="57"/>
                  <a:pt x="378" y="64"/>
                </a:cubicBezTo>
                <a:cubicBezTo>
                  <a:pt x="378" y="70"/>
                  <a:pt x="379" y="75"/>
                  <a:pt x="383" y="79"/>
                </a:cubicBezTo>
                <a:cubicBezTo>
                  <a:pt x="386" y="83"/>
                  <a:pt x="390" y="85"/>
                  <a:pt x="396" y="85"/>
                </a:cubicBezTo>
                <a:cubicBezTo>
                  <a:pt x="401" y="85"/>
                  <a:pt x="406" y="83"/>
                  <a:pt x="409" y="79"/>
                </a:cubicBezTo>
                <a:cubicBezTo>
                  <a:pt x="412" y="76"/>
                  <a:pt x="413" y="70"/>
                  <a:pt x="413" y="63"/>
                </a:cubicBezTo>
                <a:moveTo>
                  <a:pt x="419" y="39"/>
                </a:moveTo>
                <a:cubicBezTo>
                  <a:pt x="425" y="45"/>
                  <a:pt x="428" y="53"/>
                  <a:pt x="428" y="63"/>
                </a:cubicBezTo>
                <a:cubicBezTo>
                  <a:pt x="428" y="73"/>
                  <a:pt x="425" y="81"/>
                  <a:pt x="419" y="87"/>
                </a:cubicBezTo>
                <a:cubicBezTo>
                  <a:pt x="413" y="93"/>
                  <a:pt x="405" y="96"/>
                  <a:pt x="395" y="96"/>
                </a:cubicBezTo>
                <a:cubicBezTo>
                  <a:pt x="385" y="96"/>
                  <a:pt x="378" y="93"/>
                  <a:pt x="372" y="87"/>
                </a:cubicBezTo>
                <a:cubicBezTo>
                  <a:pt x="366" y="81"/>
                  <a:pt x="363" y="74"/>
                  <a:pt x="363" y="64"/>
                </a:cubicBezTo>
                <a:cubicBezTo>
                  <a:pt x="363" y="53"/>
                  <a:pt x="366" y="45"/>
                  <a:pt x="372" y="39"/>
                </a:cubicBezTo>
                <a:cubicBezTo>
                  <a:pt x="378" y="33"/>
                  <a:pt x="386" y="30"/>
                  <a:pt x="396" y="30"/>
                </a:cubicBezTo>
                <a:cubicBezTo>
                  <a:pt x="406" y="30"/>
                  <a:pt x="414" y="33"/>
                  <a:pt x="419" y="39"/>
                </a:cubicBezTo>
                <a:moveTo>
                  <a:pt x="350" y="66"/>
                </a:moveTo>
                <a:cubicBezTo>
                  <a:pt x="349" y="64"/>
                  <a:pt x="347" y="63"/>
                  <a:pt x="345" y="62"/>
                </a:cubicBezTo>
                <a:cubicBezTo>
                  <a:pt x="343" y="60"/>
                  <a:pt x="340" y="59"/>
                  <a:pt x="337" y="58"/>
                </a:cubicBezTo>
                <a:cubicBezTo>
                  <a:pt x="335" y="58"/>
                  <a:pt x="334" y="57"/>
                  <a:pt x="332" y="56"/>
                </a:cubicBezTo>
                <a:cubicBezTo>
                  <a:pt x="330" y="56"/>
                  <a:pt x="329" y="55"/>
                  <a:pt x="328" y="54"/>
                </a:cubicBezTo>
                <a:cubicBezTo>
                  <a:pt x="327" y="54"/>
                  <a:pt x="326" y="53"/>
                  <a:pt x="325" y="52"/>
                </a:cubicBezTo>
                <a:cubicBezTo>
                  <a:pt x="325" y="51"/>
                  <a:pt x="325" y="50"/>
                  <a:pt x="325" y="48"/>
                </a:cubicBezTo>
                <a:cubicBezTo>
                  <a:pt x="325" y="47"/>
                  <a:pt x="325" y="46"/>
                  <a:pt x="325" y="45"/>
                </a:cubicBezTo>
                <a:cubicBezTo>
                  <a:pt x="326" y="45"/>
                  <a:pt x="327" y="44"/>
                  <a:pt x="328" y="43"/>
                </a:cubicBezTo>
                <a:cubicBezTo>
                  <a:pt x="329" y="42"/>
                  <a:pt x="330" y="42"/>
                  <a:pt x="332" y="42"/>
                </a:cubicBezTo>
                <a:cubicBezTo>
                  <a:pt x="333" y="41"/>
                  <a:pt x="335" y="41"/>
                  <a:pt x="336" y="41"/>
                </a:cubicBezTo>
                <a:cubicBezTo>
                  <a:pt x="342" y="41"/>
                  <a:pt x="347" y="43"/>
                  <a:pt x="352" y="46"/>
                </a:cubicBezTo>
                <a:cubicBezTo>
                  <a:pt x="352" y="33"/>
                  <a:pt x="352" y="33"/>
                  <a:pt x="352" y="33"/>
                </a:cubicBezTo>
                <a:cubicBezTo>
                  <a:pt x="347" y="31"/>
                  <a:pt x="342" y="30"/>
                  <a:pt x="336" y="30"/>
                </a:cubicBezTo>
                <a:cubicBezTo>
                  <a:pt x="333" y="30"/>
                  <a:pt x="330" y="31"/>
                  <a:pt x="327" y="32"/>
                </a:cubicBezTo>
                <a:cubicBezTo>
                  <a:pt x="323" y="32"/>
                  <a:pt x="321" y="34"/>
                  <a:pt x="318" y="35"/>
                </a:cubicBezTo>
                <a:cubicBezTo>
                  <a:pt x="316" y="37"/>
                  <a:pt x="314" y="39"/>
                  <a:pt x="313" y="41"/>
                </a:cubicBezTo>
                <a:cubicBezTo>
                  <a:pt x="311" y="43"/>
                  <a:pt x="310" y="46"/>
                  <a:pt x="310" y="49"/>
                </a:cubicBezTo>
                <a:cubicBezTo>
                  <a:pt x="310" y="51"/>
                  <a:pt x="311" y="54"/>
                  <a:pt x="311" y="55"/>
                </a:cubicBezTo>
                <a:cubicBezTo>
                  <a:pt x="312" y="57"/>
                  <a:pt x="313" y="59"/>
                  <a:pt x="315" y="60"/>
                </a:cubicBezTo>
                <a:cubicBezTo>
                  <a:pt x="316" y="62"/>
                  <a:pt x="318" y="63"/>
                  <a:pt x="320" y="64"/>
                </a:cubicBezTo>
                <a:cubicBezTo>
                  <a:pt x="322" y="65"/>
                  <a:pt x="324" y="66"/>
                  <a:pt x="327" y="67"/>
                </a:cubicBezTo>
                <a:cubicBezTo>
                  <a:pt x="329" y="68"/>
                  <a:pt x="331" y="69"/>
                  <a:pt x="332" y="70"/>
                </a:cubicBezTo>
                <a:cubicBezTo>
                  <a:pt x="334" y="70"/>
                  <a:pt x="335" y="71"/>
                  <a:pt x="337" y="72"/>
                </a:cubicBezTo>
                <a:cubicBezTo>
                  <a:pt x="338" y="72"/>
                  <a:pt x="339" y="73"/>
                  <a:pt x="340" y="74"/>
                </a:cubicBezTo>
                <a:cubicBezTo>
                  <a:pt x="340" y="75"/>
                  <a:pt x="341" y="77"/>
                  <a:pt x="341" y="78"/>
                </a:cubicBezTo>
                <a:cubicBezTo>
                  <a:pt x="341" y="83"/>
                  <a:pt x="336" y="86"/>
                  <a:pt x="328" y="86"/>
                </a:cubicBezTo>
                <a:cubicBezTo>
                  <a:pt x="322" y="86"/>
                  <a:pt x="316" y="84"/>
                  <a:pt x="310" y="79"/>
                </a:cubicBezTo>
                <a:cubicBezTo>
                  <a:pt x="310" y="93"/>
                  <a:pt x="310" y="93"/>
                  <a:pt x="310" y="93"/>
                </a:cubicBezTo>
                <a:cubicBezTo>
                  <a:pt x="315" y="95"/>
                  <a:pt x="321" y="96"/>
                  <a:pt x="328" y="96"/>
                </a:cubicBezTo>
                <a:cubicBezTo>
                  <a:pt x="332" y="96"/>
                  <a:pt x="335" y="96"/>
                  <a:pt x="338" y="95"/>
                </a:cubicBezTo>
                <a:cubicBezTo>
                  <a:pt x="342" y="94"/>
                  <a:pt x="344" y="93"/>
                  <a:pt x="347" y="91"/>
                </a:cubicBezTo>
                <a:cubicBezTo>
                  <a:pt x="349" y="90"/>
                  <a:pt x="351" y="88"/>
                  <a:pt x="353" y="86"/>
                </a:cubicBezTo>
                <a:cubicBezTo>
                  <a:pt x="354" y="83"/>
                  <a:pt x="355" y="80"/>
                  <a:pt x="355" y="77"/>
                </a:cubicBezTo>
                <a:cubicBezTo>
                  <a:pt x="355" y="75"/>
                  <a:pt x="354" y="72"/>
                  <a:pt x="354" y="71"/>
                </a:cubicBezTo>
                <a:cubicBezTo>
                  <a:pt x="353" y="69"/>
                  <a:pt x="352" y="67"/>
                  <a:pt x="350" y="66"/>
                </a:cubicBezTo>
                <a:moveTo>
                  <a:pt x="286" y="63"/>
                </a:moveTo>
                <a:cubicBezTo>
                  <a:pt x="286" y="56"/>
                  <a:pt x="285" y="51"/>
                  <a:pt x="282" y="47"/>
                </a:cubicBezTo>
                <a:cubicBezTo>
                  <a:pt x="279" y="44"/>
                  <a:pt x="275" y="42"/>
                  <a:pt x="269" y="42"/>
                </a:cubicBezTo>
                <a:cubicBezTo>
                  <a:pt x="263" y="42"/>
                  <a:pt x="259" y="44"/>
                  <a:pt x="256" y="48"/>
                </a:cubicBezTo>
                <a:cubicBezTo>
                  <a:pt x="253" y="51"/>
                  <a:pt x="251" y="57"/>
                  <a:pt x="251" y="64"/>
                </a:cubicBezTo>
                <a:cubicBezTo>
                  <a:pt x="251" y="70"/>
                  <a:pt x="253" y="75"/>
                  <a:pt x="256" y="79"/>
                </a:cubicBezTo>
                <a:cubicBezTo>
                  <a:pt x="259" y="83"/>
                  <a:pt x="264" y="85"/>
                  <a:pt x="269" y="85"/>
                </a:cubicBezTo>
                <a:cubicBezTo>
                  <a:pt x="275" y="85"/>
                  <a:pt x="279" y="83"/>
                  <a:pt x="282" y="79"/>
                </a:cubicBezTo>
                <a:cubicBezTo>
                  <a:pt x="285" y="76"/>
                  <a:pt x="286" y="70"/>
                  <a:pt x="286" y="63"/>
                </a:cubicBezTo>
                <a:moveTo>
                  <a:pt x="293" y="39"/>
                </a:moveTo>
                <a:cubicBezTo>
                  <a:pt x="298" y="45"/>
                  <a:pt x="301" y="53"/>
                  <a:pt x="301" y="63"/>
                </a:cubicBezTo>
                <a:cubicBezTo>
                  <a:pt x="301" y="73"/>
                  <a:pt x="298" y="81"/>
                  <a:pt x="292" y="87"/>
                </a:cubicBezTo>
                <a:cubicBezTo>
                  <a:pt x="286" y="93"/>
                  <a:pt x="278" y="96"/>
                  <a:pt x="268" y="96"/>
                </a:cubicBezTo>
                <a:cubicBezTo>
                  <a:pt x="259" y="96"/>
                  <a:pt x="251" y="93"/>
                  <a:pt x="245" y="87"/>
                </a:cubicBezTo>
                <a:cubicBezTo>
                  <a:pt x="239" y="81"/>
                  <a:pt x="237" y="74"/>
                  <a:pt x="237" y="64"/>
                </a:cubicBezTo>
                <a:cubicBezTo>
                  <a:pt x="237" y="53"/>
                  <a:pt x="240" y="45"/>
                  <a:pt x="246" y="39"/>
                </a:cubicBezTo>
                <a:cubicBezTo>
                  <a:pt x="252" y="33"/>
                  <a:pt x="260" y="30"/>
                  <a:pt x="270" y="30"/>
                </a:cubicBezTo>
                <a:cubicBezTo>
                  <a:pt x="280" y="30"/>
                  <a:pt x="287" y="33"/>
                  <a:pt x="293" y="39"/>
                </a:cubicBezTo>
                <a:moveTo>
                  <a:pt x="216" y="35"/>
                </a:moveTo>
                <a:cubicBezTo>
                  <a:pt x="213" y="37"/>
                  <a:pt x="211" y="40"/>
                  <a:pt x="210" y="45"/>
                </a:cubicBezTo>
                <a:cubicBezTo>
                  <a:pt x="210" y="45"/>
                  <a:pt x="210" y="45"/>
                  <a:pt x="210" y="45"/>
                </a:cubicBezTo>
                <a:cubicBezTo>
                  <a:pt x="210" y="32"/>
                  <a:pt x="210" y="32"/>
                  <a:pt x="210" y="32"/>
                </a:cubicBezTo>
                <a:cubicBezTo>
                  <a:pt x="195" y="32"/>
                  <a:pt x="195" y="32"/>
                  <a:pt x="195" y="32"/>
                </a:cubicBezTo>
                <a:cubicBezTo>
                  <a:pt x="195" y="95"/>
                  <a:pt x="195" y="95"/>
                  <a:pt x="195" y="95"/>
                </a:cubicBezTo>
                <a:cubicBezTo>
                  <a:pt x="210" y="95"/>
                  <a:pt x="210" y="95"/>
                  <a:pt x="210" y="95"/>
                </a:cubicBezTo>
                <a:cubicBezTo>
                  <a:pt x="210" y="65"/>
                  <a:pt x="210" y="65"/>
                  <a:pt x="210" y="65"/>
                </a:cubicBezTo>
                <a:cubicBezTo>
                  <a:pt x="210" y="58"/>
                  <a:pt x="211" y="53"/>
                  <a:pt x="214" y="49"/>
                </a:cubicBezTo>
                <a:cubicBezTo>
                  <a:pt x="217" y="45"/>
                  <a:pt x="220" y="43"/>
                  <a:pt x="224" y="43"/>
                </a:cubicBezTo>
                <a:cubicBezTo>
                  <a:pt x="227" y="43"/>
                  <a:pt x="230" y="44"/>
                  <a:pt x="232" y="45"/>
                </a:cubicBezTo>
                <a:cubicBezTo>
                  <a:pt x="232" y="32"/>
                  <a:pt x="232" y="32"/>
                  <a:pt x="232" y="32"/>
                </a:cubicBezTo>
                <a:cubicBezTo>
                  <a:pt x="230" y="31"/>
                  <a:pt x="228" y="31"/>
                  <a:pt x="226" y="31"/>
                </a:cubicBezTo>
                <a:cubicBezTo>
                  <a:pt x="222" y="31"/>
                  <a:pt x="219" y="32"/>
                  <a:pt x="216" y="35"/>
                </a:cubicBezTo>
                <a:moveTo>
                  <a:pt x="143" y="40"/>
                </a:moveTo>
                <a:cubicBezTo>
                  <a:pt x="137" y="46"/>
                  <a:pt x="133" y="54"/>
                  <a:pt x="133" y="65"/>
                </a:cubicBezTo>
                <a:cubicBezTo>
                  <a:pt x="133" y="74"/>
                  <a:pt x="136" y="82"/>
                  <a:pt x="142" y="87"/>
                </a:cubicBezTo>
                <a:cubicBezTo>
                  <a:pt x="148" y="93"/>
                  <a:pt x="155" y="96"/>
                  <a:pt x="165" y="96"/>
                </a:cubicBezTo>
                <a:cubicBezTo>
                  <a:pt x="171" y="96"/>
                  <a:pt x="177" y="95"/>
                  <a:pt x="182" y="92"/>
                </a:cubicBezTo>
                <a:cubicBezTo>
                  <a:pt x="182" y="79"/>
                  <a:pt x="182" y="79"/>
                  <a:pt x="182" y="79"/>
                </a:cubicBezTo>
                <a:cubicBezTo>
                  <a:pt x="178" y="83"/>
                  <a:pt x="173" y="85"/>
                  <a:pt x="168" y="85"/>
                </a:cubicBezTo>
                <a:cubicBezTo>
                  <a:pt x="162" y="85"/>
                  <a:pt x="157" y="83"/>
                  <a:pt x="153" y="79"/>
                </a:cubicBezTo>
                <a:cubicBezTo>
                  <a:pt x="150" y="75"/>
                  <a:pt x="148" y="70"/>
                  <a:pt x="148" y="64"/>
                </a:cubicBezTo>
                <a:cubicBezTo>
                  <a:pt x="148" y="57"/>
                  <a:pt x="150" y="52"/>
                  <a:pt x="154" y="48"/>
                </a:cubicBezTo>
                <a:cubicBezTo>
                  <a:pt x="158" y="44"/>
                  <a:pt x="162" y="42"/>
                  <a:pt x="168" y="42"/>
                </a:cubicBezTo>
                <a:cubicBezTo>
                  <a:pt x="173" y="42"/>
                  <a:pt x="178" y="43"/>
                  <a:pt x="182" y="47"/>
                </a:cubicBezTo>
                <a:cubicBezTo>
                  <a:pt x="182" y="33"/>
                  <a:pt x="182" y="33"/>
                  <a:pt x="182" y="33"/>
                </a:cubicBezTo>
                <a:cubicBezTo>
                  <a:pt x="178" y="31"/>
                  <a:pt x="173" y="30"/>
                  <a:pt x="167" y="30"/>
                </a:cubicBezTo>
                <a:cubicBezTo>
                  <a:pt x="157" y="30"/>
                  <a:pt x="149" y="34"/>
                  <a:pt x="143" y="40"/>
                </a:cubicBezTo>
                <a:moveTo>
                  <a:pt x="108" y="95"/>
                </a:moveTo>
                <a:cubicBezTo>
                  <a:pt x="123" y="95"/>
                  <a:pt x="123" y="95"/>
                  <a:pt x="123" y="95"/>
                </a:cubicBezTo>
                <a:cubicBezTo>
                  <a:pt x="123" y="32"/>
                  <a:pt x="123" y="32"/>
                  <a:pt x="123" y="32"/>
                </a:cubicBezTo>
                <a:cubicBezTo>
                  <a:pt x="108" y="32"/>
                  <a:pt x="108" y="32"/>
                  <a:pt x="108" y="32"/>
                </a:cubicBezTo>
                <a:lnTo>
                  <a:pt x="108" y="95"/>
                </a:lnTo>
                <a:close/>
                <a:moveTo>
                  <a:pt x="116" y="3"/>
                </a:moveTo>
                <a:cubicBezTo>
                  <a:pt x="113" y="3"/>
                  <a:pt x="111" y="3"/>
                  <a:pt x="110" y="5"/>
                </a:cubicBezTo>
                <a:cubicBezTo>
                  <a:pt x="108" y="7"/>
                  <a:pt x="107" y="8"/>
                  <a:pt x="107" y="11"/>
                </a:cubicBezTo>
                <a:cubicBezTo>
                  <a:pt x="107" y="13"/>
                  <a:pt x="108" y="15"/>
                  <a:pt x="110" y="17"/>
                </a:cubicBezTo>
                <a:cubicBezTo>
                  <a:pt x="111" y="18"/>
                  <a:pt x="113" y="19"/>
                  <a:pt x="116" y="19"/>
                </a:cubicBezTo>
                <a:cubicBezTo>
                  <a:pt x="118" y="19"/>
                  <a:pt x="120" y="18"/>
                  <a:pt x="122" y="16"/>
                </a:cubicBezTo>
                <a:cubicBezTo>
                  <a:pt x="123" y="15"/>
                  <a:pt x="124" y="13"/>
                  <a:pt x="124" y="11"/>
                </a:cubicBezTo>
                <a:cubicBezTo>
                  <a:pt x="124" y="8"/>
                  <a:pt x="123" y="7"/>
                  <a:pt x="122" y="5"/>
                </a:cubicBezTo>
                <a:cubicBezTo>
                  <a:pt x="120" y="3"/>
                  <a:pt x="118" y="3"/>
                  <a:pt x="116" y="3"/>
                </a:cubicBezTo>
                <a:moveTo>
                  <a:pt x="75" y="7"/>
                </a:moveTo>
                <a:cubicBezTo>
                  <a:pt x="95" y="7"/>
                  <a:pt x="95" y="7"/>
                  <a:pt x="95" y="7"/>
                </a:cubicBezTo>
                <a:cubicBezTo>
                  <a:pt x="95" y="95"/>
                  <a:pt x="95" y="95"/>
                  <a:pt x="95" y="95"/>
                </a:cubicBezTo>
                <a:cubicBezTo>
                  <a:pt x="80" y="95"/>
                  <a:pt x="80" y="95"/>
                  <a:pt x="80" y="95"/>
                </a:cubicBezTo>
                <a:cubicBezTo>
                  <a:pt x="80" y="38"/>
                  <a:pt x="80" y="38"/>
                  <a:pt x="80" y="38"/>
                </a:cubicBezTo>
                <a:cubicBezTo>
                  <a:pt x="80" y="33"/>
                  <a:pt x="80" y="27"/>
                  <a:pt x="81" y="21"/>
                </a:cubicBezTo>
                <a:cubicBezTo>
                  <a:pt x="81" y="21"/>
                  <a:pt x="81" y="21"/>
                  <a:pt x="81" y="21"/>
                </a:cubicBezTo>
                <a:cubicBezTo>
                  <a:pt x="80" y="25"/>
                  <a:pt x="79" y="27"/>
                  <a:pt x="78" y="29"/>
                </a:cubicBezTo>
                <a:cubicBezTo>
                  <a:pt x="52" y="95"/>
                  <a:pt x="52" y="95"/>
                  <a:pt x="52" y="95"/>
                </a:cubicBezTo>
                <a:cubicBezTo>
                  <a:pt x="42" y="95"/>
                  <a:pt x="42" y="95"/>
                  <a:pt x="42" y="95"/>
                </a:cubicBezTo>
                <a:cubicBezTo>
                  <a:pt x="16" y="29"/>
                  <a:pt x="16" y="29"/>
                  <a:pt x="16" y="29"/>
                </a:cubicBezTo>
                <a:cubicBezTo>
                  <a:pt x="15" y="28"/>
                  <a:pt x="14" y="25"/>
                  <a:pt x="14" y="21"/>
                </a:cubicBezTo>
                <a:cubicBezTo>
                  <a:pt x="13" y="21"/>
                  <a:pt x="13" y="21"/>
                  <a:pt x="13" y="21"/>
                </a:cubicBezTo>
                <a:cubicBezTo>
                  <a:pt x="14" y="24"/>
                  <a:pt x="14" y="30"/>
                  <a:pt x="14" y="38"/>
                </a:cubicBezTo>
                <a:cubicBezTo>
                  <a:pt x="14" y="95"/>
                  <a:pt x="14" y="95"/>
                  <a:pt x="14" y="95"/>
                </a:cubicBezTo>
                <a:cubicBezTo>
                  <a:pt x="0" y="95"/>
                  <a:pt x="0" y="95"/>
                  <a:pt x="0" y="95"/>
                </a:cubicBezTo>
                <a:cubicBezTo>
                  <a:pt x="0" y="7"/>
                  <a:pt x="0" y="7"/>
                  <a:pt x="0" y="7"/>
                </a:cubicBezTo>
                <a:cubicBezTo>
                  <a:pt x="21" y="7"/>
                  <a:pt x="21" y="7"/>
                  <a:pt x="21" y="7"/>
                </a:cubicBezTo>
                <a:cubicBezTo>
                  <a:pt x="44" y="65"/>
                  <a:pt x="44" y="65"/>
                  <a:pt x="44" y="65"/>
                </a:cubicBezTo>
                <a:cubicBezTo>
                  <a:pt x="46" y="70"/>
                  <a:pt x="47" y="73"/>
                  <a:pt x="47" y="75"/>
                </a:cubicBezTo>
                <a:cubicBezTo>
                  <a:pt x="48" y="75"/>
                  <a:pt x="48" y="75"/>
                  <a:pt x="48" y="75"/>
                </a:cubicBezTo>
                <a:cubicBezTo>
                  <a:pt x="49" y="71"/>
                  <a:pt x="50" y="67"/>
                  <a:pt x="51" y="65"/>
                </a:cubicBezTo>
                <a:lnTo>
                  <a:pt x="75"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3">
            <a:extLst>
              <a:ext uri="{FF2B5EF4-FFF2-40B4-BE49-F238E27FC236}">
                <a16:creationId xmlns:a16="http://schemas.microsoft.com/office/drawing/2014/main" id="{9CC73F7E-519C-4D23-B871-7FD985D67D4D}"/>
              </a:ext>
            </a:extLst>
          </p:cNvPr>
          <p:cNvSpPr/>
          <p:nvPr userDrawn="1"/>
        </p:nvSpPr>
        <p:spPr>
          <a:xfrm>
            <a:off x="584200" y="3977148"/>
            <a:ext cx="3550972" cy="307777"/>
          </a:xfrm>
          <a:prstGeom prst="rect">
            <a:avLst/>
          </a:prstGeom>
        </p:spPr>
        <p:txBody>
          <a:bodyPr wrap="none" lIns="0" tIns="0" rIns="0" bIns="0">
            <a:spAutoFit/>
          </a:body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gradFill>
                  <a:gsLst>
                    <a:gs pos="1250">
                      <a:srgbClr val="FFFFFF"/>
                    </a:gs>
                    <a:gs pos="100000">
                      <a:srgbClr val="FFFFFF"/>
                    </a:gs>
                  </a:gsLst>
                  <a:lin ang="5400000" scaled="0"/>
                </a:gradFill>
                <a:effectLst/>
                <a:uLnTx/>
                <a:uFillTx/>
                <a:latin typeface="+mn-lt"/>
                <a:ea typeface="+mn-ea"/>
                <a:cs typeface="Segoe UI Semilight" panose="020B0402040204020203" pitchFamily="34" charset="0"/>
              </a:rPr>
              <a:t>May 7–9, 2018   //   Seattle, WA</a:t>
            </a:r>
          </a:p>
        </p:txBody>
      </p:sp>
      <p:pic>
        <p:nvPicPr>
          <p:cNvPr id="6" name="Picture 5">
            <a:extLst>
              <a:ext uri="{FF2B5EF4-FFF2-40B4-BE49-F238E27FC236}">
                <a16:creationId xmlns:a16="http://schemas.microsoft.com/office/drawing/2014/main" id="{E700149D-DBA5-49F4-9EA0-6801AFB758D3}"/>
              </a:ext>
            </a:extLst>
          </p:cNvPr>
          <p:cNvPicPr>
            <a:picLocks noChangeAspect="1"/>
          </p:cNvPicPr>
          <p:nvPr userDrawn="1"/>
        </p:nvPicPr>
        <p:blipFill rotWithShape="1">
          <a:blip r:embed="rId3"/>
          <a:srcRect t="111" r="20173" b="58603"/>
          <a:stretch/>
        </p:blipFill>
        <p:spPr>
          <a:xfrm>
            <a:off x="2255245" y="0"/>
            <a:ext cx="9936755" cy="6858000"/>
          </a:xfrm>
          <a:prstGeom prst="rect">
            <a:avLst/>
          </a:prstGeom>
        </p:spPr>
      </p:pic>
    </p:spTree>
    <p:extLst>
      <p:ext uri="{BB962C8B-B14F-4D97-AF65-F5344CB8AC3E}">
        <p14:creationId xmlns:p14="http://schemas.microsoft.com/office/powerpoint/2010/main" val="19385043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228" userDrawn="1">
          <p15:clr>
            <a:srgbClr val="5ACBF0"/>
          </p15:clr>
        </p15:guide>
        <p15:guide id="2" orient="horz" pos="2496" userDrawn="1">
          <p15:clr>
            <a:srgbClr val="5ACBF0"/>
          </p15:clr>
        </p15:guide>
        <p15:guide id="3" pos="6132" userDrawn="1">
          <p15:clr>
            <a:srgbClr val="5ACBF0"/>
          </p15:clr>
        </p15:guide>
        <p15:guide id="4" orient="horz" pos="21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ll title - half page (dark)">
    <p:bg>
      <p:bgRef idx="1001">
        <a:schemeClr val="bg1"/>
      </p:bgRef>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722054528"/>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025650"/>
            <a:ext cx="4161981" cy="1107996"/>
          </a:xfrm>
        </p:spPr>
        <p:txBody>
          <a:bodyPr wrap="square" rIns="0" anchor="b">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dirty="0"/>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1"/>
            <a:ext cx="4162425"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4161537812"/>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025" y="2875002"/>
            <a:ext cx="4161981" cy="1107996"/>
          </a:xfrm>
        </p:spPr>
        <p:txBody>
          <a:bodyPr wrap="square" rIns="0" anchor="ctr" anchorCtr="0">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dirty="0"/>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4202163561"/>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4160520"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dirty="0"/>
              <a:t>Square photo layout with smaller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433033404"/>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667512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585216" y="3977319"/>
            <a:ext cx="667512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dirty="0"/>
              <a:t>Speaker name</a:t>
            </a:r>
          </a:p>
        </p:txBody>
      </p:sp>
      <p:pic>
        <p:nvPicPr>
          <p:cNvPr id="4" name="Picture 3">
            <a:extLst>
              <a:ext uri="{FF2B5EF4-FFF2-40B4-BE49-F238E27FC236}">
                <a16:creationId xmlns:a16="http://schemas.microsoft.com/office/drawing/2014/main" id="{3071028E-16C3-4002-B04C-173B0E47CA17}"/>
              </a:ext>
            </a:extLst>
          </p:cNvPr>
          <p:cNvPicPr>
            <a:picLocks noChangeAspect="1"/>
          </p:cNvPicPr>
          <p:nvPr userDrawn="1"/>
        </p:nvPicPr>
        <p:blipFill rotWithShape="1">
          <a:blip r:embed="rId2"/>
          <a:srcRect t="16745" r="7128" b="16745"/>
          <a:stretch/>
        </p:blipFill>
        <p:spPr>
          <a:xfrm>
            <a:off x="4920482" y="0"/>
            <a:ext cx="7176267" cy="6858000"/>
          </a:xfrm>
          <a:prstGeom prst="rect">
            <a:avLst/>
          </a:prstGeom>
        </p:spPr>
      </p:pic>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667512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585216" y="3977319"/>
            <a:ext cx="667512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dirty="0"/>
              <a:t>Speaker name</a:t>
            </a:r>
          </a:p>
        </p:txBody>
      </p:sp>
      <p:pic>
        <p:nvPicPr>
          <p:cNvPr id="4" name="Picture 3">
            <a:extLst>
              <a:ext uri="{FF2B5EF4-FFF2-40B4-BE49-F238E27FC236}">
                <a16:creationId xmlns:a16="http://schemas.microsoft.com/office/drawing/2014/main" id="{9761C388-D05E-4BD1-8D7C-196F5BE5DA66}"/>
              </a:ext>
            </a:extLst>
          </p:cNvPr>
          <p:cNvPicPr>
            <a:picLocks noChangeAspect="1"/>
          </p:cNvPicPr>
          <p:nvPr userDrawn="1"/>
        </p:nvPicPr>
        <p:blipFill rotWithShape="1">
          <a:blip r:embed="rId2"/>
          <a:srcRect t="16745" r="7128" b="16745"/>
          <a:stretch/>
        </p:blipFill>
        <p:spPr>
          <a:xfrm>
            <a:off x="4920482" y="0"/>
            <a:ext cx="7176267" cy="6858000"/>
          </a:xfrm>
          <a:prstGeom prst="rect">
            <a:avLst/>
          </a:prstGeom>
        </p:spPr>
      </p:pic>
    </p:spTree>
    <p:extLst>
      <p:ext uri="{BB962C8B-B14F-4D97-AF65-F5344CB8AC3E}">
        <p14:creationId xmlns:p14="http://schemas.microsoft.com/office/powerpoint/2010/main" val="774405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67512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Video</a:t>
            </a:r>
          </a:p>
        </p:txBody>
      </p:sp>
      <p:pic>
        <p:nvPicPr>
          <p:cNvPr id="3" name="Picture 2">
            <a:extLst>
              <a:ext uri="{FF2B5EF4-FFF2-40B4-BE49-F238E27FC236}">
                <a16:creationId xmlns:a16="http://schemas.microsoft.com/office/drawing/2014/main" id="{BCE48BC3-17FF-42D3-9B26-17258F2E572A}"/>
              </a:ext>
            </a:extLst>
          </p:cNvPr>
          <p:cNvPicPr>
            <a:picLocks noChangeAspect="1"/>
          </p:cNvPicPr>
          <p:nvPr userDrawn="1"/>
        </p:nvPicPr>
        <p:blipFill rotWithShape="1">
          <a:blip r:embed="rId2"/>
          <a:srcRect t="16745" r="7128" b="16745"/>
          <a:stretch/>
        </p:blipFill>
        <p:spPr>
          <a:xfrm>
            <a:off x="4920482" y="0"/>
            <a:ext cx="7176267" cy="6858000"/>
          </a:xfrm>
          <a:prstGeom prst="rect">
            <a:avLst/>
          </a:prstGeom>
        </p:spPr>
      </p:pic>
    </p:spTree>
    <p:extLst>
      <p:ext uri="{BB962C8B-B14F-4D97-AF65-F5344CB8AC3E}">
        <p14:creationId xmlns:p14="http://schemas.microsoft.com/office/powerpoint/2010/main" val="5555108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1" userDrawn="1">
          <p15:clr>
            <a:srgbClr val="5ACBF0"/>
          </p15:clr>
        </p15:guide>
        <p15:guide id="3" orient="horz" pos="1914" userDrawn="1">
          <p15:clr>
            <a:srgbClr val="5ACBF0"/>
          </p15:clr>
        </p15:guide>
        <p15:guide id="4" orient="horz" pos="2505"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ide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67512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Video</a:t>
            </a:r>
          </a:p>
        </p:txBody>
      </p:sp>
      <p:pic>
        <p:nvPicPr>
          <p:cNvPr id="3" name="Picture 2">
            <a:extLst>
              <a:ext uri="{FF2B5EF4-FFF2-40B4-BE49-F238E27FC236}">
                <a16:creationId xmlns:a16="http://schemas.microsoft.com/office/drawing/2014/main" id="{883FAF49-2747-46DC-BE92-CD844B707AB0}"/>
              </a:ext>
            </a:extLst>
          </p:cNvPr>
          <p:cNvPicPr>
            <a:picLocks noChangeAspect="1"/>
          </p:cNvPicPr>
          <p:nvPr userDrawn="1"/>
        </p:nvPicPr>
        <p:blipFill rotWithShape="1">
          <a:blip r:embed="rId2"/>
          <a:srcRect t="16745" r="7128" b="16745"/>
          <a:stretch/>
        </p:blipFill>
        <p:spPr>
          <a:xfrm>
            <a:off x="4920482" y="0"/>
            <a:ext cx="7176267" cy="6858000"/>
          </a:xfrm>
          <a:prstGeom prst="rect">
            <a:avLst/>
          </a:prstGeom>
        </p:spPr>
      </p:pic>
    </p:spTree>
    <p:extLst>
      <p:ext uri="{BB962C8B-B14F-4D97-AF65-F5344CB8AC3E}">
        <p14:creationId xmlns:p14="http://schemas.microsoft.com/office/powerpoint/2010/main" val="17211484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36503582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4278299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D0D0D"/>
        </a:solidFill>
        <a:effectLst/>
      </p:bgPr>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6675120" cy="553998"/>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Presentation title here</a:t>
            </a:r>
          </a:p>
        </p:txBody>
      </p:sp>
      <p:sp>
        <p:nvSpPr>
          <p:cNvPr id="5" name="Text Placeholder 4"/>
          <p:cNvSpPr>
            <a:spLocks noGrp="1"/>
          </p:cNvSpPr>
          <p:nvPr>
            <p:ph type="body" sz="quarter" idx="12" hasCustomPrompt="1"/>
          </p:nvPr>
        </p:nvSpPr>
        <p:spPr>
          <a:xfrm>
            <a:off x="584200" y="3962400"/>
            <a:ext cx="667512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a:t>
            </a:r>
          </a:p>
        </p:txBody>
      </p:sp>
      <p:pic>
        <p:nvPicPr>
          <p:cNvPr id="6" name="Picture 5">
            <a:extLst>
              <a:ext uri="{FF2B5EF4-FFF2-40B4-BE49-F238E27FC236}">
                <a16:creationId xmlns:a16="http://schemas.microsoft.com/office/drawing/2014/main" id="{AA020681-E031-438A-87F4-3EF4E311C2C5}"/>
              </a:ext>
            </a:extLst>
          </p:cNvPr>
          <p:cNvPicPr>
            <a:picLocks noChangeAspect="1"/>
          </p:cNvPicPr>
          <p:nvPr userDrawn="1"/>
        </p:nvPicPr>
        <p:blipFill rotWithShape="1">
          <a:blip r:embed="rId3"/>
          <a:srcRect t="16745" r="7128" b="16745"/>
          <a:stretch/>
        </p:blipFill>
        <p:spPr>
          <a:xfrm>
            <a:off x="4920482" y="0"/>
            <a:ext cx="7176267" cy="6858000"/>
          </a:xfrm>
          <a:prstGeom prst="rect">
            <a:avLst/>
          </a:prstGeom>
        </p:spPr>
      </p:pic>
      <p:sp>
        <p:nvSpPr>
          <p:cNvPr id="3" name="Text Placeholder 2">
            <a:extLst>
              <a:ext uri="{FF2B5EF4-FFF2-40B4-BE49-F238E27FC236}">
                <a16:creationId xmlns:a16="http://schemas.microsoft.com/office/drawing/2014/main" id="{0075DB46-DA06-45E4-B8E6-78FFA7D835C2}"/>
              </a:ext>
            </a:extLst>
          </p:cNvPr>
          <p:cNvSpPr>
            <a:spLocks noGrp="1"/>
          </p:cNvSpPr>
          <p:nvPr>
            <p:ph type="body" sz="quarter" idx="13" hasCustomPrompt="1"/>
          </p:nvPr>
        </p:nvSpPr>
        <p:spPr>
          <a:xfrm>
            <a:off x="8591723" y="5961261"/>
            <a:ext cx="3017520" cy="307777"/>
          </a:xfrm>
        </p:spPr>
        <p:txBody>
          <a:bodyPr anchor="b"/>
          <a:lstStyle>
            <a:lvl1pPr marL="0" indent="0" algn="r">
              <a:buFont typeface="Arial" panose="020B0604020202020204" pitchFamily="34" charset="0"/>
              <a:buNone/>
              <a:defRPr sz="2000">
                <a:latin typeface="+mn-lt"/>
              </a:defRPr>
            </a:lvl1pPr>
            <a:lvl2pPr marL="228600" indent="0">
              <a:buNone/>
              <a:defRPr/>
            </a:lvl2pPr>
          </a:lstStyle>
          <a:p>
            <a:pPr lvl="0"/>
            <a:r>
              <a:rPr lang="en-US" dirty="0"/>
              <a:t>Session code here</a:t>
            </a:r>
          </a:p>
        </p:txBody>
      </p:sp>
    </p:spTree>
    <p:extLst>
      <p:ext uri="{BB962C8B-B14F-4D97-AF65-F5344CB8AC3E}">
        <p14:creationId xmlns:p14="http://schemas.microsoft.com/office/powerpoint/2010/main" val="12155589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556723"/>
      </p:ext>
    </p:extLst>
  </p:cSld>
  <p:clrMapOvr>
    <a:masterClrMapping/>
  </p:clrMapOvr>
  <p:transition>
    <p:fade/>
  </p:transition>
  <p:extLst mod="1">
    <p:ext uri="{DCECCB84-F9BA-43D5-87BE-67443E8EF086}">
      <p15:sldGuideLst xmlns:p15="http://schemas.microsoft.com/office/powerpoint/2012/main">
        <p15:guide id="1" orient="horz" pos="1272" userDrawn="1">
          <p15:clr>
            <a:srgbClr val="5ACBF0"/>
          </p15:clr>
        </p15:guide>
        <p15:guide id="2" orient="horz" pos="904" userDrawn="1">
          <p15:clr>
            <a:srgbClr val="5ACBF0"/>
          </p15:clr>
        </p15:guide>
        <p15:guide id="3" orient="horz" pos="288"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904" userDrawn="1">
          <p15:clr>
            <a:srgbClr val="5ACBF0"/>
          </p15:clr>
        </p15:guide>
        <p15:guide id="2" orient="horz" pos="1272" userDrawn="1">
          <p15:clr>
            <a:srgbClr val="5ACBF0"/>
          </p15:clr>
        </p15:guide>
        <p15:guide id="3" orient="horz" pos="288"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dirty="0"/>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3058790"/>
      </p:ext>
    </p:extLst>
  </p:cSld>
  <p:clrMapOvr>
    <a:masterClrMapping/>
  </p:clrMapOvr>
  <p:transition>
    <p:fade/>
  </p:transition>
  <p:extLst mod="1">
    <p:ext uri="{DCECCB84-F9BA-43D5-87BE-67443E8EF086}">
      <p15:sldGuideLst xmlns:p15="http://schemas.microsoft.com/office/powerpoint/2012/main">
        <p15:guide id="1" orient="horz" pos="1272" userDrawn="1">
          <p15:clr>
            <a:srgbClr val="5ACBF0"/>
          </p15:clr>
        </p15:guide>
        <p15:guide id="2" orient="horz" pos="905" userDrawn="1">
          <p15:clr>
            <a:srgbClr val="5ACBF0"/>
          </p15:clr>
        </p15:guide>
        <p15:guide id="3" orient="horz" pos="288" userDrawn="1">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904" userDrawn="1">
          <p15:clr>
            <a:srgbClr val="5ACBF0"/>
          </p15:clr>
        </p15:guide>
        <p15:guide id="2" orient="horz" pos="288"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612749"/>
          </a:xfrm>
        </p:spPr>
        <p:txBody>
          <a:bodyPr>
            <a:spAutoFit/>
          </a:bodyPr>
          <a:lstStyle>
            <a:lvl1pPr>
              <a:defRPr>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
        <p:nvSpPr>
          <p:cNvPr id="5" name="TextBox 7"/>
          <p:cNvSpPr txBox="1"/>
          <p:nvPr userDrawn="1"/>
        </p:nvSpPr>
        <p:spPr bwMode="white">
          <a:xfrm>
            <a:off x="4329586" y="6566924"/>
            <a:ext cx="3532827"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b="0" spc="147" baseline="0" dirty="0">
                <a:solidFill>
                  <a:schemeClr val="bg1"/>
                </a:solidFill>
                <a:latin typeface="Segoe Semibold" pitchFamily="34" charset="0"/>
              </a:rPr>
              <a:t>MICROSOFT CONFIDENTIAL – INTERNAL ONLY</a:t>
            </a:r>
          </a:p>
        </p:txBody>
      </p:sp>
    </p:spTree>
    <p:extLst>
      <p:ext uri="{BB962C8B-B14F-4D97-AF65-F5344CB8AC3E}">
        <p14:creationId xmlns:p14="http://schemas.microsoft.com/office/powerpoint/2010/main" val="114716991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ection Title 1">
    <p:bg>
      <p:bgPr>
        <a:solidFill>
          <a:srgbClr val="0078D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B929EB9-65AF-40A9-8894-B16CCACA98C9}"/>
              </a:ext>
            </a:extLst>
          </p:cNvPr>
          <p:cNvSpPr/>
          <p:nvPr userDrawn="1"/>
        </p:nvSpPr>
        <p:spPr bwMode="auto">
          <a:xfrm>
            <a:off x="6096000" y="0"/>
            <a:ext cx="60960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Oval 5">
            <a:extLst>
              <a:ext uri="{FF2B5EF4-FFF2-40B4-BE49-F238E27FC236}">
                <a16:creationId xmlns:a16="http://schemas.microsoft.com/office/drawing/2014/main" id="{223C771A-0942-4F24-BB8E-F55748018242}"/>
              </a:ext>
            </a:extLst>
          </p:cNvPr>
          <p:cNvSpPr/>
          <p:nvPr userDrawn="1"/>
        </p:nvSpPr>
        <p:spPr bwMode="auto">
          <a:xfrm>
            <a:off x="7216157" y="1333835"/>
            <a:ext cx="4108987" cy="4109570"/>
          </a:xfrm>
          <a:prstGeom prst="ellipse">
            <a:avLst/>
          </a:prstGeom>
          <a:solidFill>
            <a:schemeClr val="bg2">
              <a:lumMod val="20000"/>
              <a:lumOff val="80000"/>
            </a:schemeClr>
          </a:solidFill>
          <a:ln w="5715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0" y="2084172"/>
            <a:ext cx="5527952" cy="1270797"/>
          </a:xfrm>
          <a:noFill/>
        </p:spPr>
        <p:txBody>
          <a:bodyPr wrap="square"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pic>
        <p:nvPicPr>
          <p:cNvPr id="5" name="Picture 4">
            <a:extLst>
              <a:ext uri="{FF2B5EF4-FFF2-40B4-BE49-F238E27FC236}">
                <a16:creationId xmlns:a16="http://schemas.microsoft.com/office/drawing/2014/main" id="{7BC4745B-0736-4DCE-B7E9-046FF80F149F}"/>
              </a:ext>
            </a:extLst>
          </p:cNvPr>
          <p:cNvPicPr>
            <a:picLocks noChangeAspect="1"/>
          </p:cNvPicPr>
          <p:nvPr userDrawn="1"/>
        </p:nvPicPr>
        <p:blipFill>
          <a:blip r:embed="rId2"/>
          <a:stretch>
            <a:fillRect/>
          </a:stretch>
        </p:blipFill>
        <p:spPr>
          <a:xfrm>
            <a:off x="8094660" y="2064188"/>
            <a:ext cx="2604504" cy="2778990"/>
          </a:xfrm>
          <a:prstGeom prst="rect">
            <a:avLst/>
          </a:prstGeom>
        </p:spPr>
      </p:pic>
    </p:spTree>
    <p:extLst>
      <p:ext uri="{BB962C8B-B14F-4D97-AF65-F5344CB8AC3E}">
        <p14:creationId xmlns:p14="http://schemas.microsoft.com/office/powerpoint/2010/main" val="25335977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masterClrMapping/>
  </p:clrMapOvr>
  <p:transition>
    <p:fade/>
  </p:transition>
  <p:extLst mod="1">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3268474"/>
      </p:ext>
    </p:extLst>
  </p:cSld>
  <p:clrMapOvr>
    <a:masterClrMapping/>
  </p:clrMapOvr>
  <p:transition>
    <p:fade/>
  </p:transition>
  <p:extLst mod="1">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2018982"/>
      </p:ext>
    </p:extLst>
  </p:cSld>
  <p:clrMapOvr>
    <a:masterClrMapping/>
  </p:clrMapOvr>
  <p:transition>
    <p:fade/>
  </p:transition>
  <p:extLst mod="1">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masterClrMapping/>
  </p:clrMapOvr>
  <p:transition>
    <p:fade/>
  </p:transition>
  <p:extLst mod="1">
    <p:ext uri="{DCECCB84-F9BA-43D5-87BE-67443E8EF086}">
      <p15:sldGuideLst xmlns:p15="http://schemas.microsoft.com/office/powerpoint/2012/main">
        <p15:guide id="1" orient="horz" pos="288" userDrawn="1">
          <p15:clr>
            <a:srgbClr val="5ACBF0"/>
          </p15:clr>
        </p15:guide>
        <p15:guide id="2" orient="horz" pos="1276" userDrawn="1">
          <p15:clr>
            <a:srgbClr val="5ACBF0"/>
          </p15:clr>
        </p15:guide>
        <p15:guide id="3" orient="horz" pos="904"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9335521"/>
      </p:ext>
    </p:extLst>
  </p:cSld>
  <p:clrMapOvr>
    <a:masterClrMapping/>
  </p:clrMapOvr>
  <p:transition>
    <p:fade/>
  </p:transition>
  <p:extLst mod="1">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984548"/>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mall title - half page (whit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43858526"/>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28"/>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577" r:id="rId1"/>
    <p:sldLayoutId id="2147484648" r:id="rId2"/>
    <p:sldLayoutId id="2147484240" r:id="rId3"/>
    <p:sldLayoutId id="2147484241" r:id="rId4"/>
    <p:sldLayoutId id="2147484474" r:id="rId5"/>
    <p:sldLayoutId id="2147484245" r:id="rId6"/>
    <p:sldLayoutId id="2147484247" r:id="rId7"/>
    <p:sldLayoutId id="2147484639" r:id="rId8"/>
    <p:sldLayoutId id="2147484603" r:id="rId9"/>
    <p:sldLayoutId id="2147484649" r:id="rId10"/>
    <p:sldLayoutId id="2147484645" r:id="rId11"/>
    <p:sldLayoutId id="2147484646" r:id="rId12"/>
    <p:sldLayoutId id="2147484647" r:id="rId13"/>
    <p:sldLayoutId id="2147484249" r:id="rId14"/>
    <p:sldLayoutId id="2147484640" r:id="rId15"/>
    <p:sldLayoutId id="2147484582" r:id="rId16"/>
    <p:sldLayoutId id="2147484641" r:id="rId17"/>
    <p:sldLayoutId id="2147484584" r:id="rId18"/>
    <p:sldLayoutId id="2147484583" r:id="rId19"/>
    <p:sldLayoutId id="2147484256" r:id="rId20"/>
    <p:sldLayoutId id="2147484257" r:id="rId21"/>
    <p:sldLayoutId id="2147484585" r:id="rId22"/>
    <p:sldLayoutId id="2147484299" r:id="rId23"/>
    <p:sldLayoutId id="2147484263" r:id="rId24"/>
    <p:sldLayoutId id="2147484650" r:id="rId25"/>
    <p:sldLayoutId id="2147484651" r:id="rId26"/>
  </p:sldLayoutIdLst>
  <p:transition>
    <p:fade/>
  </p:transition>
  <p:hf sldNum="0" hdr="0" ftr="0" dt="0"/>
  <p:txStyles>
    <p:title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hyperlink" Target="https://azure.microsoft.com/en-us/services/bot-service/" TargetMode="External"/><Relationship Id="rId13" Type="http://schemas.openxmlformats.org/officeDocument/2006/relationships/image" Target="../media/image29.png"/><Relationship Id="rId3" Type="http://schemas.openxmlformats.org/officeDocument/2006/relationships/hyperlink" Target="https://azure.microsoft.com/en-us/services/cosmos-db/" TargetMode="External"/><Relationship Id="rId7" Type="http://schemas.openxmlformats.org/officeDocument/2006/relationships/image" Target="../media/image26.png"/><Relationship Id="rId12" Type="http://schemas.openxmlformats.org/officeDocument/2006/relationships/hyperlink" Target="https://azure.microsoft.com/en-us/services/event-grid/" TargetMode="External"/><Relationship Id="rId2" Type="http://schemas.openxmlformats.org/officeDocument/2006/relationships/notesSlide" Target="../notesSlides/notesSlide11.xml"/><Relationship Id="rId16"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hyperlink" Target="https://azure.microsoft.com/en-us/services/storage/?v=16.50" TargetMode="External"/><Relationship Id="rId11" Type="http://schemas.openxmlformats.org/officeDocument/2006/relationships/image" Target="../media/image28.png"/><Relationship Id="rId5" Type="http://schemas.microsoft.com/office/2007/relationships/hdphoto" Target="../media/hdphoto2.wdp"/><Relationship Id="rId15" Type="http://schemas.openxmlformats.org/officeDocument/2006/relationships/image" Target="../media/image30.png"/><Relationship Id="rId10" Type="http://schemas.openxmlformats.org/officeDocument/2006/relationships/hyperlink" Target="https://azure.microsoft.com/en-us/services/stream-analytics/" TargetMode="External"/><Relationship Id="rId4" Type="http://schemas.openxmlformats.org/officeDocument/2006/relationships/image" Target="../media/image25.png"/><Relationship Id="rId9" Type="http://schemas.openxmlformats.org/officeDocument/2006/relationships/image" Target="../media/image27.png"/><Relationship Id="rId14" Type="http://schemas.openxmlformats.org/officeDocument/2006/relationships/hyperlink" Target="https://azure.microsoft.com/en-us/services/active-directory/"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azure.microsoft.com/en-us/services/bot-service/" TargetMode="External"/><Relationship Id="rId13" Type="http://schemas.openxmlformats.org/officeDocument/2006/relationships/image" Target="../media/image29.png"/><Relationship Id="rId3" Type="http://schemas.openxmlformats.org/officeDocument/2006/relationships/hyperlink" Target="https://azure.microsoft.com/en-us/services/cosmos-db/" TargetMode="External"/><Relationship Id="rId7" Type="http://schemas.openxmlformats.org/officeDocument/2006/relationships/image" Target="../media/image26.png"/><Relationship Id="rId12" Type="http://schemas.openxmlformats.org/officeDocument/2006/relationships/hyperlink" Target="https://azure.microsoft.com/en-us/services/event-grid/" TargetMode="External"/><Relationship Id="rId2" Type="http://schemas.openxmlformats.org/officeDocument/2006/relationships/notesSlide" Target="../notesSlides/notesSlide12.xml"/><Relationship Id="rId16"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hyperlink" Target="https://azure.microsoft.com/en-us/services/storage/?v=16.50" TargetMode="External"/><Relationship Id="rId11" Type="http://schemas.openxmlformats.org/officeDocument/2006/relationships/image" Target="../media/image28.png"/><Relationship Id="rId5" Type="http://schemas.microsoft.com/office/2007/relationships/hdphoto" Target="../media/hdphoto2.wdp"/><Relationship Id="rId15" Type="http://schemas.openxmlformats.org/officeDocument/2006/relationships/image" Target="../media/image30.png"/><Relationship Id="rId10" Type="http://schemas.openxmlformats.org/officeDocument/2006/relationships/hyperlink" Target="https://azure.microsoft.com/en-us/services/stream-analytics/" TargetMode="External"/><Relationship Id="rId4" Type="http://schemas.openxmlformats.org/officeDocument/2006/relationships/image" Target="../media/image25.png"/><Relationship Id="rId9" Type="http://schemas.openxmlformats.org/officeDocument/2006/relationships/image" Target="../media/image27.png"/><Relationship Id="rId14" Type="http://schemas.openxmlformats.org/officeDocument/2006/relationships/hyperlink" Target="https://azure.microsoft.com/en-us/services/active-directory/"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37.png"/><Relationship Id="rId5" Type="http://schemas.openxmlformats.org/officeDocument/2006/relationships/image" Target="../media/image33.png"/><Relationship Id="rId10" Type="http://schemas.openxmlformats.org/officeDocument/2006/relationships/image" Target="../media/image36.png"/><Relationship Id="rId4" Type="http://schemas.openxmlformats.org/officeDocument/2006/relationships/image" Target="../media/image32.emf"/><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9.png"/><Relationship Id="rId7" Type="http://schemas.openxmlformats.org/officeDocument/2006/relationships/image" Target="../media/image35.png"/><Relationship Id="rId12"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37.png"/><Relationship Id="rId5" Type="http://schemas.openxmlformats.org/officeDocument/2006/relationships/image" Target="../media/image33.png"/><Relationship Id="rId10" Type="http://schemas.openxmlformats.org/officeDocument/2006/relationships/image" Target="../media/image36.png"/><Relationship Id="rId4" Type="http://schemas.openxmlformats.org/officeDocument/2006/relationships/image" Target="../media/image32.emf"/><Relationship Id="rId9"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emf"/><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7.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5" Type="http://schemas.openxmlformats.org/officeDocument/2006/relationships/image" Target="../media/image12.png"/><Relationship Id="rId10" Type="http://schemas.openxmlformats.org/officeDocument/2006/relationships/image" Target="../media/image14.png"/><Relationship Id="rId4" Type="http://schemas.openxmlformats.org/officeDocument/2006/relationships/image" Target="../media/image7.png"/><Relationship Id="rId9" Type="http://schemas.openxmlformats.org/officeDocument/2006/relationships/image" Target="../media/image13.png"/><Relationship Id="rId1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5078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10.xml><?xml version="1.0" encoding="utf-8"?>
<p:sld xmlns:a16="http://schemas.microsoft.com/office/drawing/2014/main" xmlns:p14="http://schemas.microsoft.com/office/powerpoint/2010/main" xmlns:dgm="http://schemas.openxmlformats.org/drawingml/2006/diagram" xmlns:mc="http://schemas.openxmlformats.org/markup-compatibility/2006" xmlns:p159="http://schemas.microsoft.com/office/powerpoint/2015/09/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AE2C0-3645-4BF5-8AAD-1FC9E3888F88}"/>
              </a:ext>
            </a:extLst>
          </p:cNvPr>
          <p:cNvSpPr>
            <a:spLocks noGrp="1"/>
          </p:cNvSpPr>
          <p:nvPr>
            <p:ph type="title"/>
          </p:nvPr>
        </p:nvSpPr>
        <p:spPr/>
        <p:txBody>
          <a:bodyPr/>
          <a:lstStyle/>
          <a:p>
            <a:r>
              <a:rPr lang="en-US" dirty="0"/>
              <a:t>But Wait … What About?</a:t>
            </a:r>
          </a:p>
        </p:txBody>
      </p:sp>
      <p:graphicFrame>
        <p:nvGraphicFramePr>
          <p:cNvPr id="3" name="Diagram 2">
            <a:extLst>
              <a:ext uri="{FF2B5EF4-FFF2-40B4-BE49-F238E27FC236}">
                <a16:creationId xmlns:a16="http://schemas.microsoft.com/office/drawing/2014/main" id="{7D85B5B0-F1DB-4198-828C-C06EB6AD2992}"/>
              </a:ext>
            </a:extLst>
          </p:cNvPr>
          <p:cNvGraphicFramePr/>
          <p:nvPr>
            <p:extLst>
              <p:ext uri="{D42A27DB-BD31-4B8C-83A1-F6EECF244321}">
                <p14:modId xmlns:p14="http://schemas.microsoft.com/office/powerpoint/2010/main" val="711866065"/>
              </p:ext>
            </p:extLst>
          </p:nvPr>
        </p:nvGraphicFramePr>
        <p:xfrm>
          <a:off x="941558" y="1113236"/>
          <a:ext cx="10308885" cy="55279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005456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16="http://schemas.microsoft.com/office/drawing/2014/main" xmlns:a14="http://schemas.microsoft.com/office/drawing/2010/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B9020-DD43-4023-B791-8F9DAD3B0E22}"/>
              </a:ext>
            </a:extLst>
          </p:cNvPr>
          <p:cNvSpPr>
            <a:spLocks noGrp="1"/>
          </p:cNvSpPr>
          <p:nvPr>
            <p:ph type="title"/>
          </p:nvPr>
        </p:nvSpPr>
        <p:spPr>
          <a:xfrm>
            <a:off x="269241" y="289957"/>
            <a:ext cx="11655840" cy="553998"/>
          </a:xfrm>
        </p:spPr>
        <p:txBody>
          <a:bodyPr/>
          <a:lstStyle/>
          <a:p>
            <a:pPr>
              <a:defRPr/>
            </a:pPr>
            <a:r>
              <a:rPr lang="en-US"/>
              <a:t>Scenarios</a:t>
            </a:r>
          </a:p>
        </p:txBody>
      </p:sp>
      <p:sp>
        <p:nvSpPr>
          <p:cNvPr id="67" name="Rectangle 66">
            <a:extLst>
              <a:ext uri="{FF2B5EF4-FFF2-40B4-BE49-F238E27FC236}">
                <a16:creationId xmlns:a16="http://schemas.microsoft.com/office/drawing/2014/main" id="{71FFEF7D-8C58-4885-9EFE-BE3140199DC3}"/>
              </a:ext>
            </a:extLst>
          </p:cNvPr>
          <p:cNvSpPr/>
          <p:nvPr/>
        </p:nvSpPr>
        <p:spPr bwMode="auto">
          <a:xfrm>
            <a:off x="269303" y="1546528"/>
            <a:ext cx="3836698" cy="717140"/>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defTabSz="914228">
              <a:lnSpc>
                <a:spcPct val="90000"/>
              </a:lnSpc>
              <a:defRPr/>
            </a:pPr>
            <a:r>
              <a:rPr lang="en-US" sz="2353" dirty="0">
                <a:gradFill>
                  <a:gsLst>
                    <a:gs pos="12360">
                      <a:srgbClr val="FFFFFF"/>
                    </a:gs>
                    <a:gs pos="51000">
                      <a:srgbClr val="FFFFFF"/>
                    </a:gs>
                  </a:gsLst>
                  <a:lin ang="5400000" scaled="0"/>
                </a:gradFill>
                <a:latin typeface="Segoe UI Semibold" panose="020B0702040204020203" pitchFamily="34" charset="0"/>
                <a:cs typeface="Segoe UI Semibold" panose="020B0702040204020203" pitchFamily="34" charset="0"/>
              </a:rPr>
              <a:t>Serverless apps</a:t>
            </a:r>
          </a:p>
        </p:txBody>
      </p:sp>
      <p:sp>
        <p:nvSpPr>
          <p:cNvPr id="104" name="Rectangle 103">
            <a:extLst>
              <a:ext uri="{FF2B5EF4-FFF2-40B4-BE49-F238E27FC236}">
                <a16:creationId xmlns:a16="http://schemas.microsoft.com/office/drawing/2014/main" id="{9B3B0986-1575-4FD9-AF77-DC402C860181}"/>
              </a:ext>
            </a:extLst>
          </p:cNvPr>
          <p:cNvSpPr/>
          <p:nvPr/>
        </p:nvSpPr>
        <p:spPr bwMode="auto">
          <a:xfrm>
            <a:off x="4155240" y="1546528"/>
            <a:ext cx="3836698" cy="717140"/>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defTabSz="914228">
              <a:lnSpc>
                <a:spcPct val="90000"/>
              </a:lnSpc>
              <a:defRPr/>
            </a:pPr>
            <a:r>
              <a:rPr lang="en-US" sz="2353">
                <a:gradFill>
                  <a:gsLst>
                    <a:gs pos="12360">
                      <a:srgbClr val="FFFFFF"/>
                    </a:gs>
                    <a:gs pos="51000">
                      <a:srgbClr val="FFFFFF"/>
                    </a:gs>
                  </a:gsLst>
                  <a:lin ang="5400000" scaled="0"/>
                </a:gradFill>
                <a:latin typeface="Segoe UI Semibold" panose="020B0702040204020203" pitchFamily="34" charset="0"/>
                <a:cs typeface="Segoe UI Semibold" panose="020B0702040204020203" pitchFamily="34" charset="0"/>
              </a:rPr>
              <a:t>Ops automation</a:t>
            </a:r>
          </a:p>
        </p:txBody>
      </p:sp>
      <p:sp>
        <p:nvSpPr>
          <p:cNvPr id="105" name="Rectangle 104">
            <a:extLst>
              <a:ext uri="{FF2B5EF4-FFF2-40B4-BE49-F238E27FC236}">
                <a16:creationId xmlns:a16="http://schemas.microsoft.com/office/drawing/2014/main" id="{FF061BB4-7B2B-4887-8D0A-01F5314911EE}"/>
              </a:ext>
            </a:extLst>
          </p:cNvPr>
          <p:cNvSpPr/>
          <p:nvPr/>
        </p:nvSpPr>
        <p:spPr bwMode="auto">
          <a:xfrm>
            <a:off x="8041178" y="1546528"/>
            <a:ext cx="3881519" cy="717140"/>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defTabSz="914228">
              <a:lnSpc>
                <a:spcPct val="90000"/>
              </a:lnSpc>
              <a:defRPr/>
            </a:pPr>
            <a:r>
              <a:rPr lang="en-US" sz="2353" dirty="0">
                <a:gradFill>
                  <a:gsLst>
                    <a:gs pos="12360">
                      <a:srgbClr val="FFFFFF"/>
                    </a:gs>
                    <a:gs pos="51000">
                      <a:srgbClr val="FFFFFF"/>
                    </a:gs>
                  </a:gsLst>
                  <a:lin ang="5400000" scaled="0"/>
                </a:gradFill>
                <a:latin typeface="Segoe UI Semibold" panose="020B0702040204020203" pitchFamily="34" charset="0"/>
                <a:cs typeface="Segoe UI Semibold" panose="020B0702040204020203" pitchFamily="34" charset="0"/>
              </a:rPr>
              <a:t>Application integration</a:t>
            </a:r>
          </a:p>
        </p:txBody>
      </p:sp>
      <p:grpSp>
        <p:nvGrpSpPr>
          <p:cNvPr id="10" name="Group 9">
            <a:extLst>
              <a:ext uri="{FF2B5EF4-FFF2-40B4-BE49-F238E27FC236}">
                <a16:creationId xmlns:a16="http://schemas.microsoft.com/office/drawing/2014/main" id="{05079029-A606-40C6-8208-01F911CF320B}"/>
              </a:ext>
            </a:extLst>
          </p:cNvPr>
          <p:cNvGrpSpPr/>
          <p:nvPr/>
        </p:nvGrpSpPr>
        <p:grpSpPr>
          <a:xfrm>
            <a:off x="269302" y="2263661"/>
            <a:ext cx="3836699" cy="4302827"/>
            <a:chOff x="274701" y="2308555"/>
            <a:chExt cx="3913633" cy="4389108"/>
          </a:xfrm>
        </p:grpSpPr>
        <p:grpSp>
          <p:nvGrpSpPr>
            <p:cNvPr id="45" name="Group 44">
              <a:extLst>
                <a:ext uri="{FF2B5EF4-FFF2-40B4-BE49-F238E27FC236}">
                  <a16:creationId xmlns:a16="http://schemas.microsoft.com/office/drawing/2014/main" id="{80BF0E9D-12AA-454E-9042-86BCA8364C7C}"/>
                </a:ext>
              </a:extLst>
            </p:cNvPr>
            <p:cNvGrpSpPr/>
            <p:nvPr/>
          </p:nvGrpSpPr>
          <p:grpSpPr>
            <a:xfrm>
              <a:off x="274701" y="2308555"/>
              <a:ext cx="3913633" cy="4389108"/>
              <a:chOff x="274701" y="2308555"/>
              <a:chExt cx="3913633" cy="4389108"/>
            </a:xfrm>
          </p:grpSpPr>
          <p:sp>
            <p:nvSpPr>
              <p:cNvPr id="68" name="Rectangle 67">
                <a:extLst>
                  <a:ext uri="{FF2B5EF4-FFF2-40B4-BE49-F238E27FC236}">
                    <a16:creationId xmlns:a16="http://schemas.microsoft.com/office/drawing/2014/main" id="{2E2A4FD8-4FFD-45C9-90AE-6BFBC16BA463}"/>
                  </a:ext>
                </a:extLst>
              </p:cNvPr>
              <p:cNvSpPr/>
              <p:nvPr/>
            </p:nvSpPr>
            <p:spPr bwMode="auto">
              <a:xfrm>
                <a:off x="274702" y="2308563"/>
                <a:ext cx="3913632" cy="4389100"/>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38" fontAlgn="base">
                  <a:lnSpc>
                    <a:spcPct val="90000"/>
                  </a:lnSpc>
                  <a:spcBef>
                    <a:spcPct val="0"/>
                  </a:spcBef>
                  <a:spcAft>
                    <a:spcPct val="0"/>
                  </a:spcAft>
                  <a:defRPr/>
                </a:pPr>
                <a:endParaRPr lang="en-US" sz="2353"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25" name="TextBox 124"/>
              <p:cNvSpPr txBox="1"/>
              <p:nvPr/>
            </p:nvSpPr>
            <p:spPr>
              <a:xfrm>
                <a:off x="274701" y="2308555"/>
                <a:ext cx="3913632" cy="1542102"/>
              </a:xfrm>
              <a:prstGeom prst="rect">
                <a:avLst/>
              </a:prstGeom>
              <a:noFill/>
            </p:spPr>
            <p:txBody>
              <a:bodyPr wrap="square" lIns="179285" tIns="143428" rIns="179285" bIns="143428" rtlCol="0">
                <a:spAutoFit/>
              </a:bodyPr>
              <a:lstStyle/>
              <a:p>
                <a:pPr defTabSz="914228">
                  <a:lnSpc>
                    <a:spcPct val="90000"/>
                  </a:lnSpc>
                  <a:defRPr/>
                </a:pPr>
                <a:r>
                  <a:rPr lang="en-US" dirty="0">
                    <a:solidFill>
                      <a:schemeClr val="tx2"/>
                    </a:solidFill>
                    <a:latin typeface="Segoe UI Semilight"/>
                    <a:cs typeface="Segoe UI" panose="020B0502040204020203" pitchFamily="34" charset="0"/>
                  </a:rPr>
                  <a:t>Instantly trigger a serverless function to run analysis when a new file is added to a blob storage container.</a:t>
                </a:r>
              </a:p>
              <a:p>
                <a:pPr defTabSz="914228">
                  <a:lnSpc>
                    <a:spcPct val="90000"/>
                  </a:lnSpc>
                  <a:defRPr/>
                </a:pPr>
                <a:endParaRPr lang="en-US" dirty="0">
                  <a:solidFill>
                    <a:srgbClr val="FFB900"/>
                  </a:solidFill>
                  <a:latin typeface="Segoe UI Semilight"/>
                  <a:cs typeface="Segoe UI" panose="020B0502040204020203" pitchFamily="34" charset="0"/>
                </a:endParaRPr>
              </a:p>
            </p:txBody>
          </p:sp>
        </p:grpSp>
        <p:pic>
          <p:nvPicPr>
            <p:cNvPr id="5" name="Picture 4">
              <a:extLst>
                <a:ext uri="{FF2B5EF4-FFF2-40B4-BE49-F238E27FC236}">
                  <a16:creationId xmlns:a16="http://schemas.microsoft.com/office/drawing/2014/main" id="{7E3C1DB8-0535-464C-8AC0-D35D44C828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310" y="4091356"/>
              <a:ext cx="3680413" cy="1115644"/>
            </a:xfrm>
            <a:prstGeom prst="rect">
              <a:avLst/>
            </a:prstGeom>
          </p:spPr>
        </p:pic>
      </p:grpSp>
      <p:grpSp>
        <p:nvGrpSpPr>
          <p:cNvPr id="11" name="Group 10">
            <a:extLst>
              <a:ext uri="{FF2B5EF4-FFF2-40B4-BE49-F238E27FC236}">
                <a16:creationId xmlns:a16="http://schemas.microsoft.com/office/drawing/2014/main" id="{D6FFE5BA-A89A-4D35-B3AB-809076B9A955}"/>
              </a:ext>
            </a:extLst>
          </p:cNvPr>
          <p:cNvGrpSpPr/>
          <p:nvPr/>
        </p:nvGrpSpPr>
        <p:grpSpPr>
          <a:xfrm>
            <a:off x="4106000" y="2263661"/>
            <a:ext cx="3885939" cy="4302827"/>
            <a:chOff x="4188333" y="2308555"/>
            <a:chExt cx="3963860" cy="4389108"/>
          </a:xfrm>
        </p:grpSpPr>
        <p:grpSp>
          <p:nvGrpSpPr>
            <p:cNvPr id="43" name="Group 42">
              <a:extLst>
                <a:ext uri="{FF2B5EF4-FFF2-40B4-BE49-F238E27FC236}">
                  <a16:creationId xmlns:a16="http://schemas.microsoft.com/office/drawing/2014/main" id="{34D6FB1E-3C65-4B6C-8F32-7E44C2D5B9B9}"/>
                </a:ext>
              </a:extLst>
            </p:cNvPr>
            <p:cNvGrpSpPr/>
            <p:nvPr/>
          </p:nvGrpSpPr>
          <p:grpSpPr>
            <a:xfrm>
              <a:off x="4188333" y="2308555"/>
              <a:ext cx="3963860" cy="4389108"/>
              <a:chOff x="4188333" y="2308555"/>
              <a:chExt cx="3963860" cy="4389108"/>
            </a:xfrm>
          </p:grpSpPr>
          <p:sp>
            <p:nvSpPr>
              <p:cNvPr id="106" name="Rectangle 105">
                <a:extLst>
                  <a:ext uri="{FF2B5EF4-FFF2-40B4-BE49-F238E27FC236}">
                    <a16:creationId xmlns:a16="http://schemas.microsoft.com/office/drawing/2014/main" id="{B962DD1A-4191-42C9-B576-0F82DDFA2BF0}"/>
                  </a:ext>
                </a:extLst>
              </p:cNvPr>
              <p:cNvSpPr/>
              <p:nvPr/>
            </p:nvSpPr>
            <p:spPr bwMode="auto">
              <a:xfrm>
                <a:off x="4238561" y="2308563"/>
                <a:ext cx="3913632" cy="4389100"/>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38" fontAlgn="base">
                  <a:lnSpc>
                    <a:spcPct val="90000"/>
                  </a:lnSpc>
                  <a:spcBef>
                    <a:spcPct val="0"/>
                  </a:spcBef>
                  <a:spcAft>
                    <a:spcPct val="0"/>
                  </a:spcAft>
                  <a:defRPr/>
                </a:pPr>
                <a:endParaRPr lang="en-US" sz="2353"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22" name="TextBox 121"/>
              <p:cNvSpPr txBox="1"/>
              <p:nvPr/>
            </p:nvSpPr>
            <p:spPr>
              <a:xfrm>
                <a:off x="4188333" y="2308555"/>
                <a:ext cx="3913632" cy="1292662"/>
              </a:xfrm>
              <a:prstGeom prst="rect">
                <a:avLst/>
              </a:prstGeom>
              <a:noFill/>
            </p:spPr>
            <p:txBody>
              <a:bodyPr wrap="square" lIns="179285" tIns="143428" rIns="179285" bIns="143428" rtlCol="0">
                <a:spAutoFit/>
              </a:bodyPr>
              <a:lstStyle/>
              <a:p>
                <a:pPr defTabSz="914228">
                  <a:lnSpc>
                    <a:spcPct val="90000"/>
                  </a:lnSpc>
                  <a:defRPr/>
                </a:pPr>
                <a:r>
                  <a:rPr lang="en-US" dirty="0">
                    <a:solidFill>
                      <a:schemeClr val="tx2"/>
                    </a:solidFill>
                    <a:latin typeface="Segoe UI Semilight"/>
                    <a:cs typeface="Segoe UI" panose="020B0502040204020203" pitchFamily="34" charset="0"/>
                  </a:rPr>
                  <a:t>Speed up automation and simplify policy enforcement by notifying Azure Automation when underlying infrastructure is provisioned.</a:t>
                </a:r>
              </a:p>
            </p:txBody>
          </p:sp>
          <p:cxnSp>
            <p:nvCxnSpPr>
              <p:cNvPr id="58" name="Straight Connector 57"/>
              <p:cNvCxnSpPr>
                <a:cxnSpLocks/>
              </p:cNvCxnSpPr>
              <p:nvPr/>
            </p:nvCxnSpPr>
            <p:spPr>
              <a:xfrm>
                <a:off x="6246291" y="5412925"/>
                <a:ext cx="774413" cy="751510"/>
              </a:xfrm>
              <a:prstGeom prst="line">
                <a:avLst/>
              </a:prstGeom>
              <a:noFill/>
              <a:ln w="9525" cap="flat" cmpd="sng" algn="ctr">
                <a:noFill/>
                <a:prstDash val="solid"/>
                <a:headEnd type="none"/>
                <a:tailEnd type="none"/>
              </a:ln>
              <a:effectLst/>
            </p:spPr>
          </p:cxnSp>
        </p:grpSp>
        <p:pic>
          <p:nvPicPr>
            <p:cNvPr id="7" name="Picture 6">
              <a:extLst>
                <a:ext uri="{FF2B5EF4-FFF2-40B4-BE49-F238E27FC236}">
                  <a16:creationId xmlns:a16="http://schemas.microsoft.com/office/drawing/2014/main" id="{F4B9D57A-9DF8-48D4-9D22-DA99239C97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4921" y="4076507"/>
              <a:ext cx="3729398" cy="1130493"/>
            </a:xfrm>
            <a:prstGeom prst="rect">
              <a:avLst/>
            </a:prstGeom>
          </p:spPr>
        </p:pic>
      </p:grpSp>
      <p:grpSp>
        <p:nvGrpSpPr>
          <p:cNvPr id="12" name="Group 11">
            <a:extLst>
              <a:ext uri="{FF2B5EF4-FFF2-40B4-BE49-F238E27FC236}">
                <a16:creationId xmlns:a16="http://schemas.microsoft.com/office/drawing/2014/main" id="{1FAB4755-6902-4FFD-8EE0-2EA7162FF214}"/>
              </a:ext>
            </a:extLst>
          </p:cNvPr>
          <p:cNvGrpSpPr/>
          <p:nvPr/>
        </p:nvGrpSpPr>
        <p:grpSpPr>
          <a:xfrm>
            <a:off x="8041178" y="2263661"/>
            <a:ext cx="3881519" cy="4302827"/>
            <a:chOff x="8202420" y="2308555"/>
            <a:chExt cx="3959352" cy="4389108"/>
          </a:xfrm>
        </p:grpSpPr>
        <p:grpSp>
          <p:nvGrpSpPr>
            <p:cNvPr id="44" name="Group 43">
              <a:extLst>
                <a:ext uri="{FF2B5EF4-FFF2-40B4-BE49-F238E27FC236}">
                  <a16:creationId xmlns:a16="http://schemas.microsoft.com/office/drawing/2014/main" id="{8A69567C-D673-4354-BDAF-2121A3654581}"/>
                </a:ext>
              </a:extLst>
            </p:cNvPr>
            <p:cNvGrpSpPr/>
            <p:nvPr/>
          </p:nvGrpSpPr>
          <p:grpSpPr>
            <a:xfrm>
              <a:off x="8202420" y="2308555"/>
              <a:ext cx="3959352" cy="4389108"/>
              <a:chOff x="8202420" y="2308555"/>
              <a:chExt cx="3959352" cy="4389108"/>
            </a:xfrm>
          </p:grpSpPr>
          <p:sp>
            <p:nvSpPr>
              <p:cNvPr id="107" name="Rectangle 106">
                <a:extLst>
                  <a:ext uri="{FF2B5EF4-FFF2-40B4-BE49-F238E27FC236}">
                    <a16:creationId xmlns:a16="http://schemas.microsoft.com/office/drawing/2014/main" id="{AE4B2F17-0391-4ED9-B624-25CB4FE82276}"/>
                  </a:ext>
                </a:extLst>
              </p:cNvPr>
              <p:cNvSpPr/>
              <p:nvPr/>
            </p:nvSpPr>
            <p:spPr bwMode="auto">
              <a:xfrm>
                <a:off x="8202420" y="2308563"/>
                <a:ext cx="3959352" cy="4389100"/>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38" fontAlgn="base">
                  <a:lnSpc>
                    <a:spcPct val="90000"/>
                  </a:lnSpc>
                  <a:spcBef>
                    <a:spcPct val="0"/>
                  </a:spcBef>
                  <a:spcAft>
                    <a:spcPct val="0"/>
                  </a:spcAft>
                  <a:defRPr/>
                </a:pPr>
                <a:endParaRPr lang="en-US" sz="2353"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31" name="TextBox 130"/>
              <p:cNvSpPr txBox="1"/>
              <p:nvPr/>
            </p:nvSpPr>
            <p:spPr>
              <a:xfrm>
                <a:off x="8202420" y="2308555"/>
                <a:ext cx="3913632" cy="1292662"/>
              </a:xfrm>
              <a:prstGeom prst="rect">
                <a:avLst/>
              </a:prstGeom>
              <a:noFill/>
            </p:spPr>
            <p:txBody>
              <a:bodyPr wrap="square" lIns="179285" tIns="143428" rIns="179285" bIns="143428" rtlCol="0">
                <a:spAutoFit/>
              </a:bodyPr>
              <a:lstStyle/>
              <a:p>
                <a:pPr defTabSz="914228">
                  <a:lnSpc>
                    <a:spcPct val="90000"/>
                  </a:lnSpc>
                  <a:defRPr/>
                </a:pPr>
                <a:r>
                  <a:rPr lang="en-US" dirty="0">
                    <a:solidFill>
                      <a:schemeClr val="tx2"/>
                    </a:solidFill>
                    <a:latin typeface="Segoe UI Semilight"/>
                    <a:cs typeface="Segoe UI" panose="020B0502040204020203" pitchFamily="34" charset="0"/>
                  </a:rPr>
                  <a:t>Connects your app with other services. Create an application topic to route your app’s event data to any desired destination.</a:t>
                </a:r>
              </a:p>
            </p:txBody>
          </p:sp>
        </p:grpSp>
        <p:pic>
          <p:nvPicPr>
            <p:cNvPr id="9" name="Picture 8">
              <a:extLst>
                <a:ext uri="{FF2B5EF4-FFF2-40B4-BE49-F238E27FC236}">
                  <a16:creationId xmlns:a16="http://schemas.microsoft.com/office/drawing/2014/main" id="{7F6E159B-4032-4730-95A2-E0F633947D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29993" y="4091357"/>
              <a:ext cx="3680412" cy="1115644"/>
            </a:xfrm>
            <a:prstGeom prst="rect">
              <a:avLst/>
            </a:prstGeom>
          </p:spPr>
        </p:pic>
      </p:grpSp>
    </p:spTree>
    <p:extLst>
      <p:ext uri="{BB962C8B-B14F-4D97-AF65-F5344CB8AC3E}">
        <p14:creationId xmlns:p14="http://schemas.microsoft.com/office/powerpoint/2010/main" val="1902757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42" presetClass="path" presetSubtype="0" decel="100000" fill="hold" grpId="1" nodeType="withEffect">
                                  <p:stCondLst>
                                    <p:cond delay="0"/>
                                  </p:stCondLst>
                                  <p:childTnLst>
                                    <p:animMotion origin="layout" path="M -3.125E-6 4.44444E-6 L -3.125E-6 0.03703 " pathEditMode="relative" rAng="0" ptsTypes="AA">
                                      <p:cBhvr>
                                        <p:cTn id="9" dur="600" spd="-100000" fill="hold"/>
                                        <p:tgtEl>
                                          <p:spTgt spid="67"/>
                                        </p:tgtEl>
                                        <p:attrNameLst>
                                          <p:attrName>ppt_x</p:attrName>
                                          <p:attrName>ppt_y</p:attrName>
                                        </p:attrNameLst>
                                      </p:cBhvr>
                                      <p:rCtr x="0" y="1852"/>
                                    </p:animMotion>
                                  </p:childTnLst>
                                </p:cTn>
                              </p:par>
                              <p:par>
                                <p:cTn id="10" presetID="10"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4"/>
                                        </p:tgtEl>
                                        <p:attrNameLst>
                                          <p:attrName>style.visibility</p:attrName>
                                        </p:attrNameLst>
                                      </p:cBhvr>
                                      <p:to>
                                        <p:strVal val="visible"/>
                                      </p:to>
                                    </p:set>
                                    <p:animEffect transition="in" filter="fade">
                                      <p:cBhvr>
                                        <p:cTn id="17" dur="500"/>
                                        <p:tgtEl>
                                          <p:spTgt spid="104"/>
                                        </p:tgtEl>
                                      </p:cBhvr>
                                    </p:animEffect>
                                  </p:childTnLst>
                                </p:cTn>
                              </p:par>
                              <p:par>
                                <p:cTn id="18" presetID="42" presetClass="path" presetSubtype="0" decel="100000" fill="hold" grpId="1" nodeType="withEffect">
                                  <p:stCondLst>
                                    <p:cond delay="0"/>
                                  </p:stCondLst>
                                  <p:childTnLst>
                                    <p:animMotion origin="layout" path="M -3.125E-6 4.44444E-6 L -3.125E-6 0.03703 " pathEditMode="relative" rAng="0" ptsTypes="AA">
                                      <p:cBhvr>
                                        <p:cTn id="19" dur="600" spd="-100000" fill="hold"/>
                                        <p:tgtEl>
                                          <p:spTgt spid="104"/>
                                        </p:tgtEl>
                                        <p:attrNameLst>
                                          <p:attrName>ppt_x</p:attrName>
                                          <p:attrName>ppt_y</p:attrName>
                                        </p:attrNameLst>
                                      </p:cBhvr>
                                      <p:rCtr x="0" y="1852"/>
                                    </p:animMotion>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500"/>
                                        <p:tgtEl>
                                          <p:spTgt spid="105"/>
                                        </p:tgtEl>
                                      </p:cBhvr>
                                    </p:animEffect>
                                  </p:childTnLst>
                                </p:cTn>
                              </p:par>
                              <p:par>
                                <p:cTn id="28" presetID="42" presetClass="path" presetSubtype="0" decel="100000" fill="hold" grpId="1" nodeType="withEffect">
                                  <p:stCondLst>
                                    <p:cond delay="0"/>
                                  </p:stCondLst>
                                  <p:childTnLst>
                                    <p:animMotion origin="layout" path="M -3.125E-6 4.44444E-6 L -3.125E-6 0.03703 " pathEditMode="relative" rAng="0" ptsTypes="AA">
                                      <p:cBhvr>
                                        <p:cTn id="29" dur="600" spd="-100000" fill="hold"/>
                                        <p:tgtEl>
                                          <p:spTgt spid="105"/>
                                        </p:tgtEl>
                                        <p:attrNameLst>
                                          <p:attrName>ppt_x</p:attrName>
                                          <p:attrName>ppt_y</p:attrName>
                                        </p:attrNameLst>
                                      </p:cBhvr>
                                      <p:rCtr x="0" y="1852"/>
                                    </p:animMotion>
                                  </p:childTnLst>
                                </p:cTn>
                              </p:par>
                              <p:par>
                                <p:cTn id="30" presetID="1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104" grpId="0" animBg="1"/>
      <p:bldP spid="104" grpId="1" animBg="1"/>
      <p:bldP spid="105" grpId="0" animBg="1"/>
      <p:bldP spid="105" grpId="1" animBg="1"/>
    </p:bldLst>
  </p:timing>
</p:sld>
</file>

<file path=ppt/slides/slide12.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a:extLst>
              <a:ext uri="{FF2B5EF4-FFF2-40B4-BE49-F238E27FC236}">
                <a16:creationId xmlns:a16="http://schemas.microsoft.com/office/drawing/2014/main" id="{1E0635CD-F3E3-4131-B424-E0BC13FEDD78}"/>
              </a:ext>
            </a:extLst>
          </p:cNvPr>
          <p:cNvSpPr>
            <a:spLocks noGrp="1"/>
          </p:cNvSpPr>
          <p:nvPr>
            <p:ph type="title"/>
          </p:nvPr>
        </p:nvSpPr>
        <p:spPr/>
        <p:txBody>
          <a:bodyPr/>
          <a:lstStyle/>
          <a:p>
            <a:r>
              <a:rPr lang="en-US" dirty="0"/>
              <a:t>Serverless application platform components</a:t>
            </a:r>
          </a:p>
        </p:txBody>
      </p:sp>
      <p:grpSp>
        <p:nvGrpSpPr>
          <p:cNvPr id="58" name="Group 57">
            <a:extLst>
              <a:ext uri="{FF2B5EF4-FFF2-40B4-BE49-F238E27FC236}">
                <a16:creationId xmlns:a16="http://schemas.microsoft.com/office/drawing/2014/main" id="{67B06F05-FA45-49F3-AA24-9BE1F68D4831}"/>
              </a:ext>
            </a:extLst>
          </p:cNvPr>
          <p:cNvGrpSpPr/>
          <p:nvPr/>
        </p:nvGrpSpPr>
        <p:grpSpPr>
          <a:xfrm>
            <a:off x="4627536" y="2330685"/>
            <a:ext cx="2738838" cy="1971494"/>
            <a:chOff x="3436883" y="2389036"/>
            <a:chExt cx="2794153" cy="2011312"/>
          </a:xfrm>
        </p:grpSpPr>
        <p:sp>
          <p:nvSpPr>
            <p:cNvPr id="59" name="Rectangle 58">
              <a:extLst>
                <a:ext uri="{FF2B5EF4-FFF2-40B4-BE49-F238E27FC236}">
                  <a16:creationId xmlns:a16="http://schemas.microsoft.com/office/drawing/2014/main" id="{839DA220-10DF-4B7D-B50D-D4E123756C38}"/>
                </a:ext>
              </a:extLst>
            </p:cNvPr>
            <p:cNvSpPr/>
            <p:nvPr/>
          </p:nvSpPr>
          <p:spPr bwMode="auto">
            <a:xfrm>
              <a:off x="3436883"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rPr>
                <a:t>Functions</a:t>
              </a:r>
            </a:p>
          </p:txBody>
        </p:sp>
        <p:sp>
          <p:nvSpPr>
            <p:cNvPr id="60" name="Rectangle 59">
              <a:extLst>
                <a:ext uri="{FF2B5EF4-FFF2-40B4-BE49-F238E27FC236}">
                  <a16:creationId xmlns:a16="http://schemas.microsoft.com/office/drawing/2014/main" id="{442227E4-A599-4F8C-BA9B-1DB446CF9154}"/>
                </a:ext>
              </a:extLst>
            </p:cNvPr>
            <p:cNvSpPr/>
            <p:nvPr/>
          </p:nvSpPr>
          <p:spPr bwMode="auto">
            <a:xfrm>
              <a:off x="3436883"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Execute your code based on events you specify</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grpSp>
          <p:nvGrpSpPr>
            <p:cNvPr id="61" name="Group 60">
              <a:extLst>
                <a:ext uri="{FF2B5EF4-FFF2-40B4-BE49-F238E27FC236}">
                  <a16:creationId xmlns:a16="http://schemas.microsoft.com/office/drawing/2014/main" id="{B41A806A-32DB-4C54-A541-A7E7C048CCD3}"/>
                </a:ext>
              </a:extLst>
            </p:cNvPr>
            <p:cNvGrpSpPr/>
            <p:nvPr/>
          </p:nvGrpSpPr>
          <p:grpSpPr>
            <a:xfrm>
              <a:off x="3626039" y="2531117"/>
              <a:ext cx="481498" cy="321504"/>
              <a:chOff x="6795675" y="2984792"/>
              <a:chExt cx="651897" cy="435283"/>
            </a:xfrm>
            <a:solidFill>
              <a:schemeClr val="bg1"/>
            </a:solidFill>
          </p:grpSpPr>
          <p:sp>
            <p:nvSpPr>
              <p:cNvPr id="62" name="Freeform 18">
                <a:extLst>
                  <a:ext uri="{FF2B5EF4-FFF2-40B4-BE49-F238E27FC236}">
                    <a16:creationId xmlns:a16="http://schemas.microsoft.com/office/drawing/2014/main" id="{647D0F81-D96D-42AA-9826-D8F8EC32BFE7}"/>
                  </a:ext>
                </a:extLst>
              </p:cNvPr>
              <p:cNvSpPr>
                <a:spLocks noEditPoints="1"/>
              </p:cNvSpPr>
              <p:nvPr/>
            </p:nvSpPr>
            <p:spPr bwMode="auto">
              <a:xfrm>
                <a:off x="6989720" y="2984792"/>
                <a:ext cx="263807" cy="435283"/>
              </a:xfrm>
              <a:custGeom>
                <a:avLst/>
                <a:gdLst>
                  <a:gd name="T0" fmla="*/ 160 w 160"/>
                  <a:gd name="T1" fmla="*/ 82 h 264"/>
                  <a:gd name="T2" fmla="*/ 143 w 160"/>
                  <a:gd name="T3" fmla="*/ 82 h 264"/>
                  <a:gd name="T4" fmla="*/ 105 w 160"/>
                  <a:gd name="T5" fmla="*/ 82 h 264"/>
                  <a:gd name="T6" fmla="*/ 149 w 160"/>
                  <a:gd name="T7" fmla="*/ 0 h 264"/>
                  <a:gd name="T8" fmla="*/ 41 w 160"/>
                  <a:gd name="T9" fmla="*/ 0 h 264"/>
                  <a:gd name="T10" fmla="*/ 0 w 160"/>
                  <a:gd name="T11" fmla="*/ 136 h 264"/>
                  <a:gd name="T12" fmla="*/ 55 w 160"/>
                  <a:gd name="T13" fmla="*/ 136 h 264"/>
                  <a:gd name="T14" fmla="*/ 28 w 160"/>
                  <a:gd name="T15" fmla="*/ 264 h 264"/>
                  <a:gd name="T16" fmla="*/ 160 w 160"/>
                  <a:gd name="T17" fmla="*/ 82 h 264"/>
                  <a:gd name="T18" fmla="*/ 23 w 160"/>
                  <a:gd name="T19" fmla="*/ 120 h 264"/>
                  <a:gd name="T20" fmla="*/ 53 w 160"/>
                  <a:gd name="T21" fmla="*/ 17 h 264"/>
                  <a:gd name="T22" fmla="*/ 119 w 160"/>
                  <a:gd name="T23" fmla="*/ 17 h 264"/>
                  <a:gd name="T24" fmla="*/ 77 w 160"/>
                  <a:gd name="T25" fmla="*/ 99 h 264"/>
                  <a:gd name="T26" fmla="*/ 126 w 160"/>
                  <a:gd name="T27" fmla="*/ 99 h 264"/>
                  <a:gd name="T28" fmla="*/ 62 w 160"/>
                  <a:gd name="T29" fmla="*/ 189 h 264"/>
                  <a:gd name="T30" fmla="*/ 75 w 160"/>
                  <a:gd name="T31" fmla="*/ 120 h 264"/>
                  <a:gd name="T32" fmla="*/ 23 w 160"/>
                  <a:gd name="T33" fmla="*/ 12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264">
                    <a:moveTo>
                      <a:pt x="160" y="82"/>
                    </a:moveTo>
                    <a:lnTo>
                      <a:pt x="143" y="82"/>
                    </a:lnTo>
                    <a:lnTo>
                      <a:pt x="105" y="82"/>
                    </a:lnTo>
                    <a:lnTo>
                      <a:pt x="149" y="0"/>
                    </a:lnTo>
                    <a:lnTo>
                      <a:pt x="41" y="0"/>
                    </a:lnTo>
                    <a:lnTo>
                      <a:pt x="0" y="136"/>
                    </a:lnTo>
                    <a:lnTo>
                      <a:pt x="55" y="136"/>
                    </a:lnTo>
                    <a:lnTo>
                      <a:pt x="28" y="264"/>
                    </a:lnTo>
                    <a:lnTo>
                      <a:pt x="160" y="82"/>
                    </a:lnTo>
                    <a:close/>
                    <a:moveTo>
                      <a:pt x="23" y="120"/>
                    </a:moveTo>
                    <a:lnTo>
                      <a:pt x="53" y="17"/>
                    </a:lnTo>
                    <a:lnTo>
                      <a:pt x="119" y="17"/>
                    </a:lnTo>
                    <a:lnTo>
                      <a:pt x="77" y="99"/>
                    </a:lnTo>
                    <a:lnTo>
                      <a:pt x="126" y="99"/>
                    </a:lnTo>
                    <a:lnTo>
                      <a:pt x="62" y="189"/>
                    </a:lnTo>
                    <a:lnTo>
                      <a:pt x="75" y="120"/>
                    </a:lnTo>
                    <a:lnTo>
                      <a:pt x="23" y="120"/>
                    </a:lnTo>
                    <a:close/>
                  </a:path>
                </a:pathLst>
              </a:custGeom>
              <a:grpFill/>
              <a:ln>
                <a:noFill/>
              </a:ln>
            </p:spPr>
            <p:txBody>
              <a:bodyPr vert="horz" wrap="square" lIns="89604" tIns="44802" rIns="89604" bIns="44802" numCol="1" anchor="t" anchorCtr="0" compatLnSpc="1">
                <a:prstTxWarp prst="textNoShape">
                  <a:avLst/>
                </a:prstTxWarp>
              </a:bodyPr>
              <a:lstStyle/>
              <a:p>
                <a:pPr defTabSz="913799">
                  <a:defRPr/>
                </a:pPr>
                <a:endParaRPr lang="en-US">
                  <a:gradFill>
                    <a:gsLst>
                      <a:gs pos="0">
                        <a:srgbClr val="505050"/>
                      </a:gs>
                      <a:gs pos="100000">
                        <a:srgbClr val="505050"/>
                      </a:gs>
                    </a:gsLst>
                    <a:lin ang="5400000" scaled="0"/>
                  </a:gradFill>
                  <a:latin typeface="Segoe UI"/>
                </a:endParaRPr>
              </a:p>
            </p:txBody>
          </p:sp>
          <p:grpSp>
            <p:nvGrpSpPr>
              <p:cNvPr id="63" name="Group 62">
                <a:extLst>
                  <a:ext uri="{FF2B5EF4-FFF2-40B4-BE49-F238E27FC236}">
                    <a16:creationId xmlns:a16="http://schemas.microsoft.com/office/drawing/2014/main" id="{FE954371-9113-4802-9782-734FFBF51F51}"/>
                  </a:ext>
                </a:extLst>
              </p:cNvPr>
              <p:cNvGrpSpPr/>
              <p:nvPr/>
            </p:nvGrpSpPr>
            <p:grpSpPr>
              <a:xfrm>
                <a:off x="6795675" y="3059346"/>
                <a:ext cx="141873" cy="271583"/>
                <a:chOff x="3016688" y="2176623"/>
                <a:chExt cx="166688" cy="319087"/>
              </a:xfrm>
              <a:grpFill/>
            </p:grpSpPr>
            <p:cxnSp>
              <p:nvCxnSpPr>
                <p:cNvPr id="67" name="Straight Connector 66">
                  <a:extLst>
                    <a:ext uri="{FF2B5EF4-FFF2-40B4-BE49-F238E27FC236}">
                      <a16:creationId xmlns:a16="http://schemas.microsoft.com/office/drawing/2014/main" id="{0E881B38-A22D-44A2-AC68-2E417AA0F249}"/>
                    </a:ext>
                  </a:extLst>
                </p:cNvPr>
                <p:cNvCxnSpPr>
                  <a:cxnSpLocks/>
                </p:cNvCxnSpPr>
                <p:nvPr/>
              </p:nvCxnSpPr>
              <p:spPr>
                <a:xfrm>
                  <a:off x="3019069" y="2333785"/>
                  <a:ext cx="164307" cy="161925"/>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E097B874-E8BE-4ABD-8950-77896E8439B4}"/>
                    </a:ext>
                  </a:extLst>
                </p:cNvPr>
                <p:cNvCxnSpPr>
                  <a:cxnSpLocks/>
                </p:cNvCxnSpPr>
                <p:nvPr/>
              </p:nvCxnSpPr>
              <p:spPr>
                <a:xfrm flipV="1">
                  <a:off x="3016688" y="2176623"/>
                  <a:ext cx="159544" cy="157230"/>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5D2DFC27-65FA-4147-A3D6-1AED7A551D55}"/>
                  </a:ext>
                </a:extLst>
              </p:cNvPr>
              <p:cNvGrpSpPr/>
              <p:nvPr/>
            </p:nvGrpSpPr>
            <p:grpSpPr>
              <a:xfrm flipH="1">
                <a:off x="7305699" y="3059346"/>
                <a:ext cx="141873" cy="271583"/>
                <a:chOff x="3016688" y="2176623"/>
                <a:chExt cx="166688" cy="319087"/>
              </a:xfrm>
              <a:grpFill/>
            </p:grpSpPr>
            <p:cxnSp>
              <p:nvCxnSpPr>
                <p:cNvPr id="65" name="Straight Connector 64">
                  <a:extLst>
                    <a:ext uri="{FF2B5EF4-FFF2-40B4-BE49-F238E27FC236}">
                      <a16:creationId xmlns:a16="http://schemas.microsoft.com/office/drawing/2014/main" id="{E22C7AB7-9CAD-40AE-864F-9815974AEE34}"/>
                    </a:ext>
                  </a:extLst>
                </p:cNvPr>
                <p:cNvCxnSpPr>
                  <a:cxnSpLocks/>
                </p:cNvCxnSpPr>
                <p:nvPr/>
              </p:nvCxnSpPr>
              <p:spPr>
                <a:xfrm>
                  <a:off x="3019069" y="2333785"/>
                  <a:ext cx="164307" cy="161925"/>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059E06CF-47A5-477B-B7B3-53BE91A30599}"/>
                    </a:ext>
                  </a:extLst>
                </p:cNvPr>
                <p:cNvCxnSpPr>
                  <a:cxnSpLocks/>
                </p:cNvCxnSpPr>
                <p:nvPr/>
              </p:nvCxnSpPr>
              <p:spPr>
                <a:xfrm flipV="1">
                  <a:off x="3016688" y="2176623"/>
                  <a:ext cx="159544" cy="157230"/>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sp>
        <p:nvSpPr>
          <p:cNvPr id="14" name="TextBox 13">
            <a:extLst>
              <a:ext uri="{FF2B5EF4-FFF2-40B4-BE49-F238E27FC236}">
                <a16:creationId xmlns:a16="http://schemas.microsoft.com/office/drawing/2014/main" id="{A003DF56-4976-4825-97EA-AD539DA5EBF1}"/>
              </a:ext>
            </a:extLst>
          </p:cNvPr>
          <p:cNvSpPr txBox="1"/>
          <p:nvPr/>
        </p:nvSpPr>
        <p:spPr>
          <a:xfrm>
            <a:off x="9756252" y="6093023"/>
            <a:ext cx="1846468" cy="307777"/>
          </a:xfrm>
          <a:prstGeom prst="rect">
            <a:avLst/>
          </a:prstGeom>
          <a:noFill/>
        </p:spPr>
        <p:txBody>
          <a:bodyPr wrap="none" lIns="0" tIns="0" rIns="0" bIns="0" rtlCol="0">
            <a:spAutoFit/>
          </a:bodyPr>
          <a:lstStyle/>
          <a:p>
            <a:pPr algn="l"/>
            <a:r>
              <a:rPr lang="en-US" sz="2000" dirty="0">
                <a:gradFill>
                  <a:gsLst>
                    <a:gs pos="2917">
                      <a:schemeClr val="tx1"/>
                    </a:gs>
                    <a:gs pos="30000">
                      <a:schemeClr val="tx1"/>
                    </a:gs>
                  </a:gsLst>
                  <a:lin ang="5400000" scaled="0"/>
                </a:gradFill>
              </a:rPr>
              <a:t>@</a:t>
            </a:r>
            <a:r>
              <a:rPr lang="en-US" sz="2000" dirty="0" err="1">
                <a:gradFill>
                  <a:gsLst>
                    <a:gs pos="2917">
                      <a:schemeClr val="tx1"/>
                    </a:gs>
                    <a:gs pos="30000">
                      <a:schemeClr val="tx1"/>
                    </a:gs>
                  </a:gsLst>
                  <a:lin ang="5400000" scaled="0"/>
                </a:gradFill>
              </a:rPr>
              <a:t>JeremyLikness</a:t>
            </a:r>
            <a:endParaRPr lang="en-US" sz="20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287800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16="http://schemas.microsoft.com/office/drawing/2014/main" xmlns:p14="http://schemas.microsoft.com/office/powerpoint/2010/main" xmlns:mc="http://schemas.openxmlformats.org/markup-compatibility/2006" xmlns:p159="http://schemas.microsoft.com/office/powerpoint/2015/09/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a:extLst>
              <a:ext uri="{FF2B5EF4-FFF2-40B4-BE49-F238E27FC236}">
                <a16:creationId xmlns:a16="http://schemas.microsoft.com/office/drawing/2014/main" id="{1E0635CD-F3E3-4131-B424-E0BC13FEDD78}"/>
              </a:ext>
            </a:extLst>
          </p:cNvPr>
          <p:cNvSpPr>
            <a:spLocks noGrp="1"/>
          </p:cNvSpPr>
          <p:nvPr>
            <p:ph type="title"/>
          </p:nvPr>
        </p:nvSpPr>
        <p:spPr/>
        <p:txBody>
          <a:bodyPr/>
          <a:lstStyle/>
          <a:p>
            <a:r>
              <a:rPr lang="en-US" dirty="0"/>
              <a:t>Serverless application platform components</a:t>
            </a:r>
          </a:p>
        </p:txBody>
      </p:sp>
      <p:grpSp>
        <p:nvGrpSpPr>
          <p:cNvPr id="58" name="Group 57">
            <a:extLst>
              <a:ext uri="{FF2B5EF4-FFF2-40B4-BE49-F238E27FC236}">
                <a16:creationId xmlns:a16="http://schemas.microsoft.com/office/drawing/2014/main" id="{67B06F05-FA45-49F3-AA24-9BE1F68D4831}"/>
              </a:ext>
            </a:extLst>
          </p:cNvPr>
          <p:cNvGrpSpPr/>
          <p:nvPr/>
        </p:nvGrpSpPr>
        <p:grpSpPr>
          <a:xfrm>
            <a:off x="6046437" y="2308470"/>
            <a:ext cx="2738838" cy="1971494"/>
            <a:chOff x="3436883" y="2389036"/>
            <a:chExt cx="2794153" cy="2011312"/>
          </a:xfrm>
        </p:grpSpPr>
        <p:sp>
          <p:nvSpPr>
            <p:cNvPr id="59" name="Rectangle 58">
              <a:extLst>
                <a:ext uri="{FF2B5EF4-FFF2-40B4-BE49-F238E27FC236}">
                  <a16:creationId xmlns:a16="http://schemas.microsoft.com/office/drawing/2014/main" id="{839DA220-10DF-4B7D-B50D-D4E123756C38}"/>
                </a:ext>
              </a:extLst>
            </p:cNvPr>
            <p:cNvSpPr/>
            <p:nvPr/>
          </p:nvSpPr>
          <p:spPr bwMode="auto">
            <a:xfrm>
              <a:off x="3436883"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rPr>
                <a:t>Functions</a:t>
              </a:r>
            </a:p>
          </p:txBody>
        </p:sp>
        <p:sp>
          <p:nvSpPr>
            <p:cNvPr id="60" name="Rectangle 59">
              <a:extLst>
                <a:ext uri="{FF2B5EF4-FFF2-40B4-BE49-F238E27FC236}">
                  <a16:creationId xmlns:a16="http://schemas.microsoft.com/office/drawing/2014/main" id="{442227E4-A599-4F8C-BA9B-1DB446CF9154}"/>
                </a:ext>
              </a:extLst>
            </p:cNvPr>
            <p:cNvSpPr/>
            <p:nvPr/>
          </p:nvSpPr>
          <p:spPr bwMode="auto">
            <a:xfrm>
              <a:off x="3436883"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Execute your code based on events you specify</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grpSp>
          <p:nvGrpSpPr>
            <p:cNvPr id="61" name="Group 60">
              <a:extLst>
                <a:ext uri="{FF2B5EF4-FFF2-40B4-BE49-F238E27FC236}">
                  <a16:creationId xmlns:a16="http://schemas.microsoft.com/office/drawing/2014/main" id="{B41A806A-32DB-4C54-A541-A7E7C048CCD3}"/>
                </a:ext>
              </a:extLst>
            </p:cNvPr>
            <p:cNvGrpSpPr/>
            <p:nvPr/>
          </p:nvGrpSpPr>
          <p:grpSpPr>
            <a:xfrm>
              <a:off x="3626039" y="2531117"/>
              <a:ext cx="481498" cy="321504"/>
              <a:chOff x="6795675" y="2984792"/>
              <a:chExt cx="651897" cy="435283"/>
            </a:xfrm>
            <a:solidFill>
              <a:schemeClr val="bg1"/>
            </a:solidFill>
          </p:grpSpPr>
          <p:sp>
            <p:nvSpPr>
              <p:cNvPr id="62" name="Freeform 18">
                <a:extLst>
                  <a:ext uri="{FF2B5EF4-FFF2-40B4-BE49-F238E27FC236}">
                    <a16:creationId xmlns:a16="http://schemas.microsoft.com/office/drawing/2014/main" id="{647D0F81-D96D-42AA-9826-D8F8EC32BFE7}"/>
                  </a:ext>
                </a:extLst>
              </p:cNvPr>
              <p:cNvSpPr>
                <a:spLocks noEditPoints="1"/>
              </p:cNvSpPr>
              <p:nvPr/>
            </p:nvSpPr>
            <p:spPr bwMode="auto">
              <a:xfrm>
                <a:off x="6989720" y="2984792"/>
                <a:ext cx="263807" cy="435283"/>
              </a:xfrm>
              <a:custGeom>
                <a:avLst/>
                <a:gdLst>
                  <a:gd name="T0" fmla="*/ 160 w 160"/>
                  <a:gd name="T1" fmla="*/ 82 h 264"/>
                  <a:gd name="T2" fmla="*/ 143 w 160"/>
                  <a:gd name="T3" fmla="*/ 82 h 264"/>
                  <a:gd name="T4" fmla="*/ 105 w 160"/>
                  <a:gd name="T5" fmla="*/ 82 h 264"/>
                  <a:gd name="T6" fmla="*/ 149 w 160"/>
                  <a:gd name="T7" fmla="*/ 0 h 264"/>
                  <a:gd name="T8" fmla="*/ 41 w 160"/>
                  <a:gd name="T9" fmla="*/ 0 h 264"/>
                  <a:gd name="T10" fmla="*/ 0 w 160"/>
                  <a:gd name="T11" fmla="*/ 136 h 264"/>
                  <a:gd name="T12" fmla="*/ 55 w 160"/>
                  <a:gd name="T13" fmla="*/ 136 h 264"/>
                  <a:gd name="T14" fmla="*/ 28 w 160"/>
                  <a:gd name="T15" fmla="*/ 264 h 264"/>
                  <a:gd name="T16" fmla="*/ 160 w 160"/>
                  <a:gd name="T17" fmla="*/ 82 h 264"/>
                  <a:gd name="T18" fmla="*/ 23 w 160"/>
                  <a:gd name="T19" fmla="*/ 120 h 264"/>
                  <a:gd name="T20" fmla="*/ 53 w 160"/>
                  <a:gd name="T21" fmla="*/ 17 h 264"/>
                  <a:gd name="T22" fmla="*/ 119 w 160"/>
                  <a:gd name="T23" fmla="*/ 17 h 264"/>
                  <a:gd name="T24" fmla="*/ 77 w 160"/>
                  <a:gd name="T25" fmla="*/ 99 h 264"/>
                  <a:gd name="T26" fmla="*/ 126 w 160"/>
                  <a:gd name="T27" fmla="*/ 99 h 264"/>
                  <a:gd name="T28" fmla="*/ 62 w 160"/>
                  <a:gd name="T29" fmla="*/ 189 h 264"/>
                  <a:gd name="T30" fmla="*/ 75 w 160"/>
                  <a:gd name="T31" fmla="*/ 120 h 264"/>
                  <a:gd name="T32" fmla="*/ 23 w 160"/>
                  <a:gd name="T33" fmla="*/ 12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264">
                    <a:moveTo>
                      <a:pt x="160" y="82"/>
                    </a:moveTo>
                    <a:lnTo>
                      <a:pt x="143" y="82"/>
                    </a:lnTo>
                    <a:lnTo>
                      <a:pt x="105" y="82"/>
                    </a:lnTo>
                    <a:lnTo>
                      <a:pt x="149" y="0"/>
                    </a:lnTo>
                    <a:lnTo>
                      <a:pt x="41" y="0"/>
                    </a:lnTo>
                    <a:lnTo>
                      <a:pt x="0" y="136"/>
                    </a:lnTo>
                    <a:lnTo>
                      <a:pt x="55" y="136"/>
                    </a:lnTo>
                    <a:lnTo>
                      <a:pt x="28" y="264"/>
                    </a:lnTo>
                    <a:lnTo>
                      <a:pt x="160" y="82"/>
                    </a:lnTo>
                    <a:close/>
                    <a:moveTo>
                      <a:pt x="23" y="120"/>
                    </a:moveTo>
                    <a:lnTo>
                      <a:pt x="53" y="17"/>
                    </a:lnTo>
                    <a:lnTo>
                      <a:pt x="119" y="17"/>
                    </a:lnTo>
                    <a:lnTo>
                      <a:pt x="77" y="99"/>
                    </a:lnTo>
                    <a:lnTo>
                      <a:pt x="126" y="99"/>
                    </a:lnTo>
                    <a:lnTo>
                      <a:pt x="62" y="189"/>
                    </a:lnTo>
                    <a:lnTo>
                      <a:pt x="75" y="120"/>
                    </a:lnTo>
                    <a:lnTo>
                      <a:pt x="23" y="120"/>
                    </a:lnTo>
                    <a:close/>
                  </a:path>
                </a:pathLst>
              </a:custGeom>
              <a:grpFill/>
              <a:ln>
                <a:noFill/>
              </a:ln>
            </p:spPr>
            <p:txBody>
              <a:bodyPr vert="horz" wrap="square" lIns="89604" tIns="44802" rIns="89604" bIns="44802" numCol="1" anchor="t" anchorCtr="0" compatLnSpc="1">
                <a:prstTxWarp prst="textNoShape">
                  <a:avLst/>
                </a:prstTxWarp>
              </a:bodyPr>
              <a:lstStyle/>
              <a:p>
                <a:pPr defTabSz="913799">
                  <a:defRPr/>
                </a:pPr>
                <a:endParaRPr lang="en-US">
                  <a:gradFill>
                    <a:gsLst>
                      <a:gs pos="0">
                        <a:srgbClr val="505050"/>
                      </a:gs>
                      <a:gs pos="100000">
                        <a:srgbClr val="505050"/>
                      </a:gs>
                    </a:gsLst>
                    <a:lin ang="5400000" scaled="0"/>
                  </a:gradFill>
                  <a:latin typeface="Segoe UI"/>
                </a:endParaRPr>
              </a:p>
            </p:txBody>
          </p:sp>
          <p:grpSp>
            <p:nvGrpSpPr>
              <p:cNvPr id="63" name="Group 62">
                <a:extLst>
                  <a:ext uri="{FF2B5EF4-FFF2-40B4-BE49-F238E27FC236}">
                    <a16:creationId xmlns:a16="http://schemas.microsoft.com/office/drawing/2014/main" id="{FE954371-9113-4802-9782-734FFBF51F51}"/>
                  </a:ext>
                </a:extLst>
              </p:cNvPr>
              <p:cNvGrpSpPr/>
              <p:nvPr/>
            </p:nvGrpSpPr>
            <p:grpSpPr>
              <a:xfrm>
                <a:off x="6795675" y="3059346"/>
                <a:ext cx="141873" cy="271583"/>
                <a:chOff x="3016688" y="2176623"/>
                <a:chExt cx="166688" cy="319087"/>
              </a:xfrm>
              <a:grpFill/>
            </p:grpSpPr>
            <p:cxnSp>
              <p:nvCxnSpPr>
                <p:cNvPr id="67" name="Straight Connector 66">
                  <a:extLst>
                    <a:ext uri="{FF2B5EF4-FFF2-40B4-BE49-F238E27FC236}">
                      <a16:creationId xmlns:a16="http://schemas.microsoft.com/office/drawing/2014/main" id="{0E881B38-A22D-44A2-AC68-2E417AA0F249}"/>
                    </a:ext>
                  </a:extLst>
                </p:cNvPr>
                <p:cNvCxnSpPr>
                  <a:cxnSpLocks/>
                </p:cNvCxnSpPr>
                <p:nvPr/>
              </p:nvCxnSpPr>
              <p:spPr>
                <a:xfrm>
                  <a:off x="3019069" y="2333785"/>
                  <a:ext cx="164307" cy="161925"/>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E097B874-E8BE-4ABD-8950-77896E8439B4}"/>
                    </a:ext>
                  </a:extLst>
                </p:cNvPr>
                <p:cNvCxnSpPr>
                  <a:cxnSpLocks/>
                </p:cNvCxnSpPr>
                <p:nvPr/>
              </p:nvCxnSpPr>
              <p:spPr>
                <a:xfrm flipV="1">
                  <a:off x="3016688" y="2176623"/>
                  <a:ext cx="159544" cy="157230"/>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5D2DFC27-65FA-4147-A3D6-1AED7A551D55}"/>
                  </a:ext>
                </a:extLst>
              </p:cNvPr>
              <p:cNvGrpSpPr/>
              <p:nvPr/>
            </p:nvGrpSpPr>
            <p:grpSpPr>
              <a:xfrm flipH="1">
                <a:off x="7305699" y="3059346"/>
                <a:ext cx="141873" cy="271583"/>
                <a:chOff x="3016688" y="2176623"/>
                <a:chExt cx="166688" cy="319087"/>
              </a:xfrm>
              <a:grpFill/>
            </p:grpSpPr>
            <p:cxnSp>
              <p:nvCxnSpPr>
                <p:cNvPr id="65" name="Straight Connector 64">
                  <a:extLst>
                    <a:ext uri="{FF2B5EF4-FFF2-40B4-BE49-F238E27FC236}">
                      <a16:creationId xmlns:a16="http://schemas.microsoft.com/office/drawing/2014/main" id="{E22C7AB7-9CAD-40AE-864F-9815974AEE34}"/>
                    </a:ext>
                  </a:extLst>
                </p:cNvPr>
                <p:cNvCxnSpPr>
                  <a:cxnSpLocks/>
                </p:cNvCxnSpPr>
                <p:nvPr/>
              </p:nvCxnSpPr>
              <p:spPr>
                <a:xfrm>
                  <a:off x="3019069" y="2333785"/>
                  <a:ext cx="164307" cy="161925"/>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059E06CF-47A5-477B-B7B3-53BE91A30599}"/>
                    </a:ext>
                  </a:extLst>
                </p:cNvPr>
                <p:cNvCxnSpPr>
                  <a:cxnSpLocks/>
                </p:cNvCxnSpPr>
                <p:nvPr/>
              </p:nvCxnSpPr>
              <p:spPr>
                <a:xfrm flipV="1">
                  <a:off x="3016688" y="2176623"/>
                  <a:ext cx="159544" cy="157230"/>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14" name="Group 13">
            <a:extLst>
              <a:ext uri="{FF2B5EF4-FFF2-40B4-BE49-F238E27FC236}">
                <a16:creationId xmlns:a16="http://schemas.microsoft.com/office/drawing/2014/main" id="{28255247-37E8-4918-8908-C0479F4F5EF2}"/>
              </a:ext>
            </a:extLst>
          </p:cNvPr>
          <p:cNvGrpSpPr/>
          <p:nvPr/>
        </p:nvGrpSpPr>
        <p:grpSpPr>
          <a:xfrm>
            <a:off x="3257322" y="2308470"/>
            <a:ext cx="2738838" cy="1971494"/>
            <a:chOff x="6265951" y="2389036"/>
            <a:chExt cx="2794153" cy="2011312"/>
          </a:xfrm>
        </p:grpSpPr>
        <p:sp>
          <p:nvSpPr>
            <p:cNvPr id="15" name="Rectangle 14">
              <a:extLst>
                <a:ext uri="{FF2B5EF4-FFF2-40B4-BE49-F238E27FC236}">
                  <a16:creationId xmlns:a16="http://schemas.microsoft.com/office/drawing/2014/main" id="{628B2790-566F-46DA-99A5-F70E112A2BAD}"/>
                </a:ext>
              </a:extLst>
            </p:cNvPr>
            <p:cNvSpPr/>
            <p:nvPr/>
          </p:nvSpPr>
          <p:spPr bwMode="auto">
            <a:xfrm>
              <a:off x="6265951"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rPr>
                <a:t>Logic Apps</a:t>
              </a:r>
            </a:p>
          </p:txBody>
        </p:sp>
        <p:sp>
          <p:nvSpPr>
            <p:cNvPr id="16" name="Rectangle 15">
              <a:extLst>
                <a:ext uri="{FF2B5EF4-FFF2-40B4-BE49-F238E27FC236}">
                  <a16:creationId xmlns:a16="http://schemas.microsoft.com/office/drawing/2014/main" id="{3478E300-39AE-43DF-AC13-0EBF559718BC}"/>
                </a:ext>
              </a:extLst>
            </p:cNvPr>
            <p:cNvSpPr/>
            <p:nvPr/>
          </p:nvSpPr>
          <p:spPr bwMode="auto">
            <a:xfrm>
              <a:off x="6265951"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Design workflows and orchestrate processes</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grpSp>
          <p:nvGrpSpPr>
            <p:cNvPr id="17" name="Group 16">
              <a:extLst>
                <a:ext uri="{FF2B5EF4-FFF2-40B4-BE49-F238E27FC236}">
                  <a16:creationId xmlns:a16="http://schemas.microsoft.com/office/drawing/2014/main" id="{E27219AF-100D-41F8-9B8E-31FB3C44734C}"/>
                </a:ext>
              </a:extLst>
            </p:cNvPr>
            <p:cNvGrpSpPr/>
            <p:nvPr/>
          </p:nvGrpSpPr>
          <p:grpSpPr>
            <a:xfrm>
              <a:off x="6478718" y="2558746"/>
              <a:ext cx="499172" cy="273354"/>
              <a:chOff x="7712710" y="2866532"/>
              <a:chExt cx="900970" cy="493385"/>
            </a:xfrm>
          </p:grpSpPr>
          <p:sp>
            <p:nvSpPr>
              <p:cNvPr id="18" name="Rectangle 17">
                <a:extLst>
                  <a:ext uri="{FF2B5EF4-FFF2-40B4-BE49-F238E27FC236}">
                    <a16:creationId xmlns:a16="http://schemas.microsoft.com/office/drawing/2014/main" id="{823CF74C-EAD6-4676-9C34-CABD3434C2F5}"/>
                  </a:ext>
                </a:extLst>
              </p:cNvPr>
              <p:cNvSpPr/>
              <p:nvPr/>
            </p:nvSpPr>
            <p:spPr bwMode="auto">
              <a:xfrm>
                <a:off x="8088848" y="2869853"/>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9" name="Rectangle 18">
                <a:extLst>
                  <a:ext uri="{FF2B5EF4-FFF2-40B4-BE49-F238E27FC236}">
                    <a16:creationId xmlns:a16="http://schemas.microsoft.com/office/drawing/2014/main" id="{C6B3AC26-5FE7-443A-8AD4-3994667BF034}"/>
                  </a:ext>
                </a:extLst>
              </p:cNvPr>
              <p:cNvSpPr/>
              <p:nvPr/>
            </p:nvSpPr>
            <p:spPr bwMode="auto">
              <a:xfrm>
                <a:off x="8263038" y="3207942"/>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0" name="Rectangle 19">
                <a:extLst>
                  <a:ext uri="{FF2B5EF4-FFF2-40B4-BE49-F238E27FC236}">
                    <a16:creationId xmlns:a16="http://schemas.microsoft.com/office/drawing/2014/main" id="{E1B17530-8D1D-46B1-8735-B98D870C0F06}"/>
                  </a:ext>
                </a:extLst>
              </p:cNvPr>
              <p:cNvSpPr/>
              <p:nvPr/>
            </p:nvSpPr>
            <p:spPr bwMode="auto">
              <a:xfrm>
                <a:off x="7912395" y="3207942"/>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1" name="Left Brace 20">
                <a:extLst>
                  <a:ext uri="{FF2B5EF4-FFF2-40B4-BE49-F238E27FC236}">
                    <a16:creationId xmlns:a16="http://schemas.microsoft.com/office/drawing/2014/main" id="{0A17944A-C42E-4009-BF2E-E76778FECE70}"/>
                  </a:ext>
                </a:extLst>
              </p:cNvPr>
              <p:cNvSpPr/>
              <p:nvPr/>
            </p:nvSpPr>
            <p:spPr>
              <a:xfrm rot="5400000">
                <a:off x="8069263" y="2936571"/>
                <a:ext cx="184907" cy="347471"/>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sp>
            <p:nvSpPr>
              <p:cNvPr id="22" name="Left Brace 21">
                <a:extLst>
                  <a:ext uri="{FF2B5EF4-FFF2-40B4-BE49-F238E27FC236}">
                    <a16:creationId xmlns:a16="http://schemas.microsoft.com/office/drawing/2014/main" id="{69DAF3A8-3C63-4BE9-9C57-61DCBE0F1625}"/>
                  </a:ext>
                </a:extLst>
              </p:cNvPr>
              <p:cNvSpPr/>
              <p:nvPr/>
            </p:nvSpPr>
            <p:spPr>
              <a:xfrm rot="10800000">
                <a:off x="8469317" y="2866532"/>
                <a:ext cx="144363" cy="493385"/>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sp>
            <p:nvSpPr>
              <p:cNvPr id="23" name="Left Brace 22">
                <a:extLst>
                  <a:ext uri="{FF2B5EF4-FFF2-40B4-BE49-F238E27FC236}">
                    <a16:creationId xmlns:a16="http://schemas.microsoft.com/office/drawing/2014/main" id="{23C4BBFE-6F39-4E47-B0ED-EF8CEC04A066}"/>
                  </a:ext>
                </a:extLst>
              </p:cNvPr>
              <p:cNvSpPr/>
              <p:nvPr/>
            </p:nvSpPr>
            <p:spPr>
              <a:xfrm rot="10800000" flipH="1">
                <a:off x="7712710" y="2866532"/>
                <a:ext cx="144363" cy="493385"/>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grpSp>
      </p:grpSp>
      <p:sp>
        <p:nvSpPr>
          <p:cNvPr id="24" name="TextBox 23">
            <a:extLst>
              <a:ext uri="{FF2B5EF4-FFF2-40B4-BE49-F238E27FC236}">
                <a16:creationId xmlns:a16="http://schemas.microsoft.com/office/drawing/2014/main" id="{BC82C916-315E-42BF-A391-638914129A4E}"/>
              </a:ext>
            </a:extLst>
          </p:cNvPr>
          <p:cNvSpPr txBox="1"/>
          <p:nvPr/>
        </p:nvSpPr>
        <p:spPr>
          <a:xfrm>
            <a:off x="9756252" y="6093023"/>
            <a:ext cx="1846468" cy="307777"/>
          </a:xfrm>
          <a:prstGeom prst="rect">
            <a:avLst/>
          </a:prstGeom>
          <a:noFill/>
        </p:spPr>
        <p:txBody>
          <a:bodyPr wrap="none" lIns="0" tIns="0" rIns="0" bIns="0" rtlCol="0">
            <a:spAutoFit/>
          </a:bodyPr>
          <a:lstStyle/>
          <a:p>
            <a:pPr algn="l"/>
            <a:r>
              <a:rPr lang="en-US" sz="2000" dirty="0">
                <a:gradFill>
                  <a:gsLst>
                    <a:gs pos="2917">
                      <a:schemeClr val="tx1"/>
                    </a:gs>
                    <a:gs pos="30000">
                      <a:schemeClr val="tx1"/>
                    </a:gs>
                  </a:gsLst>
                  <a:lin ang="5400000" scaled="0"/>
                </a:gradFill>
              </a:rPr>
              <a:t>@</a:t>
            </a:r>
            <a:r>
              <a:rPr lang="en-US" sz="2000" dirty="0" err="1">
                <a:gradFill>
                  <a:gsLst>
                    <a:gs pos="2917">
                      <a:schemeClr val="tx1"/>
                    </a:gs>
                    <a:gs pos="30000">
                      <a:schemeClr val="tx1"/>
                    </a:gs>
                  </a:gsLst>
                  <a:lin ang="5400000" scaled="0"/>
                </a:gradFill>
              </a:rPr>
              <a:t>JeremyLikness</a:t>
            </a:r>
            <a:endParaRPr lang="en-US" sz="20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6893188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p:transition spd="slow">
        <p:fade/>
      </p:transition>
    </mc:Fallback>
  </mc:AlternateContent>
</p:sld>
</file>

<file path=ppt/slides/slide14.xml><?xml version="1.0" encoding="utf-8"?>
<p:sld xmlns:a16="http://schemas.microsoft.com/office/drawing/2014/main" xmlns:a14="http://schemas.microsoft.com/office/drawing/2010/main" xmlns:p14="http://schemas.microsoft.com/office/powerpoint/2010/main" xmlns:mc="http://schemas.openxmlformats.org/markup-compatibility/2006" xmlns:p159="http://schemas.microsoft.com/office/powerpoint/2015/09/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011C7-DC3B-4CAD-9486-A5B5BD5C421B}"/>
              </a:ext>
            </a:extLst>
          </p:cNvPr>
          <p:cNvSpPr>
            <a:spLocks noGrp="1"/>
          </p:cNvSpPr>
          <p:nvPr>
            <p:ph type="title"/>
          </p:nvPr>
        </p:nvSpPr>
        <p:spPr/>
        <p:txBody>
          <a:bodyPr/>
          <a:lstStyle/>
          <a:p>
            <a:r>
              <a:rPr lang="en-US" dirty="0"/>
              <a:t>Serverless application platform components</a:t>
            </a:r>
          </a:p>
        </p:txBody>
      </p:sp>
      <p:grpSp>
        <p:nvGrpSpPr>
          <p:cNvPr id="3" name="Group 2">
            <a:extLst>
              <a:ext uri="{FF2B5EF4-FFF2-40B4-BE49-F238E27FC236}">
                <a16:creationId xmlns:a16="http://schemas.microsoft.com/office/drawing/2014/main" id="{51CE55AA-DDF9-47D1-8E24-1E0880F1CAD4}"/>
              </a:ext>
            </a:extLst>
          </p:cNvPr>
          <p:cNvGrpSpPr/>
          <p:nvPr/>
        </p:nvGrpSpPr>
        <p:grpSpPr>
          <a:xfrm>
            <a:off x="4641064" y="2352809"/>
            <a:ext cx="2738838" cy="1971494"/>
            <a:chOff x="6265951" y="2389036"/>
            <a:chExt cx="2794153" cy="2011312"/>
          </a:xfrm>
        </p:grpSpPr>
        <p:sp>
          <p:nvSpPr>
            <p:cNvPr id="4" name="Rectangle 3">
              <a:extLst>
                <a:ext uri="{FF2B5EF4-FFF2-40B4-BE49-F238E27FC236}">
                  <a16:creationId xmlns:a16="http://schemas.microsoft.com/office/drawing/2014/main" id="{F287F9F6-7F15-4BC1-A084-C5448EC9F7B0}"/>
                </a:ext>
              </a:extLst>
            </p:cNvPr>
            <p:cNvSpPr/>
            <p:nvPr/>
          </p:nvSpPr>
          <p:spPr bwMode="auto">
            <a:xfrm>
              <a:off x="6265951"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rPr>
                <a:t>Logic Apps</a:t>
              </a:r>
            </a:p>
          </p:txBody>
        </p:sp>
        <p:sp>
          <p:nvSpPr>
            <p:cNvPr id="5" name="Rectangle 4">
              <a:extLst>
                <a:ext uri="{FF2B5EF4-FFF2-40B4-BE49-F238E27FC236}">
                  <a16:creationId xmlns:a16="http://schemas.microsoft.com/office/drawing/2014/main" id="{6A239C19-C664-4B89-A500-BC8EE9B5121A}"/>
                </a:ext>
              </a:extLst>
            </p:cNvPr>
            <p:cNvSpPr/>
            <p:nvPr/>
          </p:nvSpPr>
          <p:spPr bwMode="auto">
            <a:xfrm>
              <a:off x="6265951"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Design workflows and orchestrate processes</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grpSp>
          <p:nvGrpSpPr>
            <p:cNvPr id="6" name="Group 5">
              <a:extLst>
                <a:ext uri="{FF2B5EF4-FFF2-40B4-BE49-F238E27FC236}">
                  <a16:creationId xmlns:a16="http://schemas.microsoft.com/office/drawing/2014/main" id="{8E8F888A-08E6-440C-B8F3-110F0B287C53}"/>
                </a:ext>
              </a:extLst>
            </p:cNvPr>
            <p:cNvGrpSpPr/>
            <p:nvPr/>
          </p:nvGrpSpPr>
          <p:grpSpPr>
            <a:xfrm>
              <a:off x="6478718" y="2558746"/>
              <a:ext cx="499172" cy="273354"/>
              <a:chOff x="7712710" y="2866532"/>
              <a:chExt cx="900970" cy="493385"/>
            </a:xfrm>
          </p:grpSpPr>
          <p:sp>
            <p:nvSpPr>
              <p:cNvPr id="7" name="Rectangle 6">
                <a:extLst>
                  <a:ext uri="{FF2B5EF4-FFF2-40B4-BE49-F238E27FC236}">
                    <a16:creationId xmlns:a16="http://schemas.microsoft.com/office/drawing/2014/main" id="{839F3162-A3C8-4BA8-91EA-7EB4BAA2726C}"/>
                  </a:ext>
                </a:extLst>
              </p:cNvPr>
              <p:cNvSpPr/>
              <p:nvPr/>
            </p:nvSpPr>
            <p:spPr bwMode="auto">
              <a:xfrm>
                <a:off x="8088848" y="2869853"/>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56CC6AE4-1AEE-4E00-8BD3-DF39AE2DD2EF}"/>
                  </a:ext>
                </a:extLst>
              </p:cNvPr>
              <p:cNvSpPr/>
              <p:nvPr/>
            </p:nvSpPr>
            <p:spPr bwMode="auto">
              <a:xfrm>
                <a:off x="8263038" y="3207942"/>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 name="Rectangle 8">
                <a:extLst>
                  <a:ext uri="{FF2B5EF4-FFF2-40B4-BE49-F238E27FC236}">
                    <a16:creationId xmlns:a16="http://schemas.microsoft.com/office/drawing/2014/main" id="{CA4255C6-81F8-46DB-97DC-03E4A2CCFE6C}"/>
                  </a:ext>
                </a:extLst>
              </p:cNvPr>
              <p:cNvSpPr/>
              <p:nvPr/>
            </p:nvSpPr>
            <p:spPr bwMode="auto">
              <a:xfrm>
                <a:off x="7912395" y="3207942"/>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 name="Left Brace 9">
                <a:extLst>
                  <a:ext uri="{FF2B5EF4-FFF2-40B4-BE49-F238E27FC236}">
                    <a16:creationId xmlns:a16="http://schemas.microsoft.com/office/drawing/2014/main" id="{CEE1E8AA-9576-4505-BEBE-23DB2A686E07}"/>
                  </a:ext>
                </a:extLst>
              </p:cNvPr>
              <p:cNvSpPr/>
              <p:nvPr/>
            </p:nvSpPr>
            <p:spPr>
              <a:xfrm rot="5400000">
                <a:off x="8069263" y="2936571"/>
                <a:ext cx="184907" cy="347471"/>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sp>
            <p:nvSpPr>
              <p:cNvPr id="11" name="Left Brace 10">
                <a:extLst>
                  <a:ext uri="{FF2B5EF4-FFF2-40B4-BE49-F238E27FC236}">
                    <a16:creationId xmlns:a16="http://schemas.microsoft.com/office/drawing/2014/main" id="{A5AEC3EB-4122-421D-A84D-33812C87DBC9}"/>
                  </a:ext>
                </a:extLst>
              </p:cNvPr>
              <p:cNvSpPr/>
              <p:nvPr/>
            </p:nvSpPr>
            <p:spPr>
              <a:xfrm rot="10800000">
                <a:off x="8469317" y="2866532"/>
                <a:ext cx="144363" cy="493385"/>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sp>
            <p:nvSpPr>
              <p:cNvPr id="12" name="Left Brace 11">
                <a:extLst>
                  <a:ext uri="{FF2B5EF4-FFF2-40B4-BE49-F238E27FC236}">
                    <a16:creationId xmlns:a16="http://schemas.microsoft.com/office/drawing/2014/main" id="{8CCC9ACB-4C34-4FF6-9934-3116720DB428}"/>
                  </a:ext>
                </a:extLst>
              </p:cNvPr>
              <p:cNvSpPr/>
              <p:nvPr/>
            </p:nvSpPr>
            <p:spPr>
              <a:xfrm rot="10800000" flipH="1">
                <a:off x="7712710" y="2866532"/>
                <a:ext cx="144363" cy="493385"/>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grpSp>
      </p:grpSp>
      <p:grpSp>
        <p:nvGrpSpPr>
          <p:cNvPr id="13" name="Group 12">
            <a:extLst>
              <a:ext uri="{FF2B5EF4-FFF2-40B4-BE49-F238E27FC236}">
                <a16:creationId xmlns:a16="http://schemas.microsoft.com/office/drawing/2014/main" id="{F32279AF-0AF3-4CC9-9C66-A83F31FE3AFE}"/>
              </a:ext>
            </a:extLst>
          </p:cNvPr>
          <p:cNvGrpSpPr/>
          <p:nvPr/>
        </p:nvGrpSpPr>
        <p:grpSpPr>
          <a:xfrm>
            <a:off x="1846170" y="2352809"/>
            <a:ext cx="2738838" cy="1971494"/>
            <a:chOff x="9093048" y="2389036"/>
            <a:chExt cx="2794153" cy="2011312"/>
          </a:xfrm>
        </p:grpSpPr>
        <p:sp>
          <p:nvSpPr>
            <p:cNvPr id="14" name="Rectangle 13">
              <a:extLst>
                <a:ext uri="{FF2B5EF4-FFF2-40B4-BE49-F238E27FC236}">
                  <a16:creationId xmlns:a16="http://schemas.microsoft.com/office/drawing/2014/main" id="{7ECE9270-9EF8-4FBE-8806-12EA7C9222CA}"/>
                </a:ext>
              </a:extLst>
            </p:cNvPr>
            <p:cNvSpPr/>
            <p:nvPr/>
          </p:nvSpPr>
          <p:spPr bwMode="auto">
            <a:xfrm>
              <a:off x="9093048"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a:gradFill>
                    <a:gsLst>
                      <a:gs pos="0">
                        <a:srgbClr val="FFFFFF"/>
                      </a:gs>
                      <a:gs pos="100000">
                        <a:srgbClr val="FFFFFF"/>
                      </a:gs>
                    </a:gsLst>
                    <a:lin ang="5400000" scaled="0"/>
                  </a:gradFill>
                  <a:latin typeface="Segoe UI Semilight"/>
                  <a:ea typeface="Segoe UI" pitchFamily="34" charset="0"/>
                  <a:cs typeface="Segoe UI" pitchFamily="34" charset="0"/>
                </a:rPr>
                <a:t>Event Grid</a:t>
              </a:r>
              <a:endPar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5" name="Rectangle 14">
              <a:extLst>
                <a:ext uri="{FF2B5EF4-FFF2-40B4-BE49-F238E27FC236}">
                  <a16:creationId xmlns:a16="http://schemas.microsoft.com/office/drawing/2014/main" id="{6494C3BF-E628-4F9E-9551-DA72B3D145AF}"/>
                </a:ext>
              </a:extLst>
            </p:cNvPr>
            <p:cNvSpPr/>
            <p:nvPr/>
          </p:nvSpPr>
          <p:spPr bwMode="auto">
            <a:xfrm>
              <a:off x="9093048"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Manage all events that can trigger code or logic</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pic>
          <p:nvPicPr>
            <p:cNvPr id="16" name="Picture 14" descr="Image result for azure event grid">
              <a:extLst>
                <a:ext uri="{FF2B5EF4-FFF2-40B4-BE49-F238E27FC236}">
                  <a16:creationId xmlns:a16="http://schemas.microsoft.com/office/drawing/2014/main" id="{9145B429-F6DE-4935-A409-07E796327DA3}"/>
                </a:ext>
              </a:extLst>
            </p:cNvPr>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9188516" y="2520115"/>
              <a:ext cx="656699" cy="34476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a:extLst>
              <a:ext uri="{FF2B5EF4-FFF2-40B4-BE49-F238E27FC236}">
                <a16:creationId xmlns:a16="http://schemas.microsoft.com/office/drawing/2014/main" id="{E6504155-E10D-4EAD-8A27-4B8AE0C61C1D}"/>
              </a:ext>
            </a:extLst>
          </p:cNvPr>
          <p:cNvGrpSpPr/>
          <p:nvPr/>
        </p:nvGrpSpPr>
        <p:grpSpPr>
          <a:xfrm>
            <a:off x="7435958" y="2352809"/>
            <a:ext cx="2738838" cy="1971494"/>
            <a:chOff x="3436883" y="2389036"/>
            <a:chExt cx="2794153" cy="2011312"/>
          </a:xfrm>
        </p:grpSpPr>
        <p:sp>
          <p:nvSpPr>
            <p:cNvPr id="18" name="Rectangle 17">
              <a:extLst>
                <a:ext uri="{FF2B5EF4-FFF2-40B4-BE49-F238E27FC236}">
                  <a16:creationId xmlns:a16="http://schemas.microsoft.com/office/drawing/2014/main" id="{91DE1214-68A8-447A-BE29-FD312D915C7B}"/>
                </a:ext>
              </a:extLst>
            </p:cNvPr>
            <p:cNvSpPr/>
            <p:nvPr/>
          </p:nvSpPr>
          <p:spPr bwMode="auto">
            <a:xfrm>
              <a:off x="3436883"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rPr>
                <a:t>Functions</a:t>
              </a:r>
            </a:p>
          </p:txBody>
        </p:sp>
        <p:sp>
          <p:nvSpPr>
            <p:cNvPr id="19" name="Rectangle 18">
              <a:extLst>
                <a:ext uri="{FF2B5EF4-FFF2-40B4-BE49-F238E27FC236}">
                  <a16:creationId xmlns:a16="http://schemas.microsoft.com/office/drawing/2014/main" id="{BE59C1B8-AD30-4786-A114-B88892011849}"/>
                </a:ext>
              </a:extLst>
            </p:cNvPr>
            <p:cNvSpPr/>
            <p:nvPr/>
          </p:nvSpPr>
          <p:spPr bwMode="auto">
            <a:xfrm>
              <a:off x="3436883"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Execute your code based on events you specify</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grpSp>
          <p:nvGrpSpPr>
            <p:cNvPr id="20" name="Group 19">
              <a:extLst>
                <a:ext uri="{FF2B5EF4-FFF2-40B4-BE49-F238E27FC236}">
                  <a16:creationId xmlns:a16="http://schemas.microsoft.com/office/drawing/2014/main" id="{F7B88FC4-006B-4946-B1CB-4B02A28B5B13}"/>
                </a:ext>
              </a:extLst>
            </p:cNvPr>
            <p:cNvGrpSpPr/>
            <p:nvPr/>
          </p:nvGrpSpPr>
          <p:grpSpPr>
            <a:xfrm>
              <a:off x="3626039" y="2531117"/>
              <a:ext cx="481498" cy="321504"/>
              <a:chOff x="6795675" y="2984792"/>
              <a:chExt cx="651897" cy="435283"/>
            </a:xfrm>
            <a:solidFill>
              <a:schemeClr val="bg1"/>
            </a:solidFill>
          </p:grpSpPr>
          <p:sp>
            <p:nvSpPr>
              <p:cNvPr id="21" name="Freeform 18">
                <a:extLst>
                  <a:ext uri="{FF2B5EF4-FFF2-40B4-BE49-F238E27FC236}">
                    <a16:creationId xmlns:a16="http://schemas.microsoft.com/office/drawing/2014/main" id="{42D2EE24-2592-4DEF-B6F1-8752AB9D0AE8}"/>
                  </a:ext>
                </a:extLst>
              </p:cNvPr>
              <p:cNvSpPr>
                <a:spLocks noEditPoints="1"/>
              </p:cNvSpPr>
              <p:nvPr/>
            </p:nvSpPr>
            <p:spPr bwMode="auto">
              <a:xfrm>
                <a:off x="6989720" y="2984792"/>
                <a:ext cx="263807" cy="435283"/>
              </a:xfrm>
              <a:custGeom>
                <a:avLst/>
                <a:gdLst>
                  <a:gd name="T0" fmla="*/ 160 w 160"/>
                  <a:gd name="T1" fmla="*/ 82 h 264"/>
                  <a:gd name="T2" fmla="*/ 143 w 160"/>
                  <a:gd name="T3" fmla="*/ 82 h 264"/>
                  <a:gd name="T4" fmla="*/ 105 w 160"/>
                  <a:gd name="T5" fmla="*/ 82 h 264"/>
                  <a:gd name="T6" fmla="*/ 149 w 160"/>
                  <a:gd name="T7" fmla="*/ 0 h 264"/>
                  <a:gd name="T8" fmla="*/ 41 w 160"/>
                  <a:gd name="T9" fmla="*/ 0 h 264"/>
                  <a:gd name="T10" fmla="*/ 0 w 160"/>
                  <a:gd name="T11" fmla="*/ 136 h 264"/>
                  <a:gd name="T12" fmla="*/ 55 w 160"/>
                  <a:gd name="T13" fmla="*/ 136 h 264"/>
                  <a:gd name="T14" fmla="*/ 28 w 160"/>
                  <a:gd name="T15" fmla="*/ 264 h 264"/>
                  <a:gd name="T16" fmla="*/ 160 w 160"/>
                  <a:gd name="T17" fmla="*/ 82 h 264"/>
                  <a:gd name="T18" fmla="*/ 23 w 160"/>
                  <a:gd name="T19" fmla="*/ 120 h 264"/>
                  <a:gd name="T20" fmla="*/ 53 w 160"/>
                  <a:gd name="T21" fmla="*/ 17 h 264"/>
                  <a:gd name="T22" fmla="*/ 119 w 160"/>
                  <a:gd name="T23" fmla="*/ 17 h 264"/>
                  <a:gd name="T24" fmla="*/ 77 w 160"/>
                  <a:gd name="T25" fmla="*/ 99 h 264"/>
                  <a:gd name="T26" fmla="*/ 126 w 160"/>
                  <a:gd name="T27" fmla="*/ 99 h 264"/>
                  <a:gd name="T28" fmla="*/ 62 w 160"/>
                  <a:gd name="T29" fmla="*/ 189 h 264"/>
                  <a:gd name="T30" fmla="*/ 75 w 160"/>
                  <a:gd name="T31" fmla="*/ 120 h 264"/>
                  <a:gd name="T32" fmla="*/ 23 w 160"/>
                  <a:gd name="T33" fmla="*/ 12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264">
                    <a:moveTo>
                      <a:pt x="160" y="82"/>
                    </a:moveTo>
                    <a:lnTo>
                      <a:pt x="143" y="82"/>
                    </a:lnTo>
                    <a:lnTo>
                      <a:pt x="105" y="82"/>
                    </a:lnTo>
                    <a:lnTo>
                      <a:pt x="149" y="0"/>
                    </a:lnTo>
                    <a:lnTo>
                      <a:pt x="41" y="0"/>
                    </a:lnTo>
                    <a:lnTo>
                      <a:pt x="0" y="136"/>
                    </a:lnTo>
                    <a:lnTo>
                      <a:pt x="55" y="136"/>
                    </a:lnTo>
                    <a:lnTo>
                      <a:pt x="28" y="264"/>
                    </a:lnTo>
                    <a:lnTo>
                      <a:pt x="160" y="82"/>
                    </a:lnTo>
                    <a:close/>
                    <a:moveTo>
                      <a:pt x="23" y="120"/>
                    </a:moveTo>
                    <a:lnTo>
                      <a:pt x="53" y="17"/>
                    </a:lnTo>
                    <a:lnTo>
                      <a:pt x="119" y="17"/>
                    </a:lnTo>
                    <a:lnTo>
                      <a:pt x="77" y="99"/>
                    </a:lnTo>
                    <a:lnTo>
                      <a:pt x="126" y="99"/>
                    </a:lnTo>
                    <a:lnTo>
                      <a:pt x="62" y="189"/>
                    </a:lnTo>
                    <a:lnTo>
                      <a:pt x="75" y="120"/>
                    </a:lnTo>
                    <a:lnTo>
                      <a:pt x="23" y="120"/>
                    </a:lnTo>
                    <a:close/>
                  </a:path>
                </a:pathLst>
              </a:custGeom>
              <a:grpFill/>
              <a:ln>
                <a:noFill/>
              </a:ln>
            </p:spPr>
            <p:txBody>
              <a:bodyPr vert="horz" wrap="square" lIns="89604" tIns="44802" rIns="89604" bIns="44802" numCol="1" anchor="t" anchorCtr="0" compatLnSpc="1">
                <a:prstTxWarp prst="textNoShape">
                  <a:avLst/>
                </a:prstTxWarp>
              </a:bodyPr>
              <a:lstStyle/>
              <a:p>
                <a:pPr defTabSz="913799">
                  <a:defRPr/>
                </a:pPr>
                <a:endParaRPr lang="en-US">
                  <a:gradFill>
                    <a:gsLst>
                      <a:gs pos="0">
                        <a:srgbClr val="505050"/>
                      </a:gs>
                      <a:gs pos="100000">
                        <a:srgbClr val="505050"/>
                      </a:gs>
                    </a:gsLst>
                    <a:lin ang="5400000" scaled="0"/>
                  </a:gradFill>
                  <a:latin typeface="Segoe UI"/>
                </a:endParaRPr>
              </a:p>
            </p:txBody>
          </p:sp>
          <p:grpSp>
            <p:nvGrpSpPr>
              <p:cNvPr id="22" name="Group 21">
                <a:extLst>
                  <a:ext uri="{FF2B5EF4-FFF2-40B4-BE49-F238E27FC236}">
                    <a16:creationId xmlns:a16="http://schemas.microsoft.com/office/drawing/2014/main" id="{A8BF087D-225F-4EAB-9993-807D0911FBAB}"/>
                  </a:ext>
                </a:extLst>
              </p:cNvPr>
              <p:cNvGrpSpPr/>
              <p:nvPr/>
            </p:nvGrpSpPr>
            <p:grpSpPr>
              <a:xfrm>
                <a:off x="6795675" y="3059346"/>
                <a:ext cx="141873" cy="271583"/>
                <a:chOff x="3016688" y="2176623"/>
                <a:chExt cx="166688" cy="319087"/>
              </a:xfrm>
              <a:grpFill/>
            </p:grpSpPr>
            <p:cxnSp>
              <p:nvCxnSpPr>
                <p:cNvPr id="26" name="Straight Connector 25">
                  <a:extLst>
                    <a:ext uri="{FF2B5EF4-FFF2-40B4-BE49-F238E27FC236}">
                      <a16:creationId xmlns:a16="http://schemas.microsoft.com/office/drawing/2014/main" id="{57BBF543-11FE-4B78-9333-C6D9F766F534}"/>
                    </a:ext>
                  </a:extLst>
                </p:cNvPr>
                <p:cNvCxnSpPr>
                  <a:cxnSpLocks/>
                </p:cNvCxnSpPr>
                <p:nvPr/>
              </p:nvCxnSpPr>
              <p:spPr>
                <a:xfrm>
                  <a:off x="3019069" y="2333785"/>
                  <a:ext cx="164307" cy="161925"/>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232D600-E891-4FFF-A75A-8D0F28DA86E3}"/>
                    </a:ext>
                  </a:extLst>
                </p:cNvPr>
                <p:cNvCxnSpPr>
                  <a:cxnSpLocks/>
                </p:cNvCxnSpPr>
                <p:nvPr/>
              </p:nvCxnSpPr>
              <p:spPr>
                <a:xfrm flipV="1">
                  <a:off x="3016688" y="2176623"/>
                  <a:ext cx="159544" cy="157230"/>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CC50AFDD-DA7D-4713-A125-5E6B1BC8979F}"/>
                  </a:ext>
                </a:extLst>
              </p:cNvPr>
              <p:cNvGrpSpPr/>
              <p:nvPr/>
            </p:nvGrpSpPr>
            <p:grpSpPr>
              <a:xfrm flipH="1">
                <a:off x="7305699" y="3059346"/>
                <a:ext cx="141873" cy="271583"/>
                <a:chOff x="3016688" y="2176623"/>
                <a:chExt cx="166688" cy="319087"/>
              </a:xfrm>
              <a:grpFill/>
            </p:grpSpPr>
            <p:cxnSp>
              <p:nvCxnSpPr>
                <p:cNvPr id="24" name="Straight Connector 23">
                  <a:extLst>
                    <a:ext uri="{FF2B5EF4-FFF2-40B4-BE49-F238E27FC236}">
                      <a16:creationId xmlns:a16="http://schemas.microsoft.com/office/drawing/2014/main" id="{4672C92C-AAE4-4E7B-9775-EC6691D6C5D4}"/>
                    </a:ext>
                  </a:extLst>
                </p:cNvPr>
                <p:cNvCxnSpPr>
                  <a:cxnSpLocks/>
                </p:cNvCxnSpPr>
                <p:nvPr/>
              </p:nvCxnSpPr>
              <p:spPr>
                <a:xfrm>
                  <a:off x="3019069" y="2333785"/>
                  <a:ext cx="164307" cy="161925"/>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016FBFF-B4DD-4BE9-8147-53DAF9376BF7}"/>
                    </a:ext>
                  </a:extLst>
                </p:cNvPr>
                <p:cNvCxnSpPr>
                  <a:cxnSpLocks/>
                </p:cNvCxnSpPr>
                <p:nvPr/>
              </p:nvCxnSpPr>
              <p:spPr>
                <a:xfrm flipV="1">
                  <a:off x="3016688" y="2176623"/>
                  <a:ext cx="159544" cy="157230"/>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sp>
        <p:nvSpPr>
          <p:cNvPr id="28" name="TextBox 27">
            <a:extLst>
              <a:ext uri="{FF2B5EF4-FFF2-40B4-BE49-F238E27FC236}">
                <a16:creationId xmlns:a16="http://schemas.microsoft.com/office/drawing/2014/main" id="{04C1D8E4-5578-4575-AA9E-CE0167074A9E}"/>
              </a:ext>
            </a:extLst>
          </p:cNvPr>
          <p:cNvSpPr txBox="1"/>
          <p:nvPr/>
        </p:nvSpPr>
        <p:spPr>
          <a:xfrm>
            <a:off x="9756252" y="6093023"/>
            <a:ext cx="1846468" cy="307777"/>
          </a:xfrm>
          <a:prstGeom prst="rect">
            <a:avLst/>
          </a:prstGeom>
          <a:noFill/>
        </p:spPr>
        <p:txBody>
          <a:bodyPr wrap="none" lIns="0" tIns="0" rIns="0" bIns="0" rtlCol="0">
            <a:spAutoFit/>
          </a:bodyPr>
          <a:lstStyle/>
          <a:p>
            <a:pPr algn="l"/>
            <a:r>
              <a:rPr lang="en-US" sz="2000" dirty="0">
                <a:gradFill>
                  <a:gsLst>
                    <a:gs pos="2917">
                      <a:schemeClr val="tx1"/>
                    </a:gs>
                    <a:gs pos="30000">
                      <a:schemeClr val="tx1"/>
                    </a:gs>
                  </a:gsLst>
                  <a:lin ang="5400000" scaled="0"/>
                </a:gradFill>
              </a:rPr>
              <a:t>@</a:t>
            </a:r>
            <a:r>
              <a:rPr lang="en-US" sz="2000" dirty="0" err="1">
                <a:gradFill>
                  <a:gsLst>
                    <a:gs pos="2917">
                      <a:schemeClr val="tx1"/>
                    </a:gs>
                    <a:gs pos="30000">
                      <a:schemeClr val="tx1"/>
                    </a:gs>
                  </a:gsLst>
                  <a:lin ang="5400000" scaled="0"/>
                </a:gradFill>
              </a:rPr>
              <a:t>JeremyLikness</a:t>
            </a:r>
            <a:endParaRPr lang="en-US" sz="20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5607773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p:transition spd="slow">
        <p:fade/>
      </p:transition>
    </mc:Fallback>
  </mc:AlternateContent>
</p:sld>
</file>

<file path=ppt/slides/slide15.xml><?xml version="1.0" encoding="utf-8"?>
<p:sld xmlns:a16="http://schemas.microsoft.com/office/drawing/2014/main" xmlns:a14="http://schemas.microsoft.com/office/drawing/2010/main" xmlns:p14="http://schemas.microsoft.com/office/powerpoint/2010/main" xmlns:mc="http://schemas.openxmlformats.org/markup-compatibility/2006" xmlns:p159="http://schemas.microsoft.com/office/powerpoint/2015/09/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a:extLst>
              <a:ext uri="{FF2B5EF4-FFF2-40B4-BE49-F238E27FC236}">
                <a16:creationId xmlns:a16="http://schemas.microsoft.com/office/drawing/2014/main" id="{1E0635CD-F3E3-4131-B424-E0BC13FEDD78}"/>
              </a:ext>
            </a:extLst>
          </p:cNvPr>
          <p:cNvSpPr>
            <a:spLocks noGrp="1"/>
          </p:cNvSpPr>
          <p:nvPr>
            <p:ph type="title"/>
          </p:nvPr>
        </p:nvSpPr>
        <p:spPr/>
        <p:txBody>
          <a:bodyPr/>
          <a:lstStyle/>
          <a:p>
            <a:r>
              <a:rPr lang="en-US" dirty="0"/>
              <a:t>Serverless application platform components</a:t>
            </a:r>
          </a:p>
        </p:txBody>
      </p:sp>
      <p:sp>
        <p:nvSpPr>
          <p:cNvPr id="30" name="Rectangle 29">
            <a:extLst>
              <a:ext uri="{FF2B5EF4-FFF2-40B4-BE49-F238E27FC236}">
                <a16:creationId xmlns:a16="http://schemas.microsoft.com/office/drawing/2014/main" id="{90E0B528-84CA-4ED5-BAFE-1959AF3FBA32}"/>
              </a:ext>
            </a:extLst>
          </p:cNvPr>
          <p:cNvSpPr/>
          <p:nvPr/>
        </p:nvSpPr>
        <p:spPr bwMode="auto">
          <a:xfrm>
            <a:off x="1763280" y="1551977"/>
            <a:ext cx="8467350" cy="4694226"/>
          </a:xfrm>
          <a:prstGeom prst="rect">
            <a:avLst/>
          </a:prstGeom>
          <a:solidFill>
            <a:schemeClr val="bg1"/>
          </a:solidFill>
          <a:ln w="28575">
            <a:solidFill>
              <a:schemeClr val="accent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268851"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961" b="1" dirty="0">
                <a:solidFill>
                  <a:schemeClr val="accent3"/>
                </a:solidFill>
                <a:latin typeface="Segoe UI"/>
                <a:cs typeface="Segoe UI" pitchFamily="34" charset="0"/>
              </a:rPr>
              <a:t>Platform</a:t>
            </a:r>
          </a:p>
        </p:txBody>
      </p:sp>
      <p:grpSp>
        <p:nvGrpSpPr>
          <p:cNvPr id="31" name="Group 30">
            <a:extLst>
              <a:ext uri="{FF2B5EF4-FFF2-40B4-BE49-F238E27FC236}">
                <a16:creationId xmlns:a16="http://schemas.microsoft.com/office/drawing/2014/main" id="{717F0D13-C4BD-4727-B074-E0A61CD1E67B}"/>
              </a:ext>
            </a:extLst>
          </p:cNvPr>
          <p:cNvGrpSpPr/>
          <p:nvPr/>
        </p:nvGrpSpPr>
        <p:grpSpPr>
          <a:xfrm>
            <a:off x="4641064" y="2352809"/>
            <a:ext cx="2738838" cy="1971494"/>
            <a:chOff x="6265951" y="2389036"/>
            <a:chExt cx="2794153" cy="2011312"/>
          </a:xfrm>
        </p:grpSpPr>
        <p:sp>
          <p:nvSpPr>
            <p:cNvPr id="32" name="Rectangle 31">
              <a:extLst>
                <a:ext uri="{FF2B5EF4-FFF2-40B4-BE49-F238E27FC236}">
                  <a16:creationId xmlns:a16="http://schemas.microsoft.com/office/drawing/2014/main" id="{DB642A87-6373-4936-8A2D-A1FD91B33394}"/>
                </a:ext>
              </a:extLst>
            </p:cNvPr>
            <p:cNvSpPr/>
            <p:nvPr/>
          </p:nvSpPr>
          <p:spPr bwMode="auto">
            <a:xfrm>
              <a:off x="6265951"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rPr>
                <a:t>Logic Apps</a:t>
              </a:r>
            </a:p>
          </p:txBody>
        </p:sp>
        <p:sp>
          <p:nvSpPr>
            <p:cNvPr id="33" name="Rectangle 32">
              <a:extLst>
                <a:ext uri="{FF2B5EF4-FFF2-40B4-BE49-F238E27FC236}">
                  <a16:creationId xmlns:a16="http://schemas.microsoft.com/office/drawing/2014/main" id="{62D21D4C-D555-45BB-8610-578BFFE4D05A}"/>
                </a:ext>
              </a:extLst>
            </p:cNvPr>
            <p:cNvSpPr/>
            <p:nvPr/>
          </p:nvSpPr>
          <p:spPr bwMode="auto">
            <a:xfrm>
              <a:off x="6265951"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Design workflows and orchestrate processes</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grpSp>
          <p:nvGrpSpPr>
            <p:cNvPr id="34" name="Group 33">
              <a:extLst>
                <a:ext uri="{FF2B5EF4-FFF2-40B4-BE49-F238E27FC236}">
                  <a16:creationId xmlns:a16="http://schemas.microsoft.com/office/drawing/2014/main" id="{AB4248D3-459E-4E9F-B193-4EDC1CC663FA}"/>
                </a:ext>
              </a:extLst>
            </p:cNvPr>
            <p:cNvGrpSpPr/>
            <p:nvPr/>
          </p:nvGrpSpPr>
          <p:grpSpPr>
            <a:xfrm>
              <a:off x="6478718" y="2558746"/>
              <a:ext cx="499172" cy="273354"/>
              <a:chOff x="7712710" y="2866532"/>
              <a:chExt cx="900970" cy="493385"/>
            </a:xfrm>
          </p:grpSpPr>
          <p:sp>
            <p:nvSpPr>
              <p:cNvPr id="35" name="Rectangle 34">
                <a:extLst>
                  <a:ext uri="{FF2B5EF4-FFF2-40B4-BE49-F238E27FC236}">
                    <a16:creationId xmlns:a16="http://schemas.microsoft.com/office/drawing/2014/main" id="{AEB05F16-D94F-4BC7-82FE-7E77BE2B6D33}"/>
                  </a:ext>
                </a:extLst>
              </p:cNvPr>
              <p:cNvSpPr/>
              <p:nvPr/>
            </p:nvSpPr>
            <p:spPr bwMode="auto">
              <a:xfrm>
                <a:off x="8088848" y="2869853"/>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6" name="Rectangle 35">
                <a:extLst>
                  <a:ext uri="{FF2B5EF4-FFF2-40B4-BE49-F238E27FC236}">
                    <a16:creationId xmlns:a16="http://schemas.microsoft.com/office/drawing/2014/main" id="{0B874B11-4642-4DDB-9B15-3CCF51F8035D}"/>
                  </a:ext>
                </a:extLst>
              </p:cNvPr>
              <p:cNvSpPr/>
              <p:nvPr/>
            </p:nvSpPr>
            <p:spPr bwMode="auto">
              <a:xfrm>
                <a:off x="8263038" y="3207942"/>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7" name="Rectangle 36">
                <a:extLst>
                  <a:ext uri="{FF2B5EF4-FFF2-40B4-BE49-F238E27FC236}">
                    <a16:creationId xmlns:a16="http://schemas.microsoft.com/office/drawing/2014/main" id="{FD4A5171-DA25-43F4-8159-2DA244709804}"/>
                  </a:ext>
                </a:extLst>
              </p:cNvPr>
              <p:cNvSpPr/>
              <p:nvPr/>
            </p:nvSpPr>
            <p:spPr bwMode="auto">
              <a:xfrm>
                <a:off x="7912395" y="3207942"/>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8" name="Left Brace 37">
                <a:extLst>
                  <a:ext uri="{FF2B5EF4-FFF2-40B4-BE49-F238E27FC236}">
                    <a16:creationId xmlns:a16="http://schemas.microsoft.com/office/drawing/2014/main" id="{4E6E1B66-898C-44C9-8B6D-6A5DACFE6D19}"/>
                  </a:ext>
                </a:extLst>
              </p:cNvPr>
              <p:cNvSpPr/>
              <p:nvPr/>
            </p:nvSpPr>
            <p:spPr>
              <a:xfrm rot="5400000">
                <a:off x="8069263" y="2936571"/>
                <a:ext cx="184907" cy="347471"/>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sp>
            <p:nvSpPr>
              <p:cNvPr id="39" name="Left Brace 38">
                <a:extLst>
                  <a:ext uri="{FF2B5EF4-FFF2-40B4-BE49-F238E27FC236}">
                    <a16:creationId xmlns:a16="http://schemas.microsoft.com/office/drawing/2014/main" id="{3F0B07D0-42DD-4F57-9BF9-522B86E97701}"/>
                  </a:ext>
                </a:extLst>
              </p:cNvPr>
              <p:cNvSpPr/>
              <p:nvPr/>
            </p:nvSpPr>
            <p:spPr>
              <a:xfrm rot="10800000">
                <a:off x="8469317" y="2866532"/>
                <a:ext cx="144363" cy="493385"/>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sp>
            <p:nvSpPr>
              <p:cNvPr id="40" name="Left Brace 39">
                <a:extLst>
                  <a:ext uri="{FF2B5EF4-FFF2-40B4-BE49-F238E27FC236}">
                    <a16:creationId xmlns:a16="http://schemas.microsoft.com/office/drawing/2014/main" id="{662845AD-EB82-466C-9205-D423BE079874}"/>
                  </a:ext>
                </a:extLst>
              </p:cNvPr>
              <p:cNvSpPr/>
              <p:nvPr/>
            </p:nvSpPr>
            <p:spPr>
              <a:xfrm rot="10800000" flipH="1">
                <a:off x="7712710" y="2866532"/>
                <a:ext cx="144363" cy="493385"/>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grpSp>
      </p:grpSp>
      <p:grpSp>
        <p:nvGrpSpPr>
          <p:cNvPr id="41" name="Group 40">
            <a:extLst>
              <a:ext uri="{FF2B5EF4-FFF2-40B4-BE49-F238E27FC236}">
                <a16:creationId xmlns:a16="http://schemas.microsoft.com/office/drawing/2014/main" id="{F80E15CF-780A-4F4D-BC36-EC66AFAB317D}"/>
              </a:ext>
            </a:extLst>
          </p:cNvPr>
          <p:cNvGrpSpPr/>
          <p:nvPr/>
        </p:nvGrpSpPr>
        <p:grpSpPr>
          <a:xfrm>
            <a:off x="1858153" y="5027415"/>
            <a:ext cx="8283027" cy="1115000"/>
            <a:chOff x="3436883" y="5127960"/>
            <a:chExt cx="8450318" cy="1137519"/>
          </a:xfrm>
        </p:grpSpPr>
        <p:sp>
          <p:nvSpPr>
            <p:cNvPr id="42" name="Rectangle 41">
              <a:extLst>
                <a:ext uri="{FF2B5EF4-FFF2-40B4-BE49-F238E27FC236}">
                  <a16:creationId xmlns:a16="http://schemas.microsoft.com/office/drawing/2014/main" id="{C27DB582-E2CB-4FDD-9834-6E76CDF87247}"/>
                </a:ext>
              </a:extLst>
            </p:cNvPr>
            <p:cNvSpPr/>
            <p:nvPr/>
          </p:nvSpPr>
          <p:spPr bwMode="auto">
            <a:xfrm>
              <a:off x="9119373"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Analytics</a:t>
              </a:r>
            </a:p>
          </p:txBody>
        </p:sp>
        <p:sp>
          <p:nvSpPr>
            <p:cNvPr id="43" name="Rectangle 42">
              <a:extLst>
                <a:ext uri="{FF2B5EF4-FFF2-40B4-BE49-F238E27FC236}">
                  <a16:creationId xmlns:a16="http://schemas.microsoft.com/office/drawing/2014/main" id="{618AE885-A6FF-452F-A276-F93541048B69}"/>
                </a:ext>
              </a:extLst>
            </p:cNvPr>
            <p:cNvSpPr/>
            <p:nvPr/>
          </p:nvSpPr>
          <p:spPr bwMode="auto">
            <a:xfrm>
              <a:off x="3436883"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Database</a:t>
              </a:r>
            </a:p>
          </p:txBody>
        </p:sp>
        <p:sp>
          <p:nvSpPr>
            <p:cNvPr id="44" name="Rectangle 43">
              <a:extLst>
                <a:ext uri="{FF2B5EF4-FFF2-40B4-BE49-F238E27FC236}">
                  <a16:creationId xmlns:a16="http://schemas.microsoft.com/office/drawing/2014/main" id="{B2B98310-9574-4251-9A7E-9E56FE8C6B31}"/>
                </a:ext>
              </a:extLst>
            </p:cNvPr>
            <p:cNvSpPr/>
            <p:nvPr/>
          </p:nvSpPr>
          <p:spPr bwMode="auto">
            <a:xfrm>
              <a:off x="4857505"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Storage</a:t>
              </a:r>
            </a:p>
          </p:txBody>
        </p:sp>
        <p:sp>
          <p:nvSpPr>
            <p:cNvPr id="45" name="Rectangle 44">
              <a:extLst>
                <a:ext uri="{FF2B5EF4-FFF2-40B4-BE49-F238E27FC236}">
                  <a16:creationId xmlns:a16="http://schemas.microsoft.com/office/drawing/2014/main" id="{9468E7D0-9786-4134-894C-8375E7D7337B}"/>
                </a:ext>
              </a:extLst>
            </p:cNvPr>
            <p:cNvSpPr/>
            <p:nvPr/>
          </p:nvSpPr>
          <p:spPr bwMode="auto">
            <a:xfrm>
              <a:off x="7698750"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IoT</a:t>
              </a:r>
            </a:p>
          </p:txBody>
        </p:sp>
        <p:sp>
          <p:nvSpPr>
            <p:cNvPr id="46" name="Rectangle 45">
              <a:extLst>
                <a:ext uri="{FF2B5EF4-FFF2-40B4-BE49-F238E27FC236}">
                  <a16:creationId xmlns:a16="http://schemas.microsoft.com/office/drawing/2014/main" id="{9B08EA95-AEC9-4354-B44C-05A45884D19C}"/>
                </a:ext>
              </a:extLst>
            </p:cNvPr>
            <p:cNvSpPr/>
            <p:nvPr/>
          </p:nvSpPr>
          <p:spPr bwMode="auto">
            <a:xfrm>
              <a:off x="6278128"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Security</a:t>
              </a:r>
            </a:p>
          </p:txBody>
        </p:sp>
        <p:sp>
          <p:nvSpPr>
            <p:cNvPr id="47" name="Rectangle 46">
              <a:extLst>
                <a:ext uri="{FF2B5EF4-FFF2-40B4-BE49-F238E27FC236}">
                  <a16:creationId xmlns:a16="http://schemas.microsoft.com/office/drawing/2014/main" id="{CD73CDE7-1814-42C2-8016-A08897C6277C}"/>
                </a:ext>
              </a:extLst>
            </p:cNvPr>
            <p:cNvSpPr/>
            <p:nvPr/>
          </p:nvSpPr>
          <p:spPr bwMode="auto">
            <a:xfrm>
              <a:off x="10539995"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Intelligence</a:t>
              </a:r>
            </a:p>
          </p:txBody>
        </p:sp>
        <p:pic>
          <p:nvPicPr>
            <p:cNvPr id="48" name="Picture 2" descr="Image result for azure cosmos db icon">
              <a:hlinkClick r:id="rId3"/>
              <a:extLst>
                <a:ext uri="{FF2B5EF4-FFF2-40B4-BE49-F238E27FC236}">
                  <a16:creationId xmlns:a16="http://schemas.microsoft.com/office/drawing/2014/main" id="{1E38B4F9-F88C-4C26-953E-86C853E57163}"/>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3676188" y="5693275"/>
              <a:ext cx="813697" cy="42719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8">
              <a:hlinkClick r:id="rId6"/>
              <a:extLst>
                <a:ext uri="{FF2B5EF4-FFF2-40B4-BE49-F238E27FC236}">
                  <a16:creationId xmlns:a16="http://schemas.microsoft.com/office/drawing/2014/main" id="{E32EC35B-693A-4773-8816-DA866653ACD0}"/>
                </a:ext>
              </a:extLst>
            </p:cNvPr>
            <p:cNvPicPr>
              <a:picLocks noChangeAspect="1"/>
            </p:cNvPicPr>
            <p:nvPr/>
          </p:nvPicPr>
          <p:blipFill>
            <a:blip r:embed="rId7">
              <a:biLevel thresh="25000"/>
            </a:blip>
            <a:stretch>
              <a:fillRect/>
            </a:stretch>
          </p:blipFill>
          <p:spPr>
            <a:xfrm>
              <a:off x="5286142" y="5693275"/>
              <a:ext cx="489932" cy="424740"/>
            </a:xfrm>
            <a:prstGeom prst="rect">
              <a:avLst/>
            </a:prstGeom>
          </p:spPr>
        </p:pic>
        <p:pic>
          <p:nvPicPr>
            <p:cNvPr id="50" name="Picture 6" descr="Related image">
              <a:hlinkClick r:id="rId8"/>
              <a:extLst>
                <a:ext uri="{FF2B5EF4-FFF2-40B4-BE49-F238E27FC236}">
                  <a16:creationId xmlns:a16="http://schemas.microsoft.com/office/drawing/2014/main" id="{66ADD3B0-1264-48BD-A116-1F4BDCD87D7B}"/>
                </a:ext>
              </a:extLst>
            </p:cNvPr>
            <p:cNvPicPr>
              <a:picLocks noChangeAspect="1" noChangeArrowheads="1"/>
            </p:cNvPicPr>
            <p:nvPr/>
          </p:nvPicPr>
          <p:blipFill rotWithShape="1">
            <a:blip r:embed="rId9">
              <a:biLevel thresh="25000"/>
              <a:extLst>
                <a:ext uri="{28A0092B-C50C-407E-A947-70E740481C1C}">
                  <a14:useLocalDpi xmlns:a14="http://schemas.microsoft.com/office/drawing/2010/main" val="0"/>
                </a:ext>
              </a:extLst>
            </a:blip>
            <a:srcRect t="15849" b="15314"/>
            <a:stretch/>
          </p:blipFill>
          <p:spPr bwMode="auto">
            <a:xfrm>
              <a:off x="10930653" y="5717087"/>
              <a:ext cx="565889" cy="38954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8" descr="Image result for azure stream analytics icon">
              <a:hlinkClick r:id="rId10"/>
              <a:extLst>
                <a:ext uri="{FF2B5EF4-FFF2-40B4-BE49-F238E27FC236}">
                  <a16:creationId xmlns:a16="http://schemas.microsoft.com/office/drawing/2014/main" id="{C8A35FC1-EC35-49AD-8B3F-7B8362456650}"/>
                </a:ext>
              </a:extLst>
            </p:cNvPr>
            <p:cNvPicPr>
              <a:picLocks noChangeAspect="1" noChangeArrowheads="1"/>
            </p:cNvPicPr>
            <p:nvPr/>
          </p:nvPicPr>
          <p:blipFill rotWithShape="1">
            <a:blip r:embed="rId11">
              <a:biLevel thresh="25000"/>
              <a:extLst>
                <a:ext uri="{28A0092B-C50C-407E-A947-70E740481C1C}">
                  <a14:useLocalDpi xmlns:a14="http://schemas.microsoft.com/office/drawing/2010/main" val="0"/>
                </a:ext>
              </a:extLst>
            </a:blip>
            <a:srcRect t="7228" b="7991"/>
            <a:stretch/>
          </p:blipFill>
          <p:spPr bwMode="auto">
            <a:xfrm>
              <a:off x="9519094" y="5669423"/>
              <a:ext cx="547763" cy="46440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descr="Image result for azure IoT icon">
              <a:hlinkClick r:id="rId12"/>
              <a:extLst>
                <a:ext uri="{FF2B5EF4-FFF2-40B4-BE49-F238E27FC236}">
                  <a16:creationId xmlns:a16="http://schemas.microsoft.com/office/drawing/2014/main" id="{612940F0-90BD-4C3E-BE1F-42023C6D9EF3}"/>
                </a:ext>
              </a:extLst>
            </p:cNvPr>
            <p:cNvPicPr>
              <a:picLocks noChangeAspect="1" noChangeArrowheads="1"/>
            </p:cNvPicPr>
            <p:nvPr/>
          </p:nvPicPr>
          <p:blipFill rotWithShape="1">
            <a:blip r:embed="rId13">
              <a:biLevel thresh="25000"/>
              <a:extLst>
                <a:ext uri="{28A0092B-C50C-407E-A947-70E740481C1C}">
                  <a14:useLocalDpi xmlns:a14="http://schemas.microsoft.com/office/drawing/2010/main" val="0"/>
                </a:ext>
              </a:extLst>
            </a:blip>
            <a:srcRect l="23028" r="23306"/>
            <a:stretch/>
          </p:blipFill>
          <p:spPr bwMode="auto">
            <a:xfrm>
              <a:off x="8165636" y="5699174"/>
              <a:ext cx="413434" cy="404446"/>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2" descr="Image result for azure active directory icon">
              <a:hlinkClick r:id="rId14"/>
              <a:extLst>
                <a:ext uri="{FF2B5EF4-FFF2-40B4-BE49-F238E27FC236}">
                  <a16:creationId xmlns:a16="http://schemas.microsoft.com/office/drawing/2014/main" id="{623CF9B2-A8F5-4F2A-8682-46CC51D374A2}"/>
                </a:ext>
              </a:extLst>
            </p:cNvPr>
            <p:cNvPicPr>
              <a:picLocks noChangeAspect="1" noChangeArrowheads="1"/>
            </p:cNvPicPr>
            <p:nvPr/>
          </p:nvPicPr>
          <p:blipFill>
            <a:blip r:embed="rId15">
              <a:biLevel thresh="50000"/>
              <a:extLst>
                <a:ext uri="{28A0092B-C50C-407E-A947-70E740481C1C}">
                  <a14:useLocalDpi xmlns:a14="http://schemas.microsoft.com/office/drawing/2010/main" val="0"/>
                </a:ext>
              </a:extLst>
            </a:blip>
            <a:srcRect/>
            <a:stretch>
              <a:fillRect/>
            </a:stretch>
          </p:blipFill>
          <p:spPr bwMode="auto">
            <a:xfrm>
              <a:off x="6725046" y="5680462"/>
              <a:ext cx="453369" cy="4533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53">
            <a:extLst>
              <a:ext uri="{FF2B5EF4-FFF2-40B4-BE49-F238E27FC236}">
                <a16:creationId xmlns:a16="http://schemas.microsoft.com/office/drawing/2014/main" id="{BEDFECEE-1F4F-42FB-AB7C-6AF579F485E8}"/>
              </a:ext>
            </a:extLst>
          </p:cNvPr>
          <p:cNvGrpSpPr/>
          <p:nvPr/>
        </p:nvGrpSpPr>
        <p:grpSpPr>
          <a:xfrm>
            <a:off x="1846170" y="2352809"/>
            <a:ext cx="2738838" cy="1971494"/>
            <a:chOff x="9093048" y="2389036"/>
            <a:chExt cx="2794153" cy="2011312"/>
          </a:xfrm>
        </p:grpSpPr>
        <p:sp>
          <p:nvSpPr>
            <p:cNvPr id="55" name="Rectangle 54">
              <a:extLst>
                <a:ext uri="{FF2B5EF4-FFF2-40B4-BE49-F238E27FC236}">
                  <a16:creationId xmlns:a16="http://schemas.microsoft.com/office/drawing/2014/main" id="{BE08A4AD-3BCA-4F87-8D8F-5D486B7569ED}"/>
                </a:ext>
              </a:extLst>
            </p:cNvPr>
            <p:cNvSpPr/>
            <p:nvPr/>
          </p:nvSpPr>
          <p:spPr bwMode="auto">
            <a:xfrm>
              <a:off x="9093048"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a:gradFill>
                    <a:gsLst>
                      <a:gs pos="0">
                        <a:srgbClr val="FFFFFF"/>
                      </a:gs>
                      <a:gs pos="100000">
                        <a:srgbClr val="FFFFFF"/>
                      </a:gs>
                    </a:gsLst>
                    <a:lin ang="5400000" scaled="0"/>
                  </a:gradFill>
                  <a:latin typeface="Segoe UI Semilight"/>
                  <a:ea typeface="Segoe UI" pitchFamily="34" charset="0"/>
                  <a:cs typeface="Segoe UI" pitchFamily="34" charset="0"/>
                </a:rPr>
                <a:t>Event Grid</a:t>
              </a:r>
              <a:endPar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56" name="Rectangle 55">
              <a:extLst>
                <a:ext uri="{FF2B5EF4-FFF2-40B4-BE49-F238E27FC236}">
                  <a16:creationId xmlns:a16="http://schemas.microsoft.com/office/drawing/2014/main" id="{BDBB6CA9-0D6F-4399-8F3C-8E7B55A31A8B}"/>
                </a:ext>
              </a:extLst>
            </p:cNvPr>
            <p:cNvSpPr/>
            <p:nvPr/>
          </p:nvSpPr>
          <p:spPr bwMode="auto">
            <a:xfrm>
              <a:off x="9093048"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Manage all events that can trigger code or logic</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pic>
          <p:nvPicPr>
            <p:cNvPr id="57" name="Picture 14" descr="Image result for azure event grid">
              <a:extLst>
                <a:ext uri="{FF2B5EF4-FFF2-40B4-BE49-F238E27FC236}">
                  <a16:creationId xmlns:a16="http://schemas.microsoft.com/office/drawing/2014/main" id="{78E6CB04-0DC0-401C-8C25-7DBA2EB0DD5F}"/>
                </a:ext>
              </a:extLst>
            </p:cNvPr>
            <p:cNvPicPr>
              <a:picLocks noChangeAspect="1" noChangeArrowheads="1"/>
            </p:cNvPicPr>
            <p:nvPr/>
          </p:nvPicPr>
          <p:blipFill>
            <a:blip r:embed="rId16">
              <a:biLevel thresh="25000"/>
              <a:extLst>
                <a:ext uri="{28A0092B-C50C-407E-A947-70E740481C1C}">
                  <a14:useLocalDpi xmlns:a14="http://schemas.microsoft.com/office/drawing/2010/main" val="0"/>
                </a:ext>
              </a:extLst>
            </a:blip>
            <a:srcRect/>
            <a:stretch>
              <a:fillRect/>
            </a:stretch>
          </p:blipFill>
          <p:spPr bwMode="auto">
            <a:xfrm>
              <a:off x="9188516" y="2520115"/>
              <a:ext cx="656699" cy="34476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8" name="Group 57">
            <a:extLst>
              <a:ext uri="{FF2B5EF4-FFF2-40B4-BE49-F238E27FC236}">
                <a16:creationId xmlns:a16="http://schemas.microsoft.com/office/drawing/2014/main" id="{67B06F05-FA45-49F3-AA24-9BE1F68D4831}"/>
              </a:ext>
            </a:extLst>
          </p:cNvPr>
          <p:cNvGrpSpPr/>
          <p:nvPr/>
        </p:nvGrpSpPr>
        <p:grpSpPr>
          <a:xfrm>
            <a:off x="7435958" y="2352809"/>
            <a:ext cx="2738838" cy="1971494"/>
            <a:chOff x="3436883" y="2389036"/>
            <a:chExt cx="2794153" cy="2011312"/>
          </a:xfrm>
        </p:grpSpPr>
        <p:sp>
          <p:nvSpPr>
            <p:cNvPr id="59" name="Rectangle 58">
              <a:extLst>
                <a:ext uri="{FF2B5EF4-FFF2-40B4-BE49-F238E27FC236}">
                  <a16:creationId xmlns:a16="http://schemas.microsoft.com/office/drawing/2014/main" id="{839DA220-10DF-4B7D-B50D-D4E123756C38}"/>
                </a:ext>
              </a:extLst>
            </p:cNvPr>
            <p:cNvSpPr/>
            <p:nvPr/>
          </p:nvSpPr>
          <p:spPr bwMode="auto">
            <a:xfrm>
              <a:off x="3436883"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rPr>
                <a:t>Functions</a:t>
              </a:r>
            </a:p>
          </p:txBody>
        </p:sp>
        <p:sp>
          <p:nvSpPr>
            <p:cNvPr id="60" name="Rectangle 59">
              <a:extLst>
                <a:ext uri="{FF2B5EF4-FFF2-40B4-BE49-F238E27FC236}">
                  <a16:creationId xmlns:a16="http://schemas.microsoft.com/office/drawing/2014/main" id="{442227E4-A599-4F8C-BA9B-1DB446CF9154}"/>
                </a:ext>
              </a:extLst>
            </p:cNvPr>
            <p:cNvSpPr/>
            <p:nvPr/>
          </p:nvSpPr>
          <p:spPr bwMode="auto">
            <a:xfrm>
              <a:off x="3436883"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Execute your code based on events you specify</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grpSp>
          <p:nvGrpSpPr>
            <p:cNvPr id="61" name="Group 60">
              <a:extLst>
                <a:ext uri="{FF2B5EF4-FFF2-40B4-BE49-F238E27FC236}">
                  <a16:creationId xmlns:a16="http://schemas.microsoft.com/office/drawing/2014/main" id="{B41A806A-32DB-4C54-A541-A7E7C048CCD3}"/>
                </a:ext>
              </a:extLst>
            </p:cNvPr>
            <p:cNvGrpSpPr/>
            <p:nvPr/>
          </p:nvGrpSpPr>
          <p:grpSpPr>
            <a:xfrm>
              <a:off x="3626039" y="2531117"/>
              <a:ext cx="481498" cy="321504"/>
              <a:chOff x="6795675" y="2984792"/>
              <a:chExt cx="651897" cy="435283"/>
            </a:xfrm>
            <a:solidFill>
              <a:schemeClr val="bg1"/>
            </a:solidFill>
          </p:grpSpPr>
          <p:sp>
            <p:nvSpPr>
              <p:cNvPr id="62" name="Freeform 18">
                <a:extLst>
                  <a:ext uri="{FF2B5EF4-FFF2-40B4-BE49-F238E27FC236}">
                    <a16:creationId xmlns:a16="http://schemas.microsoft.com/office/drawing/2014/main" id="{647D0F81-D96D-42AA-9826-D8F8EC32BFE7}"/>
                  </a:ext>
                </a:extLst>
              </p:cNvPr>
              <p:cNvSpPr>
                <a:spLocks noEditPoints="1"/>
              </p:cNvSpPr>
              <p:nvPr/>
            </p:nvSpPr>
            <p:spPr bwMode="auto">
              <a:xfrm>
                <a:off x="6989720" y="2984792"/>
                <a:ext cx="263807" cy="435283"/>
              </a:xfrm>
              <a:custGeom>
                <a:avLst/>
                <a:gdLst>
                  <a:gd name="T0" fmla="*/ 160 w 160"/>
                  <a:gd name="T1" fmla="*/ 82 h 264"/>
                  <a:gd name="T2" fmla="*/ 143 w 160"/>
                  <a:gd name="T3" fmla="*/ 82 h 264"/>
                  <a:gd name="T4" fmla="*/ 105 w 160"/>
                  <a:gd name="T5" fmla="*/ 82 h 264"/>
                  <a:gd name="T6" fmla="*/ 149 w 160"/>
                  <a:gd name="T7" fmla="*/ 0 h 264"/>
                  <a:gd name="T8" fmla="*/ 41 w 160"/>
                  <a:gd name="T9" fmla="*/ 0 h 264"/>
                  <a:gd name="T10" fmla="*/ 0 w 160"/>
                  <a:gd name="T11" fmla="*/ 136 h 264"/>
                  <a:gd name="T12" fmla="*/ 55 w 160"/>
                  <a:gd name="T13" fmla="*/ 136 h 264"/>
                  <a:gd name="T14" fmla="*/ 28 w 160"/>
                  <a:gd name="T15" fmla="*/ 264 h 264"/>
                  <a:gd name="T16" fmla="*/ 160 w 160"/>
                  <a:gd name="T17" fmla="*/ 82 h 264"/>
                  <a:gd name="T18" fmla="*/ 23 w 160"/>
                  <a:gd name="T19" fmla="*/ 120 h 264"/>
                  <a:gd name="T20" fmla="*/ 53 w 160"/>
                  <a:gd name="T21" fmla="*/ 17 h 264"/>
                  <a:gd name="T22" fmla="*/ 119 w 160"/>
                  <a:gd name="T23" fmla="*/ 17 h 264"/>
                  <a:gd name="T24" fmla="*/ 77 w 160"/>
                  <a:gd name="T25" fmla="*/ 99 h 264"/>
                  <a:gd name="T26" fmla="*/ 126 w 160"/>
                  <a:gd name="T27" fmla="*/ 99 h 264"/>
                  <a:gd name="T28" fmla="*/ 62 w 160"/>
                  <a:gd name="T29" fmla="*/ 189 h 264"/>
                  <a:gd name="T30" fmla="*/ 75 w 160"/>
                  <a:gd name="T31" fmla="*/ 120 h 264"/>
                  <a:gd name="T32" fmla="*/ 23 w 160"/>
                  <a:gd name="T33" fmla="*/ 12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264">
                    <a:moveTo>
                      <a:pt x="160" y="82"/>
                    </a:moveTo>
                    <a:lnTo>
                      <a:pt x="143" y="82"/>
                    </a:lnTo>
                    <a:lnTo>
                      <a:pt x="105" y="82"/>
                    </a:lnTo>
                    <a:lnTo>
                      <a:pt x="149" y="0"/>
                    </a:lnTo>
                    <a:lnTo>
                      <a:pt x="41" y="0"/>
                    </a:lnTo>
                    <a:lnTo>
                      <a:pt x="0" y="136"/>
                    </a:lnTo>
                    <a:lnTo>
                      <a:pt x="55" y="136"/>
                    </a:lnTo>
                    <a:lnTo>
                      <a:pt x="28" y="264"/>
                    </a:lnTo>
                    <a:lnTo>
                      <a:pt x="160" y="82"/>
                    </a:lnTo>
                    <a:close/>
                    <a:moveTo>
                      <a:pt x="23" y="120"/>
                    </a:moveTo>
                    <a:lnTo>
                      <a:pt x="53" y="17"/>
                    </a:lnTo>
                    <a:lnTo>
                      <a:pt x="119" y="17"/>
                    </a:lnTo>
                    <a:lnTo>
                      <a:pt x="77" y="99"/>
                    </a:lnTo>
                    <a:lnTo>
                      <a:pt x="126" y="99"/>
                    </a:lnTo>
                    <a:lnTo>
                      <a:pt x="62" y="189"/>
                    </a:lnTo>
                    <a:lnTo>
                      <a:pt x="75" y="120"/>
                    </a:lnTo>
                    <a:lnTo>
                      <a:pt x="23" y="120"/>
                    </a:lnTo>
                    <a:close/>
                  </a:path>
                </a:pathLst>
              </a:custGeom>
              <a:grpFill/>
              <a:ln>
                <a:noFill/>
              </a:ln>
            </p:spPr>
            <p:txBody>
              <a:bodyPr vert="horz" wrap="square" lIns="89604" tIns="44802" rIns="89604" bIns="44802" numCol="1" anchor="t" anchorCtr="0" compatLnSpc="1">
                <a:prstTxWarp prst="textNoShape">
                  <a:avLst/>
                </a:prstTxWarp>
              </a:bodyPr>
              <a:lstStyle/>
              <a:p>
                <a:pPr defTabSz="913799">
                  <a:defRPr/>
                </a:pPr>
                <a:endParaRPr lang="en-US">
                  <a:gradFill>
                    <a:gsLst>
                      <a:gs pos="0">
                        <a:srgbClr val="505050"/>
                      </a:gs>
                      <a:gs pos="100000">
                        <a:srgbClr val="505050"/>
                      </a:gs>
                    </a:gsLst>
                    <a:lin ang="5400000" scaled="0"/>
                  </a:gradFill>
                  <a:latin typeface="Segoe UI"/>
                </a:endParaRPr>
              </a:p>
            </p:txBody>
          </p:sp>
          <p:grpSp>
            <p:nvGrpSpPr>
              <p:cNvPr id="63" name="Group 62">
                <a:extLst>
                  <a:ext uri="{FF2B5EF4-FFF2-40B4-BE49-F238E27FC236}">
                    <a16:creationId xmlns:a16="http://schemas.microsoft.com/office/drawing/2014/main" id="{FE954371-9113-4802-9782-734FFBF51F51}"/>
                  </a:ext>
                </a:extLst>
              </p:cNvPr>
              <p:cNvGrpSpPr/>
              <p:nvPr/>
            </p:nvGrpSpPr>
            <p:grpSpPr>
              <a:xfrm>
                <a:off x="6795675" y="3059346"/>
                <a:ext cx="141873" cy="271583"/>
                <a:chOff x="3016688" y="2176623"/>
                <a:chExt cx="166688" cy="319087"/>
              </a:xfrm>
              <a:grpFill/>
            </p:grpSpPr>
            <p:cxnSp>
              <p:nvCxnSpPr>
                <p:cNvPr id="67" name="Straight Connector 66">
                  <a:extLst>
                    <a:ext uri="{FF2B5EF4-FFF2-40B4-BE49-F238E27FC236}">
                      <a16:creationId xmlns:a16="http://schemas.microsoft.com/office/drawing/2014/main" id="{0E881B38-A22D-44A2-AC68-2E417AA0F249}"/>
                    </a:ext>
                  </a:extLst>
                </p:cNvPr>
                <p:cNvCxnSpPr>
                  <a:cxnSpLocks/>
                </p:cNvCxnSpPr>
                <p:nvPr/>
              </p:nvCxnSpPr>
              <p:spPr>
                <a:xfrm>
                  <a:off x="3019069" y="2333785"/>
                  <a:ext cx="164307" cy="161925"/>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E097B874-E8BE-4ABD-8950-77896E8439B4}"/>
                    </a:ext>
                  </a:extLst>
                </p:cNvPr>
                <p:cNvCxnSpPr>
                  <a:cxnSpLocks/>
                </p:cNvCxnSpPr>
                <p:nvPr/>
              </p:nvCxnSpPr>
              <p:spPr>
                <a:xfrm flipV="1">
                  <a:off x="3016688" y="2176623"/>
                  <a:ext cx="159544" cy="157230"/>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5D2DFC27-65FA-4147-A3D6-1AED7A551D55}"/>
                  </a:ext>
                </a:extLst>
              </p:cNvPr>
              <p:cNvGrpSpPr/>
              <p:nvPr/>
            </p:nvGrpSpPr>
            <p:grpSpPr>
              <a:xfrm flipH="1">
                <a:off x="7305699" y="3059346"/>
                <a:ext cx="141873" cy="271583"/>
                <a:chOff x="3016688" y="2176623"/>
                <a:chExt cx="166688" cy="319087"/>
              </a:xfrm>
              <a:grpFill/>
            </p:grpSpPr>
            <p:cxnSp>
              <p:nvCxnSpPr>
                <p:cNvPr id="65" name="Straight Connector 64">
                  <a:extLst>
                    <a:ext uri="{FF2B5EF4-FFF2-40B4-BE49-F238E27FC236}">
                      <a16:creationId xmlns:a16="http://schemas.microsoft.com/office/drawing/2014/main" id="{E22C7AB7-9CAD-40AE-864F-9815974AEE34}"/>
                    </a:ext>
                  </a:extLst>
                </p:cNvPr>
                <p:cNvCxnSpPr>
                  <a:cxnSpLocks/>
                </p:cNvCxnSpPr>
                <p:nvPr/>
              </p:nvCxnSpPr>
              <p:spPr>
                <a:xfrm>
                  <a:off x="3019069" y="2333785"/>
                  <a:ext cx="164307" cy="161925"/>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059E06CF-47A5-477B-B7B3-53BE91A30599}"/>
                    </a:ext>
                  </a:extLst>
                </p:cNvPr>
                <p:cNvCxnSpPr>
                  <a:cxnSpLocks/>
                </p:cNvCxnSpPr>
                <p:nvPr/>
              </p:nvCxnSpPr>
              <p:spPr>
                <a:xfrm flipV="1">
                  <a:off x="3016688" y="2176623"/>
                  <a:ext cx="159544" cy="157230"/>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10920107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p:transition spd="slow">
        <p:fade/>
      </p:transition>
    </mc:Fallback>
  </mc:AlternateContent>
</p:sld>
</file>

<file path=ppt/slides/slide16.xml><?xml version="1.0" encoding="utf-8"?>
<p:sld xmlns:a16="http://schemas.microsoft.com/office/drawing/2014/main" xmlns:a14="http://schemas.microsoft.com/office/drawing/2010/main" xmlns:p14="http://schemas.microsoft.com/office/powerpoint/2010/main" xmlns:mc="http://schemas.openxmlformats.org/markup-compatibility/2006" xmlns:p159="http://schemas.microsoft.com/office/powerpoint/2015/09/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Serverless application platform components</a:t>
            </a:r>
          </a:p>
        </p:txBody>
      </p:sp>
      <p:sp>
        <p:nvSpPr>
          <p:cNvPr id="16" name="Rectangle 15"/>
          <p:cNvSpPr/>
          <p:nvPr/>
        </p:nvSpPr>
        <p:spPr bwMode="auto">
          <a:xfrm>
            <a:off x="3274836" y="1551977"/>
            <a:ext cx="8467350" cy="4694226"/>
          </a:xfrm>
          <a:prstGeom prst="rect">
            <a:avLst/>
          </a:prstGeom>
          <a:solidFill>
            <a:schemeClr val="bg1"/>
          </a:solidFill>
          <a:ln w="28575">
            <a:solidFill>
              <a:schemeClr val="accent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268851"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961" b="1" dirty="0">
                <a:solidFill>
                  <a:schemeClr val="accent3"/>
                </a:solidFill>
                <a:latin typeface="Segoe UI"/>
                <a:cs typeface="Segoe UI" pitchFamily="34" charset="0"/>
              </a:rPr>
              <a:t>Platform</a:t>
            </a:r>
          </a:p>
        </p:txBody>
      </p:sp>
      <p:grpSp>
        <p:nvGrpSpPr>
          <p:cNvPr id="36" name="Group 35">
            <a:extLst>
              <a:ext uri="{FF2B5EF4-FFF2-40B4-BE49-F238E27FC236}">
                <a16:creationId xmlns:a16="http://schemas.microsoft.com/office/drawing/2014/main" id="{175652AA-13F9-4707-A9C6-B55726FC4687}"/>
              </a:ext>
            </a:extLst>
          </p:cNvPr>
          <p:cNvGrpSpPr/>
          <p:nvPr/>
        </p:nvGrpSpPr>
        <p:grpSpPr>
          <a:xfrm>
            <a:off x="6152620" y="2352809"/>
            <a:ext cx="2738838" cy="1971494"/>
            <a:chOff x="6265951" y="2389036"/>
            <a:chExt cx="2794153" cy="2011312"/>
          </a:xfrm>
        </p:grpSpPr>
        <p:sp>
          <p:nvSpPr>
            <p:cNvPr id="58" name="Rectangle 57"/>
            <p:cNvSpPr/>
            <p:nvPr/>
          </p:nvSpPr>
          <p:spPr bwMode="auto">
            <a:xfrm>
              <a:off x="6265951"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rPr>
                <a:t>Logic Apps</a:t>
              </a:r>
            </a:p>
          </p:txBody>
        </p:sp>
        <p:sp>
          <p:nvSpPr>
            <p:cNvPr id="66" name="Rectangle 65"/>
            <p:cNvSpPr/>
            <p:nvPr/>
          </p:nvSpPr>
          <p:spPr bwMode="auto">
            <a:xfrm>
              <a:off x="6265951"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Design workflows and orchestrate processes</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grpSp>
          <p:nvGrpSpPr>
            <p:cNvPr id="21" name="Group 20"/>
            <p:cNvGrpSpPr/>
            <p:nvPr/>
          </p:nvGrpSpPr>
          <p:grpSpPr>
            <a:xfrm>
              <a:off x="6478718" y="2558746"/>
              <a:ext cx="499172" cy="273354"/>
              <a:chOff x="7712710" y="2866532"/>
              <a:chExt cx="900970" cy="493385"/>
            </a:xfrm>
          </p:grpSpPr>
          <p:sp>
            <p:nvSpPr>
              <p:cNvPr id="2" name="Rectangle 1"/>
              <p:cNvSpPr/>
              <p:nvPr/>
            </p:nvSpPr>
            <p:spPr bwMode="auto">
              <a:xfrm>
                <a:off x="8088848" y="2869853"/>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5" name="Rectangle 54"/>
              <p:cNvSpPr/>
              <p:nvPr/>
            </p:nvSpPr>
            <p:spPr bwMode="auto">
              <a:xfrm>
                <a:off x="8263038" y="3207942"/>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6" name="Rectangle 55"/>
              <p:cNvSpPr/>
              <p:nvPr/>
            </p:nvSpPr>
            <p:spPr bwMode="auto">
              <a:xfrm>
                <a:off x="7912395" y="3207942"/>
                <a:ext cx="148000" cy="148000"/>
              </a:xfrm>
              <a:prstGeom prst="rect">
                <a:avLst/>
              </a:prstGeom>
              <a:no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143366"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 name="Left Brace 9"/>
              <p:cNvSpPr/>
              <p:nvPr/>
            </p:nvSpPr>
            <p:spPr>
              <a:xfrm rot="5400000">
                <a:off x="8069263" y="2936571"/>
                <a:ext cx="184907" cy="347471"/>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sp>
            <p:nvSpPr>
              <p:cNvPr id="61" name="Left Brace 60"/>
              <p:cNvSpPr/>
              <p:nvPr/>
            </p:nvSpPr>
            <p:spPr>
              <a:xfrm rot="10800000">
                <a:off x="8469317" y="2866532"/>
                <a:ext cx="144363" cy="493385"/>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sp>
            <p:nvSpPr>
              <p:cNvPr id="62" name="Left Brace 61"/>
              <p:cNvSpPr/>
              <p:nvPr/>
            </p:nvSpPr>
            <p:spPr>
              <a:xfrm rot="10800000" flipH="1">
                <a:off x="7712710" y="2866532"/>
                <a:ext cx="144363" cy="493385"/>
              </a:xfrm>
              <a:prstGeom prst="leftBrace">
                <a:avLst>
                  <a:gd name="adj1" fmla="val 51383"/>
                  <a:gd name="adj2" fmla="val 5000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3799">
                  <a:defRPr/>
                </a:pPr>
                <a:endParaRPr lang="en-US">
                  <a:solidFill>
                    <a:srgbClr val="505050"/>
                  </a:solidFill>
                  <a:latin typeface="Segoe UI"/>
                </a:endParaRPr>
              </a:p>
            </p:txBody>
          </p:sp>
        </p:grpSp>
      </p:grpSp>
      <p:grpSp>
        <p:nvGrpSpPr>
          <p:cNvPr id="39" name="Group 38">
            <a:extLst>
              <a:ext uri="{FF2B5EF4-FFF2-40B4-BE49-F238E27FC236}">
                <a16:creationId xmlns:a16="http://schemas.microsoft.com/office/drawing/2014/main" id="{7D77C0AF-F903-4B2A-9EA2-90E264AA40EA}"/>
              </a:ext>
            </a:extLst>
          </p:cNvPr>
          <p:cNvGrpSpPr/>
          <p:nvPr/>
        </p:nvGrpSpPr>
        <p:grpSpPr>
          <a:xfrm>
            <a:off x="3369709" y="5027415"/>
            <a:ext cx="8283027" cy="1115000"/>
            <a:chOff x="3436883" y="5127960"/>
            <a:chExt cx="8450318" cy="1137519"/>
          </a:xfrm>
        </p:grpSpPr>
        <p:sp>
          <p:nvSpPr>
            <p:cNvPr id="78" name="Rectangle 77"/>
            <p:cNvSpPr/>
            <p:nvPr/>
          </p:nvSpPr>
          <p:spPr bwMode="auto">
            <a:xfrm>
              <a:off x="9119373"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Analytics</a:t>
              </a:r>
            </a:p>
          </p:txBody>
        </p:sp>
        <p:sp>
          <p:nvSpPr>
            <p:cNvPr id="73" name="Rectangle 72"/>
            <p:cNvSpPr/>
            <p:nvPr/>
          </p:nvSpPr>
          <p:spPr bwMode="auto">
            <a:xfrm>
              <a:off x="3436883"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Database</a:t>
              </a:r>
            </a:p>
          </p:txBody>
        </p:sp>
        <p:sp>
          <p:nvSpPr>
            <p:cNvPr id="76" name="Rectangle 75"/>
            <p:cNvSpPr/>
            <p:nvPr/>
          </p:nvSpPr>
          <p:spPr bwMode="auto">
            <a:xfrm>
              <a:off x="4857505"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Storage</a:t>
              </a:r>
            </a:p>
          </p:txBody>
        </p:sp>
        <p:sp>
          <p:nvSpPr>
            <p:cNvPr id="7" name="Rectangle 6"/>
            <p:cNvSpPr/>
            <p:nvPr/>
          </p:nvSpPr>
          <p:spPr bwMode="auto">
            <a:xfrm>
              <a:off x="7698750"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IoT</a:t>
              </a:r>
            </a:p>
          </p:txBody>
        </p:sp>
        <p:sp>
          <p:nvSpPr>
            <p:cNvPr id="96" name="Rectangle 95"/>
            <p:cNvSpPr/>
            <p:nvPr/>
          </p:nvSpPr>
          <p:spPr bwMode="auto">
            <a:xfrm>
              <a:off x="6278128"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Security</a:t>
              </a:r>
            </a:p>
          </p:txBody>
        </p:sp>
        <p:sp>
          <p:nvSpPr>
            <p:cNvPr id="71" name="Rectangle 70">
              <a:extLst>
                <a:ext uri="{FF2B5EF4-FFF2-40B4-BE49-F238E27FC236}">
                  <a16:creationId xmlns:a16="http://schemas.microsoft.com/office/drawing/2014/main" id="{7FD5E2BC-A87B-4F7C-9EF9-0B3E30EDCC8F}"/>
                </a:ext>
              </a:extLst>
            </p:cNvPr>
            <p:cNvSpPr/>
            <p:nvPr/>
          </p:nvSpPr>
          <p:spPr bwMode="auto">
            <a:xfrm>
              <a:off x="10539995" y="5127960"/>
              <a:ext cx="1347206" cy="1137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366" rIns="0"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371" kern="0" dirty="0">
                  <a:gradFill>
                    <a:gsLst>
                      <a:gs pos="0">
                        <a:srgbClr val="FFFFFF"/>
                      </a:gs>
                      <a:gs pos="100000">
                        <a:srgbClr val="FFFFFF"/>
                      </a:gs>
                    </a:gsLst>
                    <a:lin ang="5400000" scaled="0"/>
                  </a:gradFill>
                  <a:latin typeface="Segoe UI"/>
                  <a:cs typeface="Segoe UI" pitchFamily="34" charset="0"/>
                </a:rPr>
                <a:t>Intelligence</a:t>
              </a:r>
            </a:p>
          </p:txBody>
        </p:sp>
        <p:pic>
          <p:nvPicPr>
            <p:cNvPr id="26" name="Picture 2" descr="Image result for azure cosmos db icon">
              <a:hlinkClick r:id="rId3"/>
              <a:extLst>
                <a:ext uri="{FF2B5EF4-FFF2-40B4-BE49-F238E27FC236}">
                  <a16:creationId xmlns:a16="http://schemas.microsoft.com/office/drawing/2014/main" id="{B4E57D9A-AA17-47D4-935A-F80D2339844A}"/>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3676188" y="5693275"/>
              <a:ext cx="813697" cy="42719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hlinkClick r:id="rId6"/>
              <a:extLst>
                <a:ext uri="{FF2B5EF4-FFF2-40B4-BE49-F238E27FC236}">
                  <a16:creationId xmlns:a16="http://schemas.microsoft.com/office/drawing/2014/main" id="{22D9BFE9-5A8F-4B96-A733-55D9CDA4881B}"/>
                </a:ext>
              </a:extLst>
            </p:cNvPr>
            <p:cNvPicPr>
              <a:picLocks noChangeAspect="1"/>
            </p:cNvPicPr>
            <p:nvPr/>
          </p:nvPicPr>
          <p:blipFill>
            <a:blip r:embed="rId7">
              <a:biLevel thresh="25000"/>
            </a:blip>
            <a:stretch>
              <a:fillRect/>
            </a:stretch>
          </p:blipFill>
          <p:spPr>
            <a:xfrm>
              <a:off x="5286142" y="5693275"/>
              <a:ext cx="489932" cy="424740"/>
            </a:xfrm>
            <a:prstGeom prst="rect">
              <a:avLst/>
            </a:prstGeom>
          </p:spPr>
        </p:pic>
        <p:pic>
          <p:nvPicPr>
            <p:cNvPr id="32" name="Picture 6" descr="Related image">
              <a:hlinkClick r:id="rId8"/>
              <a:extLst>
                <a:ext uri="{FF2B5EF4-FFF2-40B4-BE49-F238E27FC236}">
                  <a16:creationId xmlns:a16="http://schemas.microsoft.com/office/drawing/2014/main" id="{C3312916-C0B8-4839-85BB-62C440F3BAB3}"/>
                </a:ext>
              </a:extLst>
            </p:cNvPr>
            <p:cNvPicPr>
              <a:picLocks noChangeAspect="1" noChangeArrowheads="1"/>
            </p:cNvPicPr>
            <p:nvPr/>
          </p:nvPicPr>
          <p:blipFill rotWithShape="1">
            <a:blip r:embed="rId9">
              <a:biLevel thresh="25000"/>
              <a:extLst>
                <a:ext uri="{28A0092B-C50C-407E-A947-70E740481C1C}">
                  <a14:useLocalDpi xmlns:a14="http://schemas.microsoft.com/office/drawing/2010/main" val="0"/>
                </a:ext>
              </a:extLst>
            </a:blip>
            <a:srcRect t="15849" b="15314"/>
            <a:stretch/>
          </p:blipFill>
          <p:spPr bwMode="auto">
            <a:xfrm>
              <a:off x="10930653" y="5717087"/>
              <a:ext cx="565889" cy="38954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azure stream analytics icon">
              <a:hlinkClick r:id="rId10"/>
              <a:extLst>
                <a:ext uri="{FF2B5EF4-FFF2-40B4-BE49-F238E27FC236}">
                  <a16:creationId xmlns:a16="http://schemas.microsoft.com/office/drawing/2014/main" id="{FF9A9356-9504-45FE-853D-229892799C74}"/>
                </a:ext>
              </a:extLst>
            </p:cNvPr>
            <p:cNvPicPr>
              <a:picLocks noChangeAspect="1" noChangeArrowheads="1"/>
            </p:cNvPicPr>
            <p:nvPr/>
          </p:nvPicPr>
          <p:blipFill rotWithShape="1">
            <a:blip r:embed="rId11">
              <a:biLevel thresh="25000"/>
              <a:extLst>
                <a:ext uri="{28A0092B-C50C-407E-A947-70E740481C1C}">
                  <a14:useLocalDpi xmlns:a14="http://schemas.microsoft.com/office/drawing/2010/main" val="0"/>
                </a:ext>
              </a:extLst>
            </a:blip>
            <a:srcRect t="7228" b="7991"/>
            <a:stretch/>
          </p:blipFill>
          <p:spPr bwMode="auto">
            <a:xfrm>
              <a:off x="9519094" y="5669423"/>
              <a:ext cx="547763" cy="46440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azure IoT icon">
              <a:hlinkClick r:id="rId12"/>
              <a:extLst>
                <a:ext uri="{FF2B5EF4-FFF2-40B4-BE49-F238E27FC236}">
                  <a16:creationId xmlns:a16="http://schemas.microsoft.com/office/drawing/2014/main" id="{DF1903EA-0F53-405C-BD61-E1383F067179}"/>
                </a:ext>
              </a:extLst>
            </p:cNvPr>
            <p:cNvPicPr>
              <a:picLocks noChangeAspect="1" noChangeArrowheads="1"/>
            </p:cNvPicPr>
            <p:nvPr/>
          </p:nvPicPr>
          <p:blipFill rotWithShape="1">
            <a:blip r:embed="rId13">
              <a:biLevel thresh="25000"/>
              <a:extLst>
                <a:ext uri="{28A0092B-C50C-407E-A947-70E740481C1C}">
                  <a14:useLocalDpi xmlns:a14="http://schemas.microsoft.com/office/drawing/2010/main" val="0"/>
                </a:ext>
              </a:extLst>
            </a:blip>
            <a:srcRect l="23028" r="23306"/>
            <a:stretch/>
          </p:blipFill>
          <p:spPr bwMode="auto">
            <a:xfrm>
              <a:off x="8165636" y="5699174"/>
              <a:ext cx="413434" cy="40444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azure active directory icon">
              <a:hlinkClick r:id="rId14"/>
              <a:extLst>
                <a:ext uri="{FF2B5EF4-FFF2-40B4-BE49-F238E27FC236}">
                  <a16:creationId xmlns:a16="http://schemas.microsoft.com/office/drawing/2014/main" id="{AD844650-CF5F-47A0-93CA-0DACD0DD31F6}"/>
                </a:ext>
              </a:extLst>
            </p:cNvPr>
            <p:cNvPicPr>
              <a:picLocks noChangeAspect="1" noChangeArrowheads="1"/>
            </p:cNvPicPr>
            <p:nvPr/>
          </p:nvPicPr>
          <p:blipFill>
            <a:blip r:embed="rId15">
              <a:biLevel thresh="50000"/>
              <a:extLst>
                <a:ext uri="{28A0092B-C50C-407E-A947-70E740481C1C}">
                  <a14:useLocalDpi xmlns:a14="http://schemas.microsoft.com/office/drawing/2010/main" val="0"/>
                </a:ext>
              </a:extLst>
            </a:blip>
            <a:srcRect/>
            <a:stretch>
              <a:fillRect/>
            </a:stretch>
          </p:blipFill>
          <p:spPr bwMode="auto">
            <a:xfrm>
              <a:off x="6725046" y="5680462"/>
              <a:ext cx="453369" cy="4533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a:extLst>
              <a:ext uri="{FF2B5EF4-FFF2-40B4-BE49-F238E27FC236}">
                <a16:creationId xmlns:a16="http://schemas.microsoft.com/office/drawing/2014/main" id="{01C07370-93F9-4248-84DE-5EDFA8FEBCB5}"/>
              </a:ext>
            </a:extLst>
          </p:cNvPr>
          <p:cNvGrpSpPr/>
          <p:nvPr/>
        </p:nvGrpSpPr>
        <p:grpSpPr>
          <a:xfrm>
            <a:off x="457403" y="1551977"/>
            <a:ext cx="2587171" cy="4694226"/>
            <a:chOff x="465758" y="1582329"/>
            <a:chExt cx="2639424" cy="4789034"/>
          </a:xfrm>
        </p:grpSpPr>
        <p:sp>
          <p:nvSpPr>
            <p:cNvPr id="123" name="Rectangle 122"/>
            <p:cNvSpPr/>
            <p:nvPr/>
          </p:nvSpPr>
          <p:spPr bwMode="auto">
            <a:xfrm>
              <a:off x="465758" y="1582329"/>
              <a:ext cx="2639424" cy="4789034"/>
            </a:xfrm>
            <a:prstGeom prst="rect">
              <a:avLst/>
            </a:prstGeom>
            <a:solidFill>
              <a:schemeClr val="bg1"/>
            </a:solidFill>
            <a:ln w="28575">
              <a:solidFill>
                <a:schemeClr val="accent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08" tIns="268851" rIns="179208" bIns="143366" numCol="1" spcCol="0" rtlCol="0" fromWordArt="0" anchor="t" anchorCtr="0" forceAA="0" compatLnSpc="1">
              <a:prstTxWarp prst="textNoShape">
                <a:avLst/>
              </a:prstTxWarp>
              <a:noAutofit/>
            </a:bodyPr>
            <a:lstStyle/>
            <a:p>
              <a:pPr algn="ctr" defTabSz="913587" fontAlgn="base">
                <a:lnSpc>
                  <a:spcPct val="90000"/>
                </a:lnSpc>
                <a:spcBef>
                  <a:spcPct val="0"/>
                </a:spcBef>
                <a:spcAft>
                  <a:spcPct val="0"/>
                </a:spcAft>
                <a:defRPr/>
              </a:pPr>
              <a:r>
                <a:rPr lang="en-US" sz="1961" b="1" dirty="0">
                  <a:solidFill>
                    <a:schemeClr val="accent3"/>
                  </a:solidFill>
                  <a:latin typeface="Segoe UI"/>
                  <a:ea typeface="Segoe UI" pitchFamily="34" charset="0"/>
                  <a:cs typeface="Segoe UI" pitchFamily="34" charset="0"/>
                </a:rPr>
                <a:t>Development</a:t>
              </a:r>
            </a:p>
          </p:txBody>
        </p:sp>
        <p:sp>
          <p:nvSpPr>
            <p:cNvPr id="106" name="Rectangle 105"/>
            <p:cNvSpPr/>
            <p:nvPr/>
          </p:nvSpPr>
          <p:spPr bwMode="auto">
            <a:xfrm>
              <a:off x="600126" y="3946199"/>
              <a:ext cx="2367959" cy="75895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06554" tIns="143366" rIns="179208" bIns="143366" numCol="1" spcCol="0" rtlCol="0" fromWordArt="0" anchor="ctr" anchorCtr="0" forceAA="0" compatLnSpc="1">
              <a:prstTxWarp prst="textNoShape">
                <a:avLst/>
              </a:prstTxWarp>
              <a:noAutofit/>
            </a:bodyPr>
            <a:lstStyle/>
            <a:p>
              <a:pPr defTabSz="913587" fontAlgn="base">
                <a:lnSpc>
                  <a:spcPct val="90000"/>
                </a:lnSpc>
                <a:spcBef>
                  <a:spcPct val="0"/>
                </a:spcBef>
                <a:spcAft>
                  <a:spcPct val="0"/>
                </a:spcAft>
                <a:defRPr/>
              </a:pPr>
              <a:r>
                <a:rPr lang="en-US" sz="1567" kern="0" dirty="0">
                  <a:solidFill>
                    <a:srgbClr val="0078D7"/>
                  </a:solidFill>
                  <a:latin typeface="Segoe UI"/>
                  <a:cs typeface="Segoe UI" pitchFamily="34" charset="0"/>
                </a:rPr>
                <a:t>Local Development</a:t>
              </a:r>
            </a:p>
          </p:txBody>
        </p:sp>
        <p:sp>
          <p:nvSpPr>
            <p:cNvPr id="104" name="Rectangle 103"/>
            <p:cNvSpPr/>
            <p:nvPr/>
          </p:nvSpPr>
          <p:spPr bwMode="auto">
            <a:xfrm>
              <a:off x="600126" y="4726362"/>
              <a:ext cx="2367959" cy="75895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06554" tIns="143366" rIns="179208" bIns="143366" numCol="1" spcCol="0" rtlCol="0" fromWordArt="0" anchor="ctr" anchorCtr="0" forceAA="0" compatLnSpc="1">
              <a:prstTxWarp prst="textNoShape">
                <a:avLst/>
              </a:prstTxWarp>
              <a:noAutofit/>
            </a:bodyPr>
            <a:lstStyle/>
            <a:p>
              <a:pPr defTabSz="913587" fontAlgn="base">
                <a:lnSpc>
                  <a:spcPct val="90000"/>
                </a:lnSpc>
                <a:spcBef>
                  <a:spcPct val="0"/>
                </a:spcBef>
                <a:spcAft>
                  <a:spcPct val="0"/>
                </a:spcAft>
                <a:defRPr/>
              </a:pPr>
              <a:r>
                <a:rPr lang="en-US" sz="1567" kern="0" dirty="0">
                  <a:solidFill>
                    <a:srgbClr val="0078D7"/>
                  </a:solidFill>
                  <a:latin typeface="Segoe UI"/>
                  <a:cs typeface="Segoe UI" pitchFamily="34" charset="0"/>
                </a:rPr>
                <a:t>Monitoring</a:t>
              </a:r>
            </a:p>
          </p:txBody>
        </p:sp>
        <p:sp>
          <p:nvSpPr>
            <p:cNvPr id="105" name="Rectangle 104"/>
            <p:cNvSpPr/>
            <p:nvPr/>
          </p:nvSpPr>
          <p:spPr bwMode="auto">
            <a:xfrm>
              <a:off x="600126" y="2389033"/>
              <a:ext cx="2370688" cy="75515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06554" tIns="143366" rIns="179208" bIns="143366" numCol="1" spcCol="0" rtlCol="0" fromWordArt="0" anchor="ctr" anchorCtr="0" forceAA="0" compatLnSpc="1">
              <a:prstTxWarp prst="textNoShape">
                <a:avLst/>
              </a:prstTxWarp>
              <a:noAutofit/>
            </a:bodyPr>
            <a:lstStyle/>
            <a:p>
              <a:pPr defTabSz="913587" fontAlgn="base">
                <a:lnSpc>
                  <a:spcPct val="90000"/>
                </a:lnSpc>
                <a:spcBef>
                  <a:spcPct val="0"/>
                </a:spcBef>
                <a:spcAft>
                  <a:spcPct val="0"/>
                </a:spcAft>
                <a:defRPr/>
              </a:pPr>
              <a:r>
                <a:rPr lang="en-US" sz="1567" kern="0" dirty="0">
                  <a:solidFill>
                    <a:srgbClr val="0078D7"/>
                  </a:solidFill>
                  <a:latin typeface="Segoe UI"/>
                  <a:cs typeface="Segoe UI" pitchFamily="34" charset="0"/>
                </a:rPr>
                <a:t>IDE support</a:t>
              </a:r>
            </a:p>
          </p:txBody>
        </p:sp>
        <p:sp>
          <p:nvSpPr>
            <p:cNvPr id="107" name="Rectangle 106"/>
            <p:cNvSpPr/>
            <p:nvPr/>
          </p:nvSpPr>
          <p:spPr bwMode="auto">
            <a:xfrm>
              <a:off x="600126" y="3168448"/>
              <a:ext cx="2367959" cy="75895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06554" tIns="143366" rIns="179208" bIns="143366" numCol="1" spcCol="0" rtlCol="0" fromWordArt="0" anchor="ctr" anchorCtr="0" forceAA="0" compatLnSpc="1">
              <a:prstTxWarp prst="textNoShape">
                <a:avLst/>
              </a:prstTxWarp>
              <a:noAutofit/>
            </a:bodyPr>
            <a:lstStyle/>
            <a:p>
              <a:pPr defTabSz="913587" fontAlgn="base">
                <a:lnSpc>
                  <a:spcPct val="90000"/>
                </a:lnSpc>
                <a:spcBef>
                  <a:spcPct val="0"/>
                </a:spcBef>
                <a:spcAft>
                  <a:spcPct val="0"/>
                </a:spcAft>
                <a:defRPr/>
              </a:pPr>
              <a:r>
                <a:rPr lang="en-US" sz="1567" kern="0" dirty="0">
                  <a:solidFill>
                    <a:srgbClr val="0078D7"/>
                  </a:solidFill>
                  <a:latin typeface="Segoe UI"/>
                  <a:cs typeface="Segoe UI" pitchFamily="34" charset="0"/>
                </a:rPr>
                <a:t>Integrated DevOps</a:t>
              </a:r>
            </a:p>
          </p:txBody>
        </p:sp>
        <p:sp>
          <p:nvSpPr>
            <p:cNvPr id="72" name="Rectangle 71">
              <a:extLst>
                <a:ext uri="{FF2B5EF4-FFF2-40B4-BE49-F238E27FC236}">
                  <a16:creationId xmlns:a16="http://schemas.microsoft.com/office/drawing/2014/main" id="{2E6D62AC-4DD7-48DB-85B1-19777ED47C42}"/>
                </a:ext>
              </a:extLst>
            </p:cNvPr>
            <p:cNvSpPr/>
            <p:nvPr/>
          </p:nvSpPr>
          <p:spPr bwMode="auto">
            <a:xfrm>
              <a:off x="600126" y="5506525"/>
              <a:ext cx="2367959" cy="75895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06554" tIns="143366" rIns="179208" bIns="143366" numCol="1" spcCol="0" rtlCol="0" fromWordArt="0" anchor="ctr" anchorCtr="0" forceAA="0" compatLnSpc="1">
              <a:prstTxWarp prst="textNoShape">
                <a:avLst/>
              </a:prstTxWarp>
              <a:noAutofit/>
            </a:bodyPr>
            <a:lstStyle/>
            <a:p>
              <a:pPr defTabSz="913587" fontAlgn="base">
                <a:lnSpc>
                  <a:spcPct val="90000"/>
                </a:lnSpc>
                <a:spcBef>
                  <a:spcPct val="0"/>
                </a:spcBef>
                <a:spcAft>
                  <a:spcPct val="0"/>
                </a:spcAft>
                <a:defRPr/>
              </a:pPr>
              <a:r>
                <a:rPr lang="en-US" sz="1567" kern="0" dirty="0">
                  <a:solidFill>
                    <a:srgbClr val="0078D7"/>
                  </a:solidFill>
                  <a:latin typeface="Segoe UI"/>
                  <a:cs typeface="Segoe UI" pitchFamily="34" charset="0"/>
                </a:rPr>
                <a:t>Visual Debug History</a:t>
              </a:r>
            </a:p>
          </p:txBody>
        </p:sp>
        <p:sp>
          <p:nvSpPr>
            <p:cNvPr id="67" name="Freeform 33"/>
            <p:cNvSpPr>
              <a:spLocks noEditPoints="1"/>
            </p:cNvSpPr>
            <p:nvPr/>
          </p:nvSpPr>
          <p:spPr bwMode="auto">
            <a:xfrm>
              <a:off x="827890" y="4159770"/>
              <a:ext cx="367950" cy="331812"/>
            </a:xfrm>
            <a:custGeom>
              <a:avLst/>
              <a:gdLst>
                <a:gd name="T0" fmla="*/ 110 w 236"/>
                <a:gd name="T1" fmla="*/ 0 h 204"/>
                <a:gd name="T2" fmla="*/ 110 w 236"/>
                <a:gd name="T3" fmla="*/ 51 h 204"/>
                <a:gd name="T4" fmla="*/ 0 w 236"/>
                <a:gd name="T5" fmla="*/ 51 h 204"/>
                <a:gd name="T6" fmla="*/ 0 w 236"/>
                <a:gd name="T7" fmla="*/ 60 h 204"/>
                <a:gd name="T8" fmla="*/ 0 w 236"/>
                <a:gd name="T9" fmla="*/ 170 h 204"/>
                <a:gd name="T10" fmla="*/ 84 w 236"/>
                <a:gd name="T11" fmla="*/ 170 h 204"/>
                <a:gd name="T12" fmla="*/ 84 w 236"/>
                <a:gd name="T13" fmla="*/ 187 h 204"/>
                <a:gd name="T14" fmla="*/ 51 w 236"/>
                <a:gd name="T15" fmla="*/ 187 h 204"/>
                <a:gd name="T16" fmla="*/ 51 w 236"/>
                <a:gd name="T17" fmla="*/ 204 h 204"/>
                <a:gd name="T18" fmla="*/ 236 w 236"/>
                <a:gd name="T19" fmla="*/ 204 h 204"/>
                <a:gd name="T20" fmla="*/ 236 w 236"/>
                <a:gd name="T21" fmla="*/ 0 h 204"/>
                <a:gd name="T22" fmla="*/ 110 w 236"/>
                <a:gd name="T23" fmla="*/ 0 h 204"/>
                <a:gd name="T24" fmla="*/ 126 w 236"/>
                <a:gd name="T25" fmla="*/ 17 h 204"/>
                <a:gd name="T26" fmla="*/ 219 w 236"/>
                <a:gd name="T27" fmla="*/ 17 h 204"/>
                <a:gd name="T28" fmla="*/ 219 w 236"/>
                <a:gd name="T29" fmla="*/ 68 h 204"/>
                <a:gd name="T30" fmla="*/ 177 w 236"/>
                <a:gd name="T31" fmla="*/ 68 h 204"/>
                <a:gd name="T32" fmla="*/ 177 w 236"/>
                <a:gd name="T33" fmla="*/ 51 h 204"/>
                <a:gd name="T34" fmla="*/ 126 w 236"/>
                <a:gd name="T35" fmla="*/ 51 h 204"/>
                <a:gd name="T36" fmla="*/ 126 w 236"/>
                <a:gd name="T37" fmla="*/ 17 h 204"/>
                <a:gd name="T38" fmla="*/ 177 w 236"/>
                <a:gd name="T39" fmla="*/ 85 h 204"/>
                <a:gd name="T40" fmla="*/ 219 w 236"/>
                <a:gd name="T41" fmla="*/ 85 h 204"/>
                <a:gd name="T42" fmla="*/ 219 w 236"/>
                <a:gd name="T43" fmla="*/ 119 h 204"/>
                <a:gd name="T44" fmla="*/ 177 w 236"/>
                <a:gd name="T45" fmla="*/ 119 h 204"/>
                <a:gd name="T46" fmla="*/ 177 w 236"/>
                <a:gd name="T47" fmla="*/ 85 h 204"/>
                <a:gd name="T48" fmla="*/ 17 w 236"/>
                <a:gd name="T49" fmla="*/ 68 h 204"/>
                <a:gd name="T50" fmla="*/ 160 w 236"/>
                <a:gd name="T51" fmla="*/ 68 h 204"/>
                <a:gd name="T52" fmla="*/ 160 w 236"/>
                <a:gd name="T53" fmla="*/ 153 h 204"/>
                <a:gd name="T54" fmla="*/ 17 w 236"/>
                <a:gd name="T55" fmla="*/ 153 h 204"/>
                <a:gd name="T56" fmla="*/ 17 w 236"/>
                <a:gd name="T57" fmla="*/ 68 h 204"/>
                <a:gd name="T58" fmla="*/ 101 w 236"/>
                <a:gd name="T59" fmla="*/ 187 h 204"/>
                <a:gd name="T60" fmla="*/ 101 w 236"/>
                <a:gd name="T61" fmla="*/ 170 h 204"/>
                <a:gd name="T62" fmla="*/ 177 w 236"/>
                <a:gd name="T63" fmla="*/ 170 h 204"/>
                <a:gd name="T64" fmla="*/ 177 w 236"/>
                <a:gd name="T65" fmla="*/ 136 h 204"/>
                <a:gd name="T66" fmla="*/ 219 w 236"/>
                <a:gd name="T67" fmla="*/ 136 h 204"/>
                <a:gd name="T68" fmla="*/ 219 w 236"/>
                <a:gd name="T69" fmla="*/ 187 h 204"/>
                <a:gd name="T70" fmla="*/ 101 w 236"/>
                <a:gd name="T71" fmla="*/ 187 h 204"/>
                <a:gd name="T72" fmla="*/ 202 w 236"/>
                <a:gd name="T73" fmla="*/ 51 h 204"/>
                <a:gd name="T74" fmla="*/ 185 w 236"/>
                <a:gd name="T75" fmla="*/ 51 h 204"/>
                <a:gd name="T76" fmla="*/ 185 w 236"/>
                <a:gd name="T77" fmla="*/ 34 h 204"/>
                <a:gd name="T78" fmla="*/ 202 w 236"/>
                <a:gd name="T79" fmla="*/ 34 h 204"/>
                <a:gd name="T80" fmla="*/ 202 w 236"/>
                <a:gd name="T81" fmla="*/ 5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04">
                  <a:moveTo>
                    <a:pt x="110" y="0"/>
                  </a:moveTo>
                  <a:lnTo>
                    <a:pt x="110" y="51"/>
                  </a:lnTo>
                  <a:lnTo>
                    <a:pt x="0" y="51"/>
                  </a:lnTo>
                  <a:lnTo>
                    <a:pt x="0" y="60"/>
                  </a:lnTo>
                  <a:lnTo>
                    <a:pt x="0" y="170"/>
                  </a:lnTo>
                  <a:lnTo>
                    <a:pt x="84" y="170"/>
                  </a:lnTo>
                  <a:lnTo>
                    <a:pt x="84" y="187"/>
                  </a:lnTo>
                  <a:lnTo>
                    <a:pt x="51" y="187"/>
                  </a:lnTo>
                  <a:lnTo>
                    <a:pt x="51" y="204"/>
                  </a:lnTo>
                  <a:lnTo>
                    <a:pt x="236" y="204"/>
                  </a:lnTo>
                  <a:lnTo>
                    <a:pt x="236" y="0"/>
                  </a:lnTo>
                  <a:lnTo>
                    <a:pt x="110" y="0"/>
                  </a:lnTo>
                  <a:close/>
                  <a:moveTo>
                    <a:pt x="126" y="17"/>
                  </a:moveTo>
                  <a:lnTo>
                    <a:pt x="219" y="17"/>
                  </a:lnTo>
                  <a:lnTo>
                    <a:pt x="219" y="68"/>
                  </a:lnTo>
                  <a:lnTo>
                    <a:pt x="177" y="68"/>
                  </a:lnTo>
                  <a:lnTo>
                    <a:pt x="177" y="51"/>
                  </a:lnTo>
                  <a:lnTo>
                    <a:pt x="126" y="51"/>
                  </a:lnTo>
                  <a:lnTo>
                    <a:pt x="126" y="17"/>
                  </a:lnTo>
                  <a:close/>
                  <a:moveTo>
                    <a:pt x="177" y="85"/>
                  </a:moveTo>
                  <a:lnTo>
                    <a:pt x="219" y="85"/>
                  </a:lnTo>
                  <a:lnTo>
                    <a:pt x="219" y="119"/>
                  </a:lnTo>
                  <a:lnTo>
                    <a:pt x="177" y="119"/>
                  </a:lnTo>
                  <a:lnTo>
                    <a:pt x="177" y="85"/>
                  </a:lnTo>
                  <a:close/>
                  <a:moveTo>
                    <a:pt x="17" y="68"/>
                  </a:moveTo>
                  <a:lnTo>
                    <a:pt x="160" y="68"/>
                  </a:lnTo>
                  <a:lnTo>
                    <a:pt x="160" y="153"/>
                  </a:lnTo>
                  <a:lnTo>
                    <a:pt x="17" y="153"/>
                  </a:lnTo>
                  <a:lnTo>
                    <a:pt x="17" y="68"/>
                  </a:lnTo>
                  <a:close/>
                  <a:moveTo>
                    <a:pt x="101" y="187"/>
                  </a:moveTo>
                  <a:lnTo>
                    <a:pt x="101" y="170"/>
                  </a:lnTo>
                  <a:lnTo>
                    <a:pt x="177" y="170"/>
                  </a:lnTo>
                  <a:lnTo>
                    <a:pt x="177" y="136"/>
                  </a:lnTo>
                  <a:lnTo>
                    <a:pt x="219" y="136"/>
                  </a:lnTo>
                  <a:lnTo>
                    <a:pt x="219" y="187"/>
                  </a:lnTo>
                  <a:lnTo>
                    <a:pt x="101" y="187"/>
                  </a:lnTo>
                  <a:close/>
                  <a:moveTo>
                    <a:pt x="202" y="51"/>
                  </a:moveTo>
                  <a:lnTo>
                    <a:pt x="185" y="51"/>
                  </a:lnTo>
                  <a:lnTo>
                    <a:pt x="185" y="34"/>
                  </a:lnTo>
                  <a:lnTo>
                    <a:pt x="202" y="34"/>
                  </a:lnTo>
                  <a:lnTo>
                    <a:pt x="202" y="51"/>
                  </a:lnTo>
                  <a:close/>
                </a:path>
              </a:pathLst>
            </a:custGeom>
            <a:solidFill>
              <a:schemeClr val="bg1"/>
            </a:solidFill>
            <a:ln>
              <a:noFill/>
            </a:ln>
          </p:spPr>
          <p:txBody>
            <a:bodyPr vert="horz" wrap="square" lIns="89604" tIns="44802" rIns="89604" bIns="44802" numCol="1" anchor="t" anchorCtr="0" compatLnSpc="1">
              <a:prstTxWarp prst="textNoShape">
                <a:avLst/>
              </a:prstTxWarp>
            </a:bodyPr>
            <a:lstStyle/>
            <a:p>
              <a:pPr defTabSz="913799">
                <a:defRPr/>
              </a:pPr>
              <a:endParaRPr lang="en-US" dirty="0">
                <a:solidFill>
                  <a:srgbClr val="505050"/>
                </a:solidFill>
                <a:latin typeface="Segoe UI"/>
              </a:endParaRPr>
            </a:p>
          </p:txBody>
        </p:sp>
        <p:sp>
          <p:nvSpPr>
            <p:cNvPr id="117" name="Freeform 41"/>
            <p:cNvSpPr>
              <a:spLocks noEditPoints="1"/>
            </p:cNvSpPr>
            <p:nvPr/>
          </p:nvSpPr>
          <p:spPr bwMode="auto">
            <a:xfrm>
              <a:off x="805385" y="4880352"/>
              <a:ext cx="412961" cy="441433"/>
            </a:xfrm>
            <a:custGeom>
              <a:avLst/>
              <a:gdLst>
                <a:gd name="T0" fmla="*/ 56 w 104"/>
                <a:gd name="T1" fmla="*/ 104 h 104"/>
                <a:gd name="T2" fmla="*/ 56 w 104"/>
                <a:gd name="T3" fmla="*/ 88 h 104"/>
                <a:gd name="T4" fmla="*/ 88 w 104"/>
                <a:gd name="T5" fmla="*/ 56 h 104"/>
                <a:gd name="T6" fmla="*/ 104 w 104"/>
                <a:gd name="T7" fmla="*/ 56 h 104"/>
                <a:gd name="T8" fmla="*/ 104 w 104"/>
                <a:gd name="T9" fmla="*/ 48 h 104"/>
                <a:gd name="T10" fmla="*/ 88 w 104"/>
                <a:gd name="T11" fmla="*/ 48 h 104"/>
                <a:gd name="T12" fmla="*/ 56 w 104"/>
                <a:gd name="T13" fmla="*/ 16 h 104"/>
                <a:gd name="T14" fmla="*/ 56 w 104"/>
                <a:gd name="T15" fmla="*/ 0 h 104"/>
                <a:gd name="T16" fmla="*/ 48 w 104"/>
                <a:gd name="T17" fmla="*/ 0 h 104"/>
                <a:gd name="T18" fmla="*/ 48 w 104"/>
                <a:gd name="T19" fmla="*/ 16 h 104"/>
                <a:gd name="T20" fmla="*/ 16 w 104"/>
                <a:gd name="T21" fmla="*/ 48 h 104"/>
                <a:gd name="T22" fmla="*/ 0 w 104"/>
                <a:gd name="T23" fmla="*/ 48 h 104"/>
                <a:gd name="T24" fmla="*/ 0 w 104"/>
                <a:gd name="T25" fmla="*/ 56 h 104"/>
                <a:gd name="T26" fmla="*/ 16 w 104"/>
                <a:gd name="T27" fmla="*/ 56 h 104"/>
                <a:gd name="T28" fmla="*/ 48 w 104"/>
                <a:gd name="T29" fmla="*/ 88 h 104"/>
                <a:gd name="T30" fmla="*/ 48 w 104"/>
                <a:gd name="T31" fmla="*/ 104 h 104"/>
                <a:gd name="T32" fmla="*/ 56 w 104"/>
                <a:gd name="T33" fmla="*/ 104 h 104"/>
                <a:gd name="T34" fmla="*/ 24 w 104"/>
                <a:gd name="T35" fmla="*/ 52 h 104"/>
                <a:gd name="T36" fmla="*/ 52 w 104"/>
                <a:gd name="T37" fmla="*/ 24 h 104"/>
                <a:gd name="T38" fmla="*/ 80 w 104"/>
                <a:gd name="T39" fmla="*/ 52 h 104"/>
                <a:gd name="T40" fmla="*/ 52 w 104"/>
                <a:gd name="T41" fmla="*/ 80 h 104"/>
                <a:gd name="T42" fmla="*/ 24 w 104"/>
                <a:gd name="T43" fmla="*/ 52 h 104"/>
                <a:gd name="T44" fmla="*/ 68 w 104"/>
                <a:gd name="T45" fmla="*/ 52 h 104"/>
                <a:gd name="T46" fmla="*/ 52 w 104"/>
                <a:gd name="T47" fmla="*/ 36 h 104"/>
                <a:gd name="T48" fmla="*/ 36 w 104"/>
                <a:gd name="T49" fmla="*/ 52 h 104"/>
                <a:gd name="T50" fmla="*/ 52 w 104"/>
                <a:gd name="T51" fmla="*/ 68 h 104"/>
                <a:gd name="T52" fmla="*/ 68 w 104"/>
                <a:gd name="T53" fmla="*/ 52 h 104"/>
                <a:gd name="T54" fmla="*/ 44 w 104"/>
                <a:gd name="T55" fmla="*/ 52 h 104"/>
                <a:gd name="T56" fmla="*/ 52 w 104"/>
                <a:gd name="T57" fmla="*/ 44 h 104"/>
                <a:gd name="T58" fmla="*/ 60 w 104"/>
                <a:gd name="T59" fmla="*/ 52 h 104"/>
                <a:gd name="T60" fmla="*/ 52 w 104"/>
                <a:gd name="T61" fmla="*/ 60 h 104"/>
                <a:gd name="T62" fmla="*/ 44 w 104"/>
                <a:gd name="T63"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4" h="104">
                  <a:moveTo>
                    <a:pt x="56" y="104"/>
                  </a:moveTo>
                  <a:cubicBezTo>
                    <a:pt x="56" y="88"/>
                    <a:pt x="56" y="88"/>
                    <a:pt x="56" y="88"/>
                  </a:cubicBezTo>
                  <a:cubicBezTo>
                    <a:pt x="73" y="86"/>
                    <a:pt x="86" y="73"/>
                    <a:pt x="88" y="56"/>
                  </a:cubicBezTo>
                  <a:cubicBezTo>
                    <a:pt x="104" y="56"/>
                    <a:pt x="104" y="56"/>
                    <a:pt x="104" y="56"/>
                  </a:cubicBezTo>
                  <a:cubicBezTo>
                    <a:pt x="104" y="48"/>
                    <a:pt x="104" y="48"/>
                    <a:pt x="104" y="48"/>
                  </a:cubicBezTo>
                  <a:cubicBezTo>
                    <a:pt x="88" y="48"/>
                    <a:pt x="88" y="48"/>
                    <a:pt x="88" y="48"/>
                  </a:cubicBezTo>
                  <a:cubicBezTo>
                    <a:pt x="86" y="31"/>
                    <a:pt x="73" y="18"/>
                    <a:pt x="56" y="16"/>
                  </a:cubicBezTo>
                  <a:cubicBezTo>
                    <a:pt x="56" y="0"/>
                    <a:pt x="56" y="0"/>
                    <a:pt x="56" y="0"/>
                  </a:cubicBezTo>
                  <a:cubicBezTo>
                    <a:pt x="48" y="0"/>
                    <a:pt x="48" y="0"/>
                    <a:pt x="48" y="0"/>
                  </a:cubicBezTo>
                  <a:cubicBezTo>
                    <a:pt x="48" y="16"/>
                    <a:pt x="48" y="16"/>
                    <a:pt x="48" y="16"/>
                  </a:cubicBezTo>
                  <a:cubicBezTo>
                    <a:pt x="31" y="18"/>
                    <a:pt x="18" y="31"/>
                    <a:pt x="16" y="48"/>
                  </a:cubicBezTo>
                  <a:cubicBezTo>
                    <a:pt x="0" y="48"/>
                    <a:pt x="0" y="48"/>
                    <a:pt x="0" y="48"/>
                  </a:cubicBezTo>
                  <a:cubicBezTo>
                    <a:pt x="0" y="56"/>
                    <a:pt x="0" y="56"/>
                    <a:pt x="0" y="56"/>
                  </a:cubicBezTo>
                  <a:cubicBezTo>
                    <a:pt x="16" y="56"/>
                    <a:pt x="16" y="56"/>
                    <a:pt x="16" y="56"/>
                  </a:cubicBezTo>
                  <a:cubicBezTo>
                    <a:pt x="18" y="73"/>
                    <a:pt x="31" y="86"/>
                    <a:pt x="48" y="88"/>
                  </a:cubicBezTo>
                  <a:cubicBezTo>
                    <a:pt x="48" y="104"/>
                    <a:pt x="48" y="104"/>
                    <a:pt x="48" y="104"/>
                  </a:cubicBezTo>
                  <a:lnTo>
                    <a:pt x="56" y="104"/>
                  </a:lnTo>
                  <a:close/>
                  <a:moveTo>
                    <a:pt x="24" y="52"/>
                  </a:moveTo>
                  <a:cubicBezTo>
                    <a:pt x="24" y="37"/>
                    <a:pt x="37" y="24"/>
                    <a:pt x="52" y="24"/>
                  </a:cubicBezTo>
                  <a:cubicBezTo>
                    <a:pt x="67" y="24"/>
                    <a:pt x="80" y="37"/>
                    <a:pt x="80" y="52"/>
                  </a:cubicBezTo>
                  <a:cubicBezTo>
                    <a:pt x="80" y="67"/>
                    <a:pt x="67" y="80"/>
                    <a:pt x="52" y="80"/>
                  </a:cubicBezTo>
                  <a:cubicBezTo>
                    <a:pt x="37" y="80"/>
                    <a:pt x="24" y="67"/>
                    <a:pt x="24" y="52"/>
                  </a:cubicBezTo>
                  <a:close/>
                  <a:moveTo>
                    <a:pt x="68" y="52"/>
                  </a:moveTo>
                  <a:cubicBezTo>
                    <a:pt x="68" y="43"/>
                    <a:pt x="61" y="36"/>
                    <a:pt x="52" y="36"/>
                  </a:cubicBezTo>
                  <a:cubicBezTo>
                    <a:pt x="43" y="36"/>
                    <a:pt x="36" y="43"/>
                    <a:pt x="36" y="52"/>
                  </a:cubicBezTo>
                  <a:cubicBezTo>
                    <a:pt x="36" y="61"/>
                    <a:pt x="43" y="68"/>
                    <a:pt x="52" y="68"/>
                  </a:cubicBezTo>
                  <a:cubicBezTo>
                    <a:pt x="61" y="68"/>
                    <a:pt x="68" y="61"/>
                    <a:pt x="68" y="52"/>
                  </a:cubicBezTo>
                  <a:close/>
                  <a:moveTo>
                    <a:pt x="44" y="52"/>
                  </a:moveTo>
                  <a:cubicBezTo>
                    <a:pt x="44" y="48"/>
                    <a:pt x="48" y="44"/>
                    <a:pt x="52" y="44"/>
                  </a:cubicBezTo>
                  <a:cubicBezTo>
                    <a:pt x="56" y="44"/>
                    <a:pt x="60" y="48"/>
                    <a:pt x="60" y="52"/>
                  </a:cubicBezTo>
                  <a:cubicBezTo>
                    <a:pt x="60" y="56"/>
                    <a:pt x="56" y="60"/>
                    <a:pt x="52" y="60"/>
                  </a:cubicBezTo>
                  <a:cubicBezTo>
                    <a:pt x="48" y="60"/>
                    <a:pt x="44" y="56"/>
                    <a:pt x="44" y="52"/>
                  </a:cubicBezTo>
                  <a:close/>
                </a:path>
              </a:pathLst>
            </a:custGeom>
            <a:solidFill>
              <a:schemeClr val="bg1"/>
            </a:solidFill>
            <a:ln>
              <a:noFill/>
            </a:ln>
          </p:spPr>
          <p:txBody>
            <a:bodyPr vert="horz" wrap="square" lIns="89604" tIns="44802" rIns="89604" bIns="44802" numCol="1" anchor="t" anchorCtr="0" compatLnSpc="1">
              <a:prstTxWarp prst="textNoShape">
                <a:avLst/>
              </a:prstTxWarp>
            </a:bodyPr>
            <a:lstStyle/>
            <a:p>
              <a:pPr defTabSz="913799">
                <a:defRPr/>
              </a:pPr>
              <a:endParaRPr lang="en-US">
                <a:solidFill>
                  <a:srgbClr val="505050"/>
                </a:solidFill>
                <a:latin typeface="Segoe UI"/>
              </a:endParaRPr>
            </a:p>
          </p:txBody>
        </p:sp>
        <p:sp>
          <p:nvSpPr>
            <p:cNvPr id="57" name="arrow_5">
              <a:extLst>
                <a:ext uri="{FF2B5EF4-FFF2-40B4-BE49-F238E27FC236}">
                  <a16:creationId xmlns:a16="http://schemas.microsoft.com/office/drawing/2014/main" id="{8C45ED02-1047-45CD-93DC-750BEE10041C}"/>
                </a:ext>
              </a:extLst>
            </p:cNvPr>
            <p:cNvSpPr>
              <a:spLocks noChangeAspect="1" noEditPoints="1"/>
            </p:cNvSpPr>
            <p:nvPr/>
          </p:nvSpPr>
          <p:spPr bwMode="auto">
            <a:xfrm>
              <a:off x="829720" y="3362315"/>
              <a:ext cx="364291" cy="365760"/>
            </a:xfrm>
            <a:custGeom>
              <a:avLst/>
              <a:gdLst>
                <a:gd name="T0" fmla="*/ 102 w 248"/>
                <a:gd name="T1" fmla="*/ 0 h 249"/>
                <a:gd name="T2" fmla="*/ 176 w 248"/>
                <a:gd name="T3" fmla="*/ 73 h 249"/>
                <a:gd name="T4" fmla="*/ 102 w 248"/>
                <a:gd name="T5" fmla="*/ 147 h 249"/>
                <a:gd name="T6" fmla="*/ 176 w 248"/>
                <a:gd name="T7" fmla="*/ 73 h 249"/>
                <a:gd name="T8" fmla="*/ 0 w 248"/>
                <a:gd name="T9" fmla="*/ 73 h 249"/>
                <a:gd name="T10" fmla="*/ 146 w 248"/>
                <a:gd name="T11" fmla="*/ 103 h 249"/>
                <a:gd name="T12" fmla="*/ 72 w 248"/>
                <a:gd name="T13" fmla="*/ 176 h 249"/>
                <a:gd name="T14" fmla="*/ 146 w 248"/>
                <a:gd name="T15" fmla="*/ 249 h 249"/>
                <a:gd name="T16" fmla="*/ 72 w 248"/>
                <a:gd name="T17" fmla="*/ 176 h 249"/>
                <a:gd name="T18" fmla="*/ 248 w 248"/>
                <a:gd name="T19" fmla="*/ 17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9">
                  <a:moveTo>
                    <a:pt x="102" y="0"/>
                  </a:moveTo>
                  <a:lnTo>
                    <a:pt x="176" y="73"/>
                  </a:lnTo>
                  <a:lnTo>
                    <a:pt x="102" y="147"/>
                  </a:lnTo>
                  <a:moveTo>
                    <a:pt x="176" y="73"/>
                  </a:moveTo>
                  <a:lnTo>
                    <a:pt x="0" y="73"/>
                  </a:lnTo>
                  <a:moveTo>
                    <a:pt x="146" y="103"/>
                  </a:moveTo>
                  <a:lnTo>
                    <a:pt x="72" y="176"/>
                  </a:lnTo>
                  <a:lnTo>
                    <a:pt x="146" y="249"/>
                  </a:lnTo>
                  <a:moveTo>
                    <a:pt x="72" y="176"/>
                  </a:moveTo>
                  <a:lnTo>
                    <a:pt x="248" y="176"/>
                  </a:lnTo>
                </a:path>
              </a:pathLst>
            </a:custGeom>
            <a:noFill/>
            <a:ln w="28575" cap="sq">
              <a:solidFill>
                <a:schemeClr val="bg1"/>
              </a:solidFill>
              <a:prstDash val="solid"/>
              <a:miter lim="800000"/>
              <a:headEnd/>
              <a:tailEnd/>
            </a:ln>
            <a:extLst/>
          </p:spPr>
          <p:txBody>
            <a:bodyPr vert="horz" wrap="square" lIns="89630" tIns="44814" rIns="89630" bIns="44814" numCol="1" anchor="t" anchorCtr="0" compatLnSpc="1">
              <a:prstTxWarp prst="textNoShape">
                <a:avLst/>
              </a:prstTxWarp>
            </a:bodyPr>
            <a:lstStyle/>
            <a:p>
              <a:pPr defTabSz="914192">
                <a:defRPr/>
              </a:pPr>
              <a:endParaRPr lang="en-US" sz="882" dirty="0">
                <a:gradFill>
                  <a:gsLst>
                    <a:gs pos="0">
                      <a:srgbClr val="505050"/>
                    </a:gs>
                    <a:gs pos="100000">
                      <a:srgbClr val="505050"/>
                    </a:gs>
                  </a:gsLst>
                  <a:lin ang="5400000" scaled="1"/>
                </a:gradFill>
                <a:latin typeface="Segoe UI Semilight"/>
              </a:endParaRPr>
            </a:p>
          </p:txBody>
        </p:sp>
        <p:sp>
          <p:nvSpPr>
            <p:cNvPr id="75" name="Eye">
              <a:extLst>
                <a:ext uri="{FF2B5EF4-FFF2-40B4-BE49-F238E27FC236}">
                  <a16:creationId xmlns:a16="http://schemas.microsoft.com/office/drawing/2014/main" id="{A345FAC2-D06D-47B9-A9D6-D14DFA1C23B7}"/>
                </a:ext>
              </a:extLst>
            </p:cNvPr>
            <p:cNvSpPr>
              <a:spLocks noChangeAspect="1" noEditPoints="1"/>
            </p:cNvSpPr>
            <p:nvPr/>
          </p:nvSpPr>
          <p:spPr bwMode="auto">
            <a:xfrm>
              <a:off x="806125" y="5787804"/>
              <a:ext cx="411480" cy="227186"/>
            </a:xfrm>
            <a:custGeom>
              <a:avLst/>
              <a:gdLst>
                <a:gd name="T0" fmla="*/ 3 w 346"/>
                <a:gd name="T1" fmla="*/ 91 h 190"/>
                <a:gd name="T2" fmla="*/ 173 w 346"/>
                <a:gd name="T3" fmla="*/ 0 h 190"/>
                <a:gd name="T4" fmla="*/ 346 w 346"/>
                <a:gd name="T5" fmla="*/ 95 h 190"/>
                <a:gd name="T6" fmla="*/ 173 w 346"/>
                <a:gd name="T7" fmla="*/ 190 h 190"/>
                <a:gd name="T8" fmla="*/ 6 w 346"/>
                <a:gd name="T9" fmla="*/ 102 h 190"/>
                <a:gd name="T10" fmla="*/ 0 w 346"/>
                <a:gd name="T11" fmla="*/ 95 h 190"/>
                <a:gd name="T12" fmla="*/ 3 w 346"/>
                <a:gd name="T13" fmla="*/ 91 h 190"/>
                <a:gd name="T14" fmla="*/ 173 w 346"/>
                <a:gd name="T15" fmla="*/ 0 h 190"/>
                <a:gd name="T16" fmla="*/ 73 w 346"/>
                <a:gd name="T17" fmla="*/ 95 h 190"/>
                <a:gd name="T18" fmla="*/ 173 w 346"/>
                <a:gd name="T19" fmla="*/ 190 h 190"/>
                <a:gd name="T20" fmla="*/ 273 w 346"/>
                <a:gd name="T21" fmla="*/ 95 h 190"/>
                <a:gd name="T22" fmla="*/ 173 w 346"/>
                <a:gd name="T23" fmla="*/ 0 h 190"/>
                <a:gd name="T24" fmla="*/ 173 w 346"/>
                <a:gd name="T25" fmla="*/ 56 h 190"/>
                <a:gd name="T26" fmla="*/ 134 w 346"/>
                <a:gd name="T27" fmla="*/ 95 h 190"/>
                <a:gd name="T28" fmla="*/ 173 w 346"/>
                <a:gd name="T29" fmla="*/ 135 h 190"/>
                <a:gd name="T30" fmla="*/ 213 w 346"/>
                <a:gd name="T31" fmla="*/ 95 h 190"/>
                <a:gd name="T32" fmla="*/ 173 w 346"/>
                <a:gd name="T33" fmla="*/ 5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6" h="190">
                  <a:moveTo>
                    <a:pt x="3" y="91"/>
                  </a:moveTo>
                  <a:cubicBezTo>
                    <a:pt x="17" y="73"/>
                    <a:pt x="77" y="0"/>
                    <a:pt x="173" y="0"/>
                  </a:cubicBezTo>
                  <a:cubicBezTo>
                    <a:pt x="283" y="0"/>
                    <a:pt x="346" y="95"/>
                    <a:pt x="346" y="95"/>
                  </a:cubicBezTo>
                  <a:cubicBezTo>
                    <a:pt x="346" y="95"/>
                    <a:pt x="283" y="190"/>
                    <a:pt x="173" y="190"/>
                  </a:cubicBezTo>
                  <a:cubicBezTo>
                    <a:pt x="82" y="190"/>
                    <a:pt x="23" y="125"/>
                    <a:pt x="6" y="102"/>
                  </a:cubicBezTo>
                  <a:cubicBezTo>
                    <a:pt x="2" y="98"/>
                    <a:pt x="0" y="95"/>
                    <a:pt x="0" y="95"/>
                  </a:cubicBezTo>
                  <a:cubicBezTo>
                    <a:pt x="0" y="95"/>
                    <a:pt x="1" y="94"/>
                    <a:pt x="3" y="91"/>
                  </a:cubicBezTo>
                  <a:close/>
                  <a:moveTo>
                    <a:pt x="173" y="0"/>
                  </a:moveTo>
                  <a:cubicBezTo>
                    <a:pt x="118" y="0"/>
                    <a:pt x="73" y="42"/>
                    <a:pt x="73" y="95"/>
                  </a:cubicBezTo>
                  <a:cubicBezTo>
                    <a:pt x="73" y="148"/>
                    <a:pt x="118" y="190"/>
                    <a:pt x="173" y="190"/>
                  </a:cubicBezTo>
                  <a:cubicBezTo>
                    <a:pt x="228" y="190"/>
                    <a:pt x="273" y="148"/>
                    <a:pt x="273" y="95"/>
                  </a:cubicBezTo>
                  <a:cubicBezTo>
                    <a:pt x="273" y="42"/>
                    <a:pt x="228" y="0"/>
                    <a:pt x="173" y="0"/>
                  </a:cubicBezTo>
                  <a:close/>
                  <a:moveTo>
                    <a:pt x="173" y="56"/>
                  </a:moveTo>
                  <a:cubicBezTo>
                    <a:pt x="151" y="56"/>
                    <a:pt x="134" y="73"/>
                    <a:pt x="134" y="95"/>
                  </a:cubicBezTo>
                  <a:cubicBezTo>
                    <a:pt x="134" y="117"/>
                    <a:pt x="151" y="135"/>
                    <a:pt x="173" y="135"/>
                  </a:cubicBezTo>
                  <a:cubicBezTo>
                    <a:pt x="195" y="135"/>
                    <a:pt x="213" y="117"/>
                    <a:pt x="213" y="95"/>
                  </a:cubicBezTo>
                  <a:cubicBezTo>
                    <a:pt x="213" y="73"/>
                    <a:pt x="195" y="56"/>
                    <a:pt x="173" y="56"/>
                  </a:cubicBezTo>
                  <a:close/>
                </a:path>
              </a:pathLst>
            </a:custGeom>
            <a:noFill/>
            <a:ln w="285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30" tIns="44814" rIns="89630" bIns="44814" numCol="1" anchor="t" anchorCtr="0" compatLnSpc="1">
              <a:prstTxWarp prst="textNoShape">
                <a:avLst/>
              </a:prstTxWarp>
            </a:bodyPr>
            <a:lstStyle/>
            <a:p>
              <a:pPr defTabSz="914192">
                <a:defRPr/>
              </a:pPr>
              <a:endParaRPr lang="en-US" sz="882">
                <a:gradFill>
                  <a:gsLst>
                    <a:gs pos="0">
                      <a:srgbClr val="505050"/>
                    </a:gs>
                    <a:gs pos="100000">
                      <a:srgbClr val="505050"/>
                    </a:gs>
                  </a:gsLst>
                  <a:lin ang="5400000" scaled="1"/>
                </a:gradFill>
                <a:latin typeface="Segoe UI Semilight"/>
              </a:endParaRPr>
            </a:p>
          </p:txBody>
        </p:sp>
      </p:grpSp>
      <p:grpSp>
        <p:nvGrpSpPr>
          <p:cNvPr id="54" name="Group 53">
            <a:extLst>
              <a:ext uri="{FF2B5EF4-FFF2-40B4-BE49-F238E27FC236}">
                <a16:creationId xmlns:a16="http://schemas.microsoft.com/office/drawing/2014/main" id="{1B25196E-D5E4-49A3-B071-864CAAE3863B}"/>
              </a:ext>
            </a:extLst>
          </p:cNvPr>
          <p:cNvGrpSpPr/>
          <p:nvPr/>
        </p:nvGrpSpPr>
        <p:grpSpPr>
          <a:xfrm>
            <a:off x="3357726" y="2352809"/>
            <a:ext cx="2738838" cy="1971494"/>
            <a:chOff x="9093048" y="2389036"/>
            <a:chExt cx="2794153" cy="2011312"/>
          </a:xfrm>
        </p:grpSpPr>
        <p:sp>
          <p:nvSpPr>
            <p:cNvPr id="68" name="Rectangle 67">
              <a:extLst>
                <a:ext uri="{FF2B5EF4-FFF2-40B4-BE49-F238E27FC236}">
                  <a16:creationId xmlns:a16="http://schemas.microsoft.com/office/drawing/2014/main" id="{3AD0958A-B3E2-4B04-A24E-33B887D9AC76}"/>
                </a:ext>
              </a:extLst>
            </p:cNvPr>
            <p:cNvSpPr/>
            <p:nvPr/>
          </p:nvSpPr>
          <p:spPr bwMode="auto">
            <a:xfrm>
              <a:off x="9093048"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a:gradFill>
                    <a:gsLst>
                      <a:gs pos="0">
                        <a:srgbClr val="FFFFFF"/>
                      </a:gs>
                      <a:gs pos="100000">
                        <a:srgbClr val="FFFFFF"/>
                      </a:gs>
                    </a:gsLst>
                    <a:lin ang="5400000" scaled="0"/>
                  </a:gradFill>
                  <a:latin typeface="Segoe UI Semilight"/>
                  <a:ea typeface="Segoe UI" pitchFamily="34" charset="0"/>
                  <a:cs typeface="Segoe UI" pitchFamily="34" charset="0"/>
                </a:rPr>
                <a:t>Event Grid</a:t>
              </a:r>
              <a:endPar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4" name="Rectangle 73">
              <a:extLst>
                <a:ext uri="{FF2B5EF4-FFF2-40B4-BE49-F238E27FC236}">
                  <a16:creationId xmlns:a16="http://schemas.microsoft.com/office/drawing/2014/main" id="{F09763F7-6821-40B0-B7AC-FDDC68810CC6}"/>
                </a:ext>
              </a:extLst>
            </p:cNvPr>
            <p:cNvSpPr/>
            <p:nvPr/>
          </p:nvSpPr>
          <p:spPr bwMode="auto">
            <a:xfrm>
              <a:off x="9093048"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Manage all events that can trigger code or logic</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pic>
          <p:nvPicPr>
            <p:cNvPr id="77" name="Picture 14" descr="Image result for azure event grid">
              <a:extLst>
                <a:ext uri="{FF2B5EF4-FFF2-40B4-BE49-F238E27FC236}">
                  <a16:creationId xmlns:a16="http://schemas.microsoft.com/office/drawing/2014/main" id="{D6F6B0FD-D471-4D02-A6BD-65748B515A80}"/>
                </a:ext>
              </a:extLst>
            </p:cNvPr>
            <p:cNvPicPr>
              <a:picLocks noChangeAspect="1" noChangeArrowheads="1"/>
            </p:cNvPicPr>
            <p:nvPr/>
          </p:nvPicPr>
          <p:blipFill>
            <a:blip r:embed="rId16">
              <a:biLevel thresh="25000"/>
              <a:extLst>
                <a:ext uri="{28A0092B-C50C-407E-A947-70E740481C1C}">
                  <a14:useLocalDpi xmlns:a14="http://schemas.microsoft.com/office/drawing/2010/main" val="0"/>
                </a:ext>
              </a:extLst>
            </a:blip>
            <a:srcRect/>
            <a:stretch>
              <a:fillRect/>
            </a:stretch>
          </p:blipFill>
          <p:spPr bwMode="auto">
            <a:xfrm>
              <a:off x="9188516" y="2520115"/>
              <a:ext cx="656699" cy="34476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9" name="Group 78">
            <a:extLst>
              <a:ext uri="{FF2B5EF4-FFF2-40B4-BE49-F238E27FC236}">
                <a16:creationId xmlns:a16="http://schemas.microsoft.com/office/drawing/2014/main" id="{FD7A6A91-8AEF-44FA-B6FE-3C40FFEA9B3F}"/>
              </a:ext>
            </a:extLst>
          </p:cNvPr>
          <p:cNvGrpSpPr/>
          <p:nvPr/>
        </p:nvGrpSpPr>
        <p:grpSpPr>
          <a:xfrm>
            <a:off x="8947514" y="2352809"/>
            <a:ext cx="2738838" cy="1971494"/>
            <a:chOff x="3436883" y="2389036"/>
            <a:chExt cx="2794153" cy="2011312"/>
          </a:xfrm>
        </p:grpSpPr>
        <p:sp>
          <p:nvSpPr>
            <p:cNvPr id="80" name="Rectangle 79">
              <a:extLst>
                <a:ext uri="{FF2B5EF4-FFF2-40B4-BE49-F238E27FC236}">
                  <a16:creationId xmlns:a16="http://schemas.microsoft.com/office/drawing/2014/main" id="{16CA87FF-784A-4D45-BC6F-90202E1A6172}"/>
                </a:ext>
              </a:extLst>
            </p:cNvPr>
            <p:cNvSpPr/>
            <p:nvPr/>
          </p:nvSpPr>
          <p:spPr bwMode="auto">
            <a:xfrm>
              <a:off x="3436883" y="2389036"/>
              <a:ext cx="2794153" cy="605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1" tIns="146263" rIns="182828" bIns="146263" numCol="1" spcCol="0" rtlCol="0" fromWordArt="0" anchor="ctr" anchorCtr="0" forceAA="0" compatLnSpc="1">
              <a:prstTxWarp prst="textNoShape">
                <a:avLst/>
              </a:prstTxWarp>
              <a:noAutofit/>
            </a:bodyPr>
            <a:lstStyle/>
            <a:p>
              <a:pPr defTabSz="932125" fontAlgn="base">
                <a:lnSpc>
                  <a:spcPct val="90000"/>
                </a:lnSpc>
                <a:spcBef>
                  <a:spcPct val="0"/>
                </a:spcBef>
                <a:spcAft>
                  <a:spcPct val="0"/>
                </a:spcAft>
                <a:defRPr/>
              </a:pPr>
              <a:r>
                <a:rPr lang="en-US" sz="1961" b="1" dirty="0">
                  <a:gradFill>
                    <a:gsLst>
                      <a:gs pos="0">
                        <a:srgbClr val="FFFFFF"/>
                      </a:gs>
                      <a:gs pos="100000">
                        <a:srgbClr val="FFFFFF"/>
                      </a:gs>
                    </a:gsLst>
                    <a:lin ang="5400000" scaled="0"/>
                  </a:gradFill>
                  <a:latin typeface="Segoe UI Semilight"/>
                  <a:ea typeface="Segoe UI" pitchFamily="34" charset="0"/>
                  <a:cs typeface="Segoe UI" pitchFamily="34" charset="0"/>
                </a:rPr>
                <a:t>Functions</a:t>
              </a:r>
            </a:p>
          </p:txBody>
        </p:sp>
        <p:sp>
          <p:nvSpPr>
            <p:cNvPr id="81" name="Rectangle 80">
              <a:extLst>
                <a:ext uri="{FF2B5EF4-FFF2-40B4-BE49-F238E27FC236}">
                  <a16:creationId xmlns:a16="http://schemas.microsoft.com/office/drawing/2014/main" id="{5963908D-859E-47FB-8875-B0023036FA7D}"/>
                </a:ext>
              </a:extLst>
            </p:cNvPr>
            <p:cNvSpPr/>
            <p:nvPr/>
          </p:nvSpPr>
          <p:spPr bwMode="auto">
            <a:xfrm>
              <a:off x="3436883" y="2994701"/>
              <a:ext cx="2794153" cy="1405647"/>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ctr" defTabSz="914049">
                <a:lnSpc>
                  <a:spcPct val="90000"/>
                </a:lnSpc>
                <a:spcAft>
                  <a:spcPts val="588"/>
                </a:spcAft>
                <a:defRPr/>
              </a:pPr>
              <a:r>
                <a:rPr lang="en-US" sz="1567" dirty="0">
                  <a:gradFill>
                    <a:gsLst>
                      <a:gs pos="1250">
                        <a:srgbClr val="353535"/>
                      </a:gs>
                      <a:gs pos="100000">
                        <a:srgbClr val="353535"/>
                      </a:gs>
                    </a:gsLst>
                    <a:lin ang="5400000" scaled="0"/>
                  </a:gradFill>
                  <a:latin typeface="Segoe UI Semilight"/>
                  <a:ea typeface="Times New Roman" panose="02020603050405020304" pitchFamily="18" charset="0"/>
                </a:rPr>
                <a:t>Execute your code based on events you specify</a:t>
              </a:r>
              <a:endParaRPr lang="en-US" sz="1567" dirty="0">
                <a:gradFill>
                  <a:gsLst>
                    <a:gs pos="1250">
                      <a:srgbClr val="353535"/>
                    </a:gs>
                    <a:gs pos="100000">
                      <a:srgbClr val="353535"/>
                    </a:gs>
                  </a:gsLst>
                  <a:lin ang="5400000" scaled="0"/>
                </a:gradFill>
                <a:latin typeface="Segoe UI Semilight"/>
                <a:ea typeface="Calibri" panose="020F0502020204030204" pitchFamily="34" charset="0"/>
              </a:endParaRPr>
            </a:p>
          </p:txBody>
        </p:sp>
        <p:grpSp>
          <p:nvGrpSpPr>
            <p:cNvPr id="82" name="Group 81">
              <a:extLst>
                <a:ext uri="{FF2B5EF4-FFF2-40B4-BE49-F238E27FC236}">
                  <a16:creationId xmlns:a16="http://schemas.microsoft.com/office/drawing/2014/main" id="{B0BB7A18-A4D8-4715-B2FF-2A3873F68BDA}"/>
                </a:ext>
              </a:extLst>
            </p:cNvPr>
            <p:cNvGrpSpPr/>
            <p:nvPr/>
          </p:nvGrpSpPr>
          <p:grpSpPr>
            <a:xfrm>
              <a:off x="3626039" y="2531117"/>
              <a:ext cx="481498" cy="321504"/>
              <a:chOff x="6795675" y="2984792"/>
              <a:chExt cx="651897" cy="435283"/>
            </a:xfrm>
            <a:solidFill>
              <a:schemeClr val="bg1"/>
            </a:solidFill>
          </p:grpSpPr>
          <p:sp>
            <p:nvSpPr>
              <p:cNvPr id="83" name="Freeform 18">
                <a:extLst>
                  <a:ext uri="{FF2B5EF4-FFF2-40B4-BE49-F238E27FC236}">
                    <a16:creationId xmlns:a16="http://schemas.microsoft.com/office/drawing/2014/main" id="{30C93AC4-7FE8-4FB9-B1C7-4BA5B24D1522}"/>
                  </a:ext>
                </a:extLst>
              </p:cNvPr>
              <p:cNvSpPr>
                <a:spLocks noEditPoints="1"/>
              </p:cNvSpPr>
              <p:nvPr/>
            </p:nvSpPr>
            <p:spPr bwMode="auto">
              <a:xfrm>
                <a:off x="6989720" y="2984792"/>
                <a:ext cx="263807" cy="435283"/>
              </a:xfrm>
              <a:custGeom>
                <a:avLst/>
                <a:gdLst>
                  <a:gd name="T0" fmla="*/ 160 w 160"/>
                  <a:gd name="T1" fmla="*/ 82 h 264"/>
                  <a:gd name="T2" fmla="*/ 143 w 160"/>
                  <a:gd name="T3" fmla="*/ 82 h 264"/>
                  <a:gd name="T4" fmla="*/ 105 w 160"/>
                  <a:gd name="T5" fmla="*/ 82 h 264"/>
                  <a:gd name="T6" fmla="*/ 149 w 160"/>
                  <a:gd name="T7" fmla="*/ 0 h 264"/>
                  <a:gd name="T8" fmla="*/ 41 w 160"/>
                  <a:gd name="T9" fmla="*/ 0 h 264"/>
                  <a:gd name="T10" fmla="*/ 0 w 160"/>
                  <a:gd name="T11" fmla="*/ 136 h 264"/>
                  <a:gd name="T12" fmla="*/ 55 w 160"/>
                  <a:gd name="T13" fmla="*/ 136 h 264"/>
                  <a:gd name="T14" fmla="*/ 28 w 160"/>
                  <a:gd name="T15" fmla="*/ 264 h 264"/>
                  <a:gd name="T16" fmla="*/ 160 w 160"/>
                  <a:gd name="T17" fmla="*/ 82 h 264"/>
                  <a:gd name="T18" fmla="*/ 23 w 160"/>
                  <a:gd name="T19" fmla="*/ 120 h 264"/>
                  <a:gd name="T20" fmla="*/ 53 w 160"/>
                  <a:gd name="T21" fmla="*/ 17 h 264"/>
                  <a:gd name="T22" fmla="*/ 119 w 160"/>
                  <a:gd name="T23" fmla="*/ 17 h 264"/>
                  <a:gd name="T24" fmla="*/ 77 w 160"/>
                  <a:gd name="T25" fmla="*/ 99 h 264"/>
                  <a:gd name="T26" fmla="*/ 126 w 160"/>
                  <a:gd name="T27" fmla="*/ 99 h 264"/>
                  <a:gd name="T28" fmla="*/ 62 w 160"/>
                  <a:gd name="T29" fmla="*/ 189 h 264"/>
                  <a:gd name="T30" fmla="*/ 75 w 160"/>
                  <a:gd name="T31" fmla="*/ 120 h 264"/>
                  <a:gd name="T32" fmla="*/ 23 w 160"/>
                  <a:gd name="T33" fmla="*/ 12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264">
                    <a:moveTo>
                      <a:pt x="160" y="82"/>
                    </a:moveTo>
                    <a:lnTo>
                      <a:pt x="143" y="82"/>
                    </a:lnTo>
                    <a:lnTo>
                      <a:pt x="105" y="82"/>
                    </a:lnTo>
                    <a:lnTo>
                      <a:pt x="149" y="0"/>
                    </a:lnTo>
                    <a:lnTo>
                      <a:pt x="41" y="0"/>
                    </a:lnTo>
                    <a:lnTo>
                      <a:pt x="0" y="136"/>
                    </a:lnTo>
                    <a:lnTo>
                      <a:pt x="55" y="136"/>
                    </a:lnTo>
                    <a:lnTo>
                      <a:pt x="28" y="264"/>
                    </a:lnTo>
                    <a:lnTo>
                      <a:pt x="160" y="82"/>
                    </a:lnTo>
                    <a:close/>
                    <a:moveTo>
                      <a:pt x="23" y="120"/>
                    </a:moveTo>
                    <a:lnTo>
                      <a:pt x="53" y="17"/>
                    </a:lnTo>
                    <a:lnTo>
                      <a:pt x="119" y="17"/>
                    </a:lnTo>
                    <a:lnTo>
                      <a:pt x="77" y="99"/>
                    </a:lnTo>
                    <a:lnTo>
                      <a:pt x="126" y="99"/>
                    </a:lnTo>
                    <a:lnTo>
                      <a:pt x="62" y="189"/>
                    </a:lnTo>
                    <a:lnTo>
                      <a:pt x="75" y="120"/>
                    </a:lnTo>
                    <a:lnTo>
                      <a:pt x="23" y="120"/>
                    </a:lnTo>
                    <a:close/>
                  </a:path>
                </a:pathLst>
              </a:custGeom>
              <a:grpFill/>
              <a:ln>
                <a:noFill/>
              </a:ln>
            </p:spPr>
            <p:txBody>
              <a:bodyPr vert="horz" wrap="square" lIns="89604" tIns="44802" rIns="89604" bIns="44802" numCol="1" anchor="t" anchorCtr="0" compatLnSpc="1">
                <a:prstTxWarp prst="textNoShape">
                  <a:avLst/>
                </a:prstTxWarp>
              </a:bodyPr>
              <a:lstStyle/>
              <a:p>
                <a:pPr defTabSz="913799">
                  <a:defRPr/>
                </a:pPr>
                <a:endParaRPr lang="en-US">
                  <a:gradFill>
                    <a:gsLst>
                      <a:gs pos="0">
                        <a:srgbClr val="505050"/>
                      </a:gs>
                      <a:gs pos="100000">
                        <a:srgbClr val="505050"/>
                      </a:gs>
                    </a:gsLst>
                    <a:lin ang="5400000" scaled="0"/>
                  </a:gradFill>
                  <a:latin typeface="Segoe UI"/>
                </a:endParaRPr>
              </a:p>
            </p:txBody>
          </p:sp>
          <p:grpSp>
            <p:nvGrpSpPr>
              <p:cNvPr id="84" name="Group 83">
                <a:extLst>
                  <a:ext uri="{FF2B5EF4-FFF2-40B4-BE49-F238E27FC236}">
                    <a16:creationId xmlns:a16="http://schemas.microsoft.com/office/drawing/2014/main" id="{0C72BFD4-65BC-44C1-88F1-F0D19D943467}"/>
                  </a:ext>
                </a:extLst>
              </p:cNvPr>
              <p:cNvGrpSpPr/>
              <p:nvPr/>
            </p:nvGrpSpPr>
            <p:grpSpPr>
              <a:xfrm>
                <a:off x="6795675" y="3059346"/>
                <a:ext cx="141873" cy="271583"/>
                <a:chOff x="3016688" y="2176623"/>
                <a:chExt cx="166688" cy="319087"/>
              </a:xfrm>
              <a:grpFill/>
            </p:grpSpPr>
            <p:cxnSp>
              <p:nvCxnSpPr>
                <p:cNvPr id="88" name="Straight Connector 87">
                  <a:extLst>
                    <a:ext uri="{FF2B5EF4-FFF2-40B4-BE49-F238E27FC236}">
                      <a16:creationId xmlns:a16="http://schemas.microsoft.com/office/drawing/2014/main" id="{9C4B5603-DE5C-4520-B806-7F961E992E43}"/>
                    </a:ext>
                  </a:extLst>
                </p:cNvPr>
                <p:cNvCxnSpPr>
                  <a:cxnSpLocks/>
                </p:cNvCxnSpPr>
                <p:nvPr/>
              </p:nvCxnSpPr>
              <p:spPr>
                <a:xfrm>
                  <a:off x="3019069" y="2333785"/>
                  <a:ext cx="164307" cy="161925"/>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7D91688-7AAB-4BF4-BC4D-EE160A1D869A}"/>
                    </a:ext>
                  </a:extLst>
                </p:cNvPr>
                <p:cNvCxnSpPr>
                  <a:cxnSpLocks/>
                </p:cNvCxnSpPr>
                <p:nvPr/>
              </p:nvCxnSpPr>
              <p:spPr>
                <a:xfrm flipV="1">
                  <a:off x="3016688" y="2176623"/>
                  <a:ext cx="159544" cy="157230"/>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F0488DD9-1C06-4339-AAD2-35369D6F752E}"/>
                  </a:ext>
                </a:extLst>
              </p:cNvPr>
              <p:cNvGrpSpPr/>
              <p:nvPr/>
            </p:nvGrpSpPr>
            <p:grpSpPr>
              <a:xfrm flipH="1">
                <a:off x="7305699" y="3059346"/>
                <a:ext cx="141873" cy="271583"/>
                <a:chOff x="3016688" y="2176623"/>
                <a:chExt cx="166688" cy="319087"/>
              </a:xfrm>
              <a:grpFill/>
            </p:grpSpPr>
            <p:cxnSp>
              <p:nvCxnSpPr>
                <p:cNvPr id="86" name="Straight Connector 85">
                  <a:extLst>
                    <a:ext uri="{FF2B5EF4-FFF2-40B4-BE49-F238E27FC236}">
                      <a16:creationId xmlns:a16="http://schemas.microsoft.com/office/drawing/2014/main" id="{C019AEA0-97EF-4EBF-9D51-BF6FBB32F3D9}"/>
                    </a:ext>
                  </a:extLst>
                </p:cNvPr>
                <p:cNvCxnSpPr>
                  <a:cxnSpLocks/>
                </p:cNvCxnSpPr>
                <p:nvPr/>
              </p:nvCxnSpPr>
              <p:spPr>
                <a:xfrm>
                  <a:off x="3019069" y="2333785"/>
                  <a:ext cx="164307" cy="161925"/>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E07DF6C4-6018-4BE4-A325-072E0F460AF7}"/>
                    </a:ext>
                  </a:extLst>
                </p:cNvPr>
                <p:cNvCxnSpPr>
                  <a:cxnSpLocks/>
                </p:cNvCxnSpPr>
                <p:nvPr/>
              </p:nvCxnSpPr>
              <p:spPr>
                <a:xfrm flipV="1">
                  <a:off x="3016688" y="2176623"/>
                  <a:ext cx="159544" cy="157230"/>
                </a:xfrm>
                <a:prstGeom prst="line">
                  <a:avLst/>
                </a:prstGeom>
                <a:grpFill/>
                <a:ln w="31750" cap="rnd">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sp>
        <p:nvSpPr>
          <p:cNvPr id="3" name="TextBox 2">
            <a:extLst>
              <a:ext uri="{FF2B5EF4-FFF2-40B4-BE49-F238E27FC236}">
                <a16:creationId xmlns:a16="http://schemas.microsoft.com/office/drawing/2014/main" id="{F30AC1D3-474F-4011-81B6-37AA42B337CA}"/>
              </a:ext>
            </a:extLst>
          </p:cNvPr>
          <p:cNvSpPr txBox="1"/>
          <p:nvPr/>
        </p:nvSpPr>
        <p:spPr>
          <a:xfrm>
            <a:off x="613343" y="2387386"/>
            <a:ext cx="921520" cy="615516"/>
          </a:xfrm>
          <a:prstGeom prst="rect">
            <a:avLst/>
          </a:prstGeom>
          <a:noFill/>
        </p:spPr>
        <p:txBody>
          <a:bodyPr wrap="none" lIns="179285" tIns="143428" rIns="179285" bIns="143428" rtlCol="0">
            <a:spAutoFit/>
          </a:bodyPr>
          <a:lstStyle/>
          <a:p>
            <a:pPr>
              <a:lnSpc>
                <a:spcPct val="90000"/>
              </a:lnSpc>
              <a:spcAft>
                <a:spcPts val="588"/>
              </a:spcAft>
            </a:pPr>
            <a:r>
              <a:rPr lang="en-US" sz="2353" b="1" dirty="0">
                <a:solidFill>
                  <a:schemeClr val="bg1"/>
                </a:solidFill>
              </a:rPr>
              <a:t>&lt;/&gt;</a:t>
            </a:r>
          </a:p>
        </p:txBody>
      </p:sp>
    </p:spTree>
    <p:extLst>
      <p:ext uri="{BB962C8B-B14F-4D97-AF65-F5344CB8AC3E}">
        <p14:creationId xmlns:p14="http://schemas.microsoft.com/office/powerpoint/2010/main" val="1117174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p:transition spd="slow">
        <p:fade/>
      </p:transition>
    </mc:Fallback>
  </mc:AlternateContent>
</p:sld>
</file>

<file path=ppt/slides/slide17.xml><?xml version="1.0" encoding="utf-8"?>
<p:sld xmlns:a16="http://schemas.microsoft.com/office/drawing/2014/main" xmlns:a14="http://schemas.microsoft.com/office/drawing/2010/main" xmlns:p14="http://schemas.microsoft.com/office/powerpoint/2010/main" xmlns:mc="http://schemas.openxmlformats.org/markup-compatibility/2006" xmlns:p159="http://schemas.microsoft.com/office/powerpoint/2015/09/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47B3F79-6CAD-4BC3-A707-B9F5200F5B1F}"/>
              </a:ext>
            </a:extLst>
          </p:cNvPr>
          <p:cNvSpPr/>
          <p:nvPr/>
        </p:nvSpPr>
        <p:spPr bwMode="auto">
          <a:xfrm>
            <a:off x="4975469" y="2945815"/>
            <a:ext cx="2241062" cy="224106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 name="Title 6">
            <a:extLst>
              <a:ext uri="{FF2B5EF4-FFF2-40B4-BE49-F238E27FC236}">
                <a16:creationId xmlns:a16="http://schemas.microsoft.com/office/drawing/2014/main" id="{0ACFA053-2FCC-4C69-B579-FE2A1EE26422}"/>
              </a:ext>
            </a:extLst>
          </p:cNvPr>
          <p:cNvSpPr>
            <a:spLocks noGrp="1"/>
          </p:cNvSpPr>
          <p:nvPr>
            <p:ph type="title"/>
          </p:nvPr>
        </p:nvSpPr>
        <p:spPr/>
        <p:txBody>
          <a:bodyPr/>
          <a:lstStyle/>
          <a:p>
            <a:pPr>
              <a:defRPr/>
            </a:pPr>
            <a:r>
              <a:rPr lang="en-US"/>
              <a:t>Manage all events in one place</a:t>
            </a:r>
          </a:p>
        </p:txBody>
      </p:sp>
      <p:sp>
        <p:nvSpPr>
          <p:cNvPr id="112" name="TextBox 111"/>
          <p:cNvSpPr txBox="1"/>
          <p:nvPr/>
        </p:nvSpPr>
        <p:spPr>
          <a:xfrm>
            <a:off x="1613928" y="1546528"/>
            <a:ext cx="2689274" cy="642677"/>
          </a:xfrm>
          <a:prstGeom prst="rect">
            <a:avLst/>
          </a:prstGeom>
          <a:noFill/>
          <a:ln>
            <a:noFill/>
          </a:ln>
        </p:spPr>
        <p:txBody>
          <a:bodyPr wrap="square" lIns="179285" tIns="143428" rIns="179285" bIns="143428" rtlCol="0">
            <a:spAutoFit/>
          </a:bodyPr>
          <a:lstStyle/>
          <a:p>
            <a:pPr algn="ctr" defTabSz="1218701">
              <a:lnSpc>
                <a:spcPct val="90000"/>
              </a:lnSpc>
              <a:spcAft>
                <a:spcPts val="1200"/>
              </a:spcAft>
              <a:defRPr/>
            </a:pPr>
            <a:r>
              <a:rPr lang="en-US" sz="2549" kern="0" dirty="0">
                <a:solidFill>
                  <a:schemeClr val="accent5"/>
                </a:solidFill>
                <a:latin typeface="Segoe UI Semilight"/>
                <a:cs typeface="Segoe UI"/>
              </a:rPr>
              <a:t>Event publishers</a:t>
            </a:r>
          </a:p>
        </p:txBody>
      </p:sp>
      <p:sp>
        <p:nvSpPr>
          <p:cNvPr id="166" name="TextBox 165"/>
          <p:cNvSpPr txBox="1"/>
          <p:nvPr/>
        </p:nvSpPr>
        <p:spPr>
          <a:xfrm>
            <a:off x="8026248" y="1905094"/>
            <a:ext cx="2414439" cy="642677"/>
          </a:xfrm>
          <a:prstGeom prst="rect">
            <a:avLst/>
          </a:prstGeom>
          <a:noFill/>
          <a:ln>
            <a:noFill/>
          </a:ln>
        </p:spPr>
        <p:txBody>
          <a:bodyPr wrap="none" lIns="179285" tIns="143428" rIns="179285" bIns="143428" rtlCol="0">
            <a:spAutoFit/>
          </a:bodyPr>
          <a:lstStyle/>
          <a:p>
            <a:pPr algn="ctr" defTabSz="1218701">
              <a:lnSpc>
                <a:spcPct val="90000"/>
              </a:lnSpc>
              <a:spcAft>
                <a:spcPts val="1200"/>
              </a:spcAft>
              <a:defRPr/>
            </a:pPr>
            <a:r>
              <a:rPr lang="en-US" sz="2549" kern="0" dirty="0">
                <a:solidFill>
                  <a:schemeClr val="accent3"/>
                </a:solidFill>
                <a:latin typeface="Segoe UI Semilight"/>
                <a:cs typeface="Segoe UI"/>
              </a:rPr>
              <a:t>Event handlers</a:t>
            </a:r>
          </a:p>
        </p:txBody>
      </p:sp>
      <p:cxnSp>
        <p:nvCxnSpPr>
          <p:cNvPr id="59" name="Straight Connector 58"/>
          <p:cNvCxnSpPr>
            <a:cxnSpLocks/>
          </p:cNvCxnSpPr>
          <p:nvPr/>
        </p:nvCxnSpPr>
        <p:spPr>
          <a:xfrm>
            <a:off x="4419839" y="3499710"/>
            <a:ext cx="918619" cy="891453"/>
          </a:xfrm>
          <a:prstGeom prst="line">
            <a:avLst/>
          </a:prstGeom>
          <a:noFill/>
          <a:ln w="9525" cap="flat" cmpd="sng" algn="ctr">
            <a:noFill/>
            <a:prstDash val="solid"/>
            <a:headEnd type="none"/>
            <a:tailEnd type="none"/>
          </a:ln>
          <a:effectLst/>
        </p:spPr>
      </p:cxnSp>
      <p:pic>
        <p:nvPicPr>
          <p:cNvPr id="54" name="Picture 53">
            <a:extLst>
              <a:ext uri="{FF2B5EF4-FFF2-40B4-BE49-F238E27FC236}">
                <a16:creationId xmlns:a16="http://schemas.microsoft.com/office/drawing/2014/main" id="{1E82793E-5FE5-4462-9B8C-E0E347E4ED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2079" y="3452424"/>
            <a:ext cx="1227843" cy="1227843"/>
          </a:xfrm>
          <a:prstGeom prst="rect">
            <a:avLst/>
          </a:prstGeom>
        </p:spPr>
      </p:pic>
      <p:grpSp>
        <p:nvGrpSpPr>
          <p:cNvPr id="25" name="Group 24">
            <a:extLst>
              <a:ext uri="{FF2B5EF4-FFF2-40B4-BE49-F238E27FC236}">
                <a16:creationId xmlns:a16="http://schemas.microsoft.com/office/drawing/2014/main" id="{2C411C01-8BBD-4D4D-BE16-17641B77B3D3}"/>
              </a:ext>
            </a:extLst>
          </p:cNvPr>
          <p:cNvGrpSpPr/>
          <p:nvPr/>
        </p:nvGrpSpPr>
        <p:grpSpPr>
          <a:xfrm>
            <a:off x="7082058" y="2856172"/>
            <a:ext cx="648143" cy="2420347"/>
            <a:chOff x="7224067" y="2912948"/>
            <a:chExt cx="661140" cy="2468880"/>
          </a:xfrm>
        </p:grpSpPr>
        <p:sp>
          <p:nvSpPr>
            <p:cNvPr id="57" name="Freeform 5">
              <a:extLst>
                <a:ext uri="{FF2B5EF4-FFF2-40B4-BE49-F238E27FC236}">
                  <a16:creationId xmlns:a16="http://schemas.microsoft.com/office/drawing/2014/main" id="{36F42455-FAFB-4E72-BE9F-884620B09793}"/>
                </a:ext>
              </a:extLst>
            </p:cNvPr>
            <p:cNvSpPr>
              <a:spLocks/>
            </p:cNvSpPr>
            <p:nvPr/>
          </p:nvSpPr>
          <p:spPr bwMode="auto">
            <a:xfrm rot="10800000">
              <a:off x="7224067" y="2912948"/>
              <a:ext cx="228600" cy="2468880"/>
            </a:xfrm>
            <a:custGeom>
              <a:avLst/>
              <a:gdLst>
                <a:gd name="T0" fmla="*/ 100 w 100"/>
                <a:gd name="T1" fmla="*/ 0 h 228"/>
                <a:gd name="T2" fmla="*/ 0 w 100"/>
                <a:gd name="T3" fmla="*/ 0 h 228"/>
                <a:gd name="T4" fmla="*/ 0 w 100"/>
                <a:gd name="T5" fmla="*/ 228 h 228"/>
                <a:gd name="T6" fmla="*/ 100 w 100"/>
                <a:gd name="T7" fmla="*/ 228 h 228"/>
              </a:gdLst>
              <a:ahLst/>
              <a:cxnLst>
                <a:cxn ang="0">
                  <a:pos x="T0" y="T1"/>
                </a:cxn>
                <a:cxn ang="0">
                  <a:pos x="T2" y="T3"/>
                </a:cxn>
                <a:cxn ang="0">
                  <a:pos x="T4" y="T5"/>
                </a:cxn>
                <a:cxn ang="0">
                  <a:pos x="T6" y="T7"/>
                </a:cxn>
              </a:cxnLst>
              <a:rect l="0" t="0" r="r" b="b"/>
              <a:pathLst>
                <a:path w="100" h="228">
                  <a:moveTo>
                    <a:pt x="100" y="0"/>
                  </a:moveTo>
                  <a:lnTo>
                    <a:pt x="0" y="0"/>
                  </a:lnTo>
                  <a:lnTo>
                    <a:pt x="0" y="228"/>
                  </a:lnTo>
                  <a:lnTo>
                    <a:pt x="100" y="228"/>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sp>
          <p:nvSpPr>
            <p:cNvPr id="58" name="arrow">
              <a:extLst>
                <a:ext uri="{FF2B5EF4-FFF2-40B4-BE49-F238E27FC236}">
                  <a16:creationId xmlns:a16="http://schemas.microsoft.com/office/drawing/2014/main" id="{7AEC3121-3761-4D31-8522-828FC7FB9FF6}"/>
                </a:ext>
              </a:extLst>
            </p:cNvPr>
            <p:cNvSpPr>
              <a:spLocks noChangeAspect="1" noEditPoints="1"/>
            </p:cNvSpPr>
            <p:nvPr/>
          </p:nvSpPr>
          <p:spPr bwMode="auto">
            <a:xfrm>
              <a:off x="7614477" y="4022479"/>
              <a:ext cx="270730" cy="249819"/>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5875" cap="sq">
              <a:solidFill>
                <a:schemeClr val="tx1"/>
              </a:solidFill>
              <a:prstDash val="solid"/>
              <a:miter lim="800000"/>
              <a:headEnd/>
              <a:tailEnd/>
            </a:ln>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grpSp>
      <p:grpSp>
        <p:nvGrpSpPr>
          <p:cNvPr id="26" name="Group 25">
            <a:extLst>
              <a:ext uri="{FF2B5EF4-FFF2-40B4-BE49-F238E27FC236}">
                <a16:creationId xmlns:a16="http://schemas.microsoft.com/office/drawing/2014/main" id="{0FEFE59A-A912-413A-B282-19A791EE6F48}"/>
              </a:ext>
            </a:extLst>
          </p:cNvPr>
          <p:cNvGrpSpPr/>
          <p:nvPr/>
        </p:nvGrpSpPr>
        <p:grpSpPr>
          <a:xfrm>
            <a:off x="4178188" y="2183851"/>
            <a:ext cx="643398" cy="3764984"/>
            <a:chOff x="4261969" y="2227145"/>
            <a:chExt cx="656299" cy="3840480"/>
          </a:xfrm>
        </p:grpSpPr>
        <p:sp>
          <p:nvSpPr>
            <p:cNvPr id="62" name="Freeform 5">
              <a:extLst>
                <a:ext uri="{FF2B5EF4-FFF2-40B4-BE49-F238E27FC236}">
                  <a16:creationId xmlns:a16="http://schemas.microsoft.com/office/drawing/2014/main" id="{5352CC2B-B969-4202-863D-AD50CA17D694}"/>
                </a:ext>
              </a:extLst>
            </p:cNvPr>
            <p:cNvSpPr>
              <a:spLocks/>
            </p:cNvSpPr>
            <p:nvPr/>
          </p:nvSpPr>
          <p:spPr bwMode="auto">
            <a:xfrm rot="10800000">
              <a:off x="4261969" y="2227145"/>
              <a:ext cx="228600" cy="3840480"/>
            </a:xfrm>
            <a:custGeom>
              <a:avLst/>
              <a:gdLst>
                <a:gd name="T0" fmla="*/ 100 w 100"/>
                <a:gd name="T1" fmla="*/ 0 h 228"/>
                <a:gd name="T2" fmla="*/ 0 w 100"/>
                <a:gd name="T3" fmla="*/ 0 h 228"/>
                <a:gd name="T4" fmla="*/ 0 w 100"/>
                <a:gd name="T5" fmla="*/ 228 h 228"/>
                <a:gd name="T6" fmla="*/ 100 w 100"/>
                <a:gd name="T7" fmla="*/ 228 h 228"/>
              </a:gdLst>
              <a:ahLst/>
              <a:cxnLst>
                <a:cxn ang="0">
                  <a:pos x="T0" y="T1"/>
                </a:cxn>
                <a:cxn ang="0">
                  <a:pos x="T2" y="T3"/>
                </a:cxn>
                <a:cxn ang="0">
                  <a:pos x="T4" y="T5"/>
                </a:cxn>
                <a:cxn ang="0">
                  <a:pos x="T6" y="T7"/>
                </a:cxn>
              </a:cxnLst>
              <a:rect l="0" t="0" r="r" b="b"/>
              <a:pathLst>
                <a:path w="100" h="228">
                  <a:moveTo>
                    <a:pt x="100" y="0"/>
                  </a:moveTo>
                  <a:lnTo>
                    <a:pt x="0" y="0"/>
                  </a:lnTo>
                  <a:lnTo>
                    <a:pt x="0" y="228"/>
                  </a:lnTo>
                  <a:lnTo>
                    <a:pt x="100" y="228"/>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sp>
          <p:nvSpPr>
            <p:cNvPr id="65" name="arrow">
              <a:extLst>
                <a:ext uri="{FF2B5EF4-FFF2-40B4-BE49-F238E27FC236}">
                  <a16:creationId xmlns:a16="http://schemas.microsoft.com/office/drawing/2014/main" id="{D26BEF4C-17CB-43F0-B578-A566D8937FD4}"/>
                </a:ext>
              </a:extLst>
            </p:cNvPr>
            <p:cNvSpPr>
              <a:spLocks noChangeAspect="1" noEditPoints="1"/>
            </p:cNvSpPr>
            <p:nvPr/>
          </p:nvSpPr>
          <p:spPr bwMode="auto">
            <a:xfrm>
              <a:off x="4647538" y="4022479"/>
              <a:ext cx="270730" cy="249819"/>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5875" cap="sq">
              <a:solidFill>
                <a:schemeClr val="tx1"/>
              </a:solidFill>
              <a:prstDash val="solid"/>
              <a:miter lim="800000"/>
              <a:headEnd/>
              <a:tailEnd/>
            </a:ln>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grpSp>
      <p:grpSp>
        <p:nvGrpSpPr>
          <p:cNvPr id="21" name="Group 20">
            <a:extLst>
              <a:ext uri="{FF2B5EF4-FFF2-40B4-BE49-F238E27FC236}">
                <a16:creationId xmlns:a16="http://schemas.microsoft.com/office/drawing/2014/main" id="{D932B88A-9652-4DC4-82A3-6C9565AC5CCC}"/>
              </a:ext>
            </a:extLst>
          </p:cNvPr>
          <p:cNvGrpSpPr/>
          <p:nvPr/>
        </p:nvGrpSpPr>
        <p:grpSpPr>
          <a:xfrm>
            <a:off x="1613928" y="2282470"/>
            <a:ext cx="2689274" cy="3567747"/>
            <a:chOff x="1646290" y="2327742"/>
            <a:chExt cx="2743200" cy="3639288"/>
          </a:xfrm>
        </p:grpSpPr>
        <p:sp>
          <p:nvSpPr>
            <p:cNvPr id="13" name="Rectangle 12">
              <a:extLst>
                <a:ext uri="{FF2B5EF4-FFF2-40B4-BE49-F238E27FC236}">
                  <a16:creationId xmlns:a16="http://schemas.microsoft.com/office/drawing/2014/main" id="{C4C1B0A2-A315-4563-AA64-C374A5ECF32C}"/>
                </a:ext>
              </a:extLst>
            </p:cNvPr>
            <p:cNvSpPr/>
            <p:nvPr/>
          </p:nvSpPr>
          <p:spPr bwMode="auto">
            <a:xfrm>
              <a:off x="1646290" y="2327742"/>
              <a:ext cx="27432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6" name="Rectangle 65">
              <a:extLst>
                <a:ext uri="{FF2B5EF4-FFF2-40B4-BE49-F238E27FC236}">
                  <a16:creationId xmlns:a16="http://schemas.microsoft.com/office/drawing/2014/main" id="{7D62C885-950A-4FEE-84B3-A4EB7E8433FA}"/>
                </a:ext>
              </a:extLst>
            </p:cNvPr>
            <p:cNvSpPr/>
            <p:nvPr/>
          </p:nvSpPr>
          <p:spPr bwMode="auto">
            <a:xfrm>
              <a:off x="1646290" y="3059262"/>
              <a:ext cx="27432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8" name="Rectangle 67">
              <a:extLst>
                <a:ext uri="{FF2B5EF4-FFF2-40B4-BE49-F238E27FC236}">
                  <a16:creationId xmlns:a16="http://schemas.microsoft.com/office/drawing/2014/main" id="{D91401D8-6628-4D5F-8BE0-43ADB2FE205D}"/>
                </a:ext>
              </a:extLst>
            </p:cNvPr>
            <p:cNvSpPr/>
            <p:nvPr/>
          </p:nvSpPr>
          <p:spPr bwMode="auto">
            <a:xfrm>
              <a:off x="1646290" y="3790774"/>
              <a:ext cx="27432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9" name="Rectangle 68">
              <a:extLst>
                <a:ext uri="{FF2B5EF4-FFF2-40B4-BE49-F238E27FC236}">
                  <a16:creationId xmlns:a16="http://schemas.microsoft.com/office/drawing/2014/main" id="{18A92E95-6C4E-47E7-80A5-B8E8F54E28C1}"/>
                </a:ext>
              </a:extLst>
            </p:cNvPr>
            <p:cNvSpPr/>
            <p:nvPr/>
          </p:nvSpPr>
          <p:spPr bwMode="auto">
            <a:xfrm>
              <a:off x="1646290" y="4522286"/>
              <a:ext cx="27432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0" name="Rectangle 69">
              <a:extLst>
                <a:ext uri="{FF2B5EF4-FFF2-40B4-BE49-F238E27FC236}">
                  <a16:creationId xmlns:a16="http://schemas.microsoft.com/office/drawing/2014/main" id="{52F8D129-625B-450C-8B9B-A79D7DD04708}"/>
                </a:ext>
              </a:extLst>
            </p:cNvPr>
            <p:cNvSpPr/>
            <p:nvPr/>
          </p:nvSpPr>
          <p:spPr bwMode="auto">
            <a:xfrm>
              <a:off x="1646290" y="5253798"/>
              <a:ext cx="27432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grpSp>
        <p:nvGrpSpPr>
          <p:cNvPr id="24" name="Group 23">
            <a:extLst>
              <a:ext uri="{FF2B5EF4-FFF2-40B4-BE49-F238E27FC236}">
                <a16:creationId xmlns:a16="http://schemas.microsoft.com/office/drawing/2014/main" id="{85352EA2-E345-47A8-B979-D2F2D70F5AF4}"/>
              </a:ext>
            </a:extLst>
          </p:cNvPr>
          <p:cNvGrpSpPr/>
          <p:nvPr/>
        </p:nvGrpSpPr>
        <p:grpSpPr>
          <a:xfrm>
            <a:off x="7888799" y="2632076"/>
            <a:ext cx="2689274" cy="2850615"/>
            <a:chOff x="8047017" y="2693498"/>
            <a:chExt cx="2743200" cy="2907776"/>
          </a:xfrm>
        </p:grpSpPr>
        <p:sp>
          <p:nvSpPr>
            <p:cNvPr id="72" name="Rectangle 71">
              <a:extLst>
                <a:ext uri="{FF2B5EF4-FFF2-40B4-BE49-F238E27FC236}">
                  <a16:creationId xmlns:a16="http://schemas.microsoft.com/office/drawing/2014/main" id="{5088C66C-6F39-40B2-95FB-F1A545E6C60D}"/>
                </a:ext>
              </a:extLst>
            </p:cNvPr>
            <p:cNvSpPr/>
            <p:nvPr/>
          </p:nvSpPr>
          <p:spPr bwMode="auto">
            <a:xfrm>
              <a:off x="8047017" y="2693498"/>
              <a:ext cx="27432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3" name="Rectangle 72">
              <a:extLst>
                <a:ext uri="{FF2B5EF4-FFF2-40B4-BE49-F238E27FC236}">
                  <a16:creationId xmlns:a16="http://schemas.microsoft.com/office/drawing/2014/main" id="{4F3D54C8-E82F-4769-94D4-30351411D36E}"/>
                </a:ext>
              </a:extLst>
            </p:cNvPr>
            <p:cNvSpPr/>
            <p:nvPr/>
          </p:nvSpPr>
          <p:spPr bwMode="auto">
            <a:xfrm>
              <a:off x="8047017" y="3425018"/>
              <a:ext cx="27432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7" name="Rectangle 76">
              <a:extLst>
                <a:ext uri="{FF2B5EF4-FFF2-40B4-BE49-F238E27FC236}">
                  <a16:creationId xmlns:a16="http://schemas.microsoft.com/office/drawing/2014/main" id="{92B57EAE-A63A-49F0-AC99-9950DE11059A}"/>
                </a:ext>
              </a:extLst>
            </p:cNvPr>
            <p:cNvSpPr/>
            <p:nvPr/>
          </p:nvSpPr>
          <p:spPr bwMode="auto">
            <a:xfrm>
              <a:off x="8047017" y="4156530"/>
              <a:ext cx="27432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8" name="Rectangle 77">
              <a:extLst>
                <a:ext uri="{FF2B5EF4-FFF2-40B4-BE49-F238E27FC236}">
                  <a16:creationId xmlns:a16="http://schemas.microsoft.com/office/drawing/2014/main" id="{9B9AF45E-BB62-40C9-B30A-FA601FD745A7}"/>
                </a:ext>
              </a:extLst>
            </p:cNvPr>
            <p:cNvSpPr/>
            <p:nvPr/>
          </p:nvSpPr>
          <p:spPr bwMode="auto">
            <a:xfrm>
              <a:off x="8047017" y="4888042"/>
              <a:ext cx="27432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grpSp>
        <p:nvGrpSpPr>
          <p:cNvPr id="27" name="Group 26">
            <a:extLst>
              <a:ext uri="{FF2B5EF4-FFF2-40B4-BE49-F238E27FC236}">
                <a16:creationId xmlns:a16="http://schemas.microsoft.com/office/drawing/2014/main" id="{765B14C9-3992-4098-89C2-40174474D10C}"/>
              </a:ext>
            </a:extLst>
          </p:cNvPr>
          <p:cNvGrpSpPr/>
          <p:nvPr/>
        </p:nvGrpSpPr>
        <p:grpSpPr>
          <a:xfrm>
            <a:off x="1613925" y="2523455"/>
            <a:ext cx="2420350" cy="3085779"/>
            <a:chOff x="1646287" y="2573559"/>
            <a:chExt cx="2468883" cy="3147655"/>
          </a:xfrm>
        </p:grpSpPr>
        <p:sp>
          <p:nvSpPr>
            <p:cNvPr id="139" name="TextBox 138"/>
            <p:cNvSpPr txBox="1"/>
            <p:nvPr/>
          </p:nvSpPr>
          <p:spPr>
            <a:xfrm>
              <a:off x="1646289" y="3305079"/>
              <a:ext cx="2468880" cy="221599"/>
            </a:xfrm>
            <a:prstGeom prst="rect">
              <a:avLst/>
            </a:prstGeom>
            <a:noFill/>
            <a:ln>
              <a:noFill/>
            </a:ln>
          </p:spPr>
          <p:txBody>
            <a:bodyPr wrap="square" lIns="627497" tIns="0" rIns="0" bIns="0" rtlCol="0" anchor="ctr" anchorCtr="0">
              <a:spAutoFit/>
            </a:bodyPr>
            <a:lstStyle/>
            <a:p>
              <a:pPr defTabSz="932563">
                <a:lnSpc>
                  <a:spcPct val="90000"/>
                </a:lnSpc>
                <a:defRPr/>
              </a:pPr>
              <a:r>
                <a:rPr lang="en-US" sz="1568" kern="0" dirty="0">
                  <a:latin typeface="Segoe UI"/>
                </a:rPr>
                <a:t>Resource Groups</a:t>
              </a:r>
            </a:p>
          </p:txBody>
        </p:sp>
        <p:sp>
          <p:nvSpPr>
            <p:cNvPr id="142" name="TextBox 141"/>
            <p:cNvSpPr txBox="1"/>
            <p:nvPr/>
          </p:nvSpPr>
          <p:spPr>
            <a:xfrm>
              <a:off x="1646290" y="4768103"/>
              <a:ext cx="2468880" cy="221599"/>
            </a:xfrm>
            <a:prstGeom prst="rect">
              <a:avLst/>
            </a:prstGeom>
            <a:noFill/>
            <a:ln>
              <a:noFill/>
            </a:ln>
          </p:spPr>
          <p:txBody>
            <a:bodyPr wrap="square" lIns="627497" tIns="0" rIns="0" bIns="0" rtlCol="0" anchor="ctr" anchorCtr="0">
              <a:spAutoFit/>
            </a:bodyPr>
            <a:lstStyle/>
            <a:p>
              <a:pPr defTabSz="932563">
                <a:lnSpc>
                  <a:spcPct val="90000"/>
                </a:lnSpc>
                <a:defRPr/>
              </a:pPr>
              <a:r>
                <a:rPr lang="en-US" sz="1568" kern="0" dirty="0">
                  <a:latin typeface="Segoe UI"/>
                </a:rPr>
                <a:t>Event Hubs</a:t>
              </a:r>
            </a:p>
          </p:txBody>
        </p:sp>
        <p:sp>
          <p:nvSpPr>
            <p:cNvPr id="136" name="TextBox 135"/>
            <p:cNvSpPr txBox="1"/>
            <p:nvPr/>
          </p:nvSpPr>
          <p:spPr>
            <a:xfrm>
              <a:off x="1646290" y="4036591"/>
              <a:ext cx="2468880" cy="221599"/>
            </a:xfrm>
            <a:prstGeom prst="rect">
              <a:avLst/>
            </a:prstGeom>
            <a:noFill/>
            <a:ln>
              <a:noFill/>
            </a:ln>
          </p:spPr>
          <p:txBody>
            <a:bodyPr wrap="square" lIns="627497" tIns="0" rIns="0" bIns="0" rtlCol="0" anchor="ctr" anchorCtr="0">
              <a:spAutoFit/>
            </a:bodyPr>
            <a:lstStyle/>
            <a:p>
              <a:pPr defTabSz="932563">
                <a:lnSpc>
                  <a:spcPct val="90000"/>
                </a:lnSpc>
                <a:defRPr/>
              </a:pPr>
              <a:r>
                <a:rPr lang="en-US" sz="1568" kern="0" dirty="0">
                  <a:latin typeface="Segoe UI"/>
                </a:rPr>
                <a:t>Azure Subscriptions</a:t>
              </a:r>
            </a:p>
          </p:txBody>
        </p:sp>
        <p:sp>
          <p:nvSpPr>
            <p:cNvPr id="133" name="TextBox 132"/>
            <p:cNvSpPr txBox="1"/>
            <p:nvPr/>
          </p:nvSpPr>
          <p:spPr>
            <a:xfrm>
              <a:off x="1646287" y="5499615"/>
              <a:ext cx="2468880" cy="221599"/>
            </a:xfrm>
            <a:prstGeom prst="rect">
              <a:avLst/>
            </a:prstGeom>
            <a:noFill/>
            <a:ln>
              <a:noFill/>
            </a:ln>
          </p:spPr>
          <p:txBody>
            <a:bodyPr wrap="square" lIns="627497" tIns="0" rIns="0" bIns="0" rtlCol="0" anchor="ctr" anchorCtr="0">
              <a:spAutoFit/>
            </a:bodyPr>
            <a:lstStyle/>
            <a:p>
              <a:pPr defTabSz="932563">
                <a:lnSpc>
                  <a:spcPct val="90000"/>
                </a:lnSpc>
                <a:defRPr/>
              </a:pPr>
              <a:r>
                <a:rPr lang="en-US" sz="1568" kern="0" dirty="0">
                  <a:latin typeface="Segoe UI"/>
                </a:rPr>
                <a:t>Custom Events</a:t>
              </a:r>
            </a:p>
          </p:txBody>
        </p:sp>
        <p:sp>
          <p:nvSpPr>
            <p:cNvPr id="130" name="TextBox 129"/>
            <p:cNvSpPr txBox="1"/>
            <p:nvPr/>
          </p:nvSpPr>
          <p:spPr>
            <a:xfrm>
              <a:off x="1646290" y="2573559"/>
              <a:ext cx="2468880" cy="221599"/>
            </a:xfrm>
            <a:prstGeom prst="rect">
              <a:avLst/>
            </a:prstGeom>
            <a:noFill/>
            <a:ln>
              <a:noFill/>
            </a:ln>
          </p:spPr>
          <p:txBody>
            <a:bodyPr wrap="square" lIns="627497" tIns="0" rIns="0" bIns="0" rtlCol="0" anchor="ctr" anchorCtr="0">
              <a:spAutoFit/>
            </a:bodyPr>
            <a:lstStyle/>
            <a:p>
              <a:pPr defTabSz="932563">
                <a:lnSpc>
                  <a:spcPct val="90000"/>
                </a:lnSpc>
                <a:defRPr/>
              </a:pPr>
              <a:r>
                <a:rPr lang="en-US" sz="1568" kern="0" dirty="0">
                  <a:latin typeface="Segoe UI"/>
                </a:rPr>
                <a:t>Blob Storage</a:t>
              </a:r>
            </a:p>
          </p:txBody>
        </p:sp>
      </p:grpSp>
      <p:grpSp>
        <p:nvGrpSpPr>
          <p:cNvPr id="28" name="Group 27">
            <a:extLst>
              <a:ext uri="{FF2B5EF4-FFF2-40B4-BE49-F238E27FC236}">
                <a16:creationId xmlns:a16="http://schemas.microsoft.com/office/drawing/2014/main" id="{E8AD474A-D44D-4068-9AC0-E075C4A15FB1}"/>
              </a:ext>
            </a:extLst>
          </p:cNvPr>
          <p:cNvGrpSpPr/>
          <p:nvPr/>
        </p:nvGrpSpPr>
        <p:grpSpPr>
          <a:xfrm>
            <a:off x="7888830" y="2882021"/>
            <a:ext cx="2420347" cy="2368647"/>
            <a:chOff x="8047017" y="2939315"/>
            <a:chExt cx="2468880" cy="2416143"/>
          </a:xfrm>
        </p:grpSpPr>
        <p:sp>
          <p:nvSpPr>
            <p:cNvPr id="80" name="TextBox 79">
              <a:extLst>
                <a:ext uri="{FF2B5EF4-FFF2-40B4-BE49-F238E27FC236}">
                  <a16:creationId xmlns:a16="http://schemas.microsoft.com/office/drawing/2014/main" id="{FB218A8C-0032-4D10-9AA8-9B7816410325}"/>
                </a:ext>
              </a:extLst>
            </p:cNvPr>
            <p:cNvSpPr txBox="1"/>
            <p:nvPr/>
          </p:nvSpPr>
          <p:spPr>
            <a:xfrm>
              <a:off x="8047017" y="2939315"/>
              <a:ext cx="2468880" cy="221599"/>
            </a:xfrm>
            <a:prstGeom prst="rect">
              <a:avLst/>
            </a:prstGeom>
            <a:noFill/>
            <a:ln>
              <a:noFill/>
            </a:ln>
          </p:spPr>
          <p:txBody>
            <a:bodyPr wrap="square" lIns="627497" tIns="0" rIns="0" bIns="0" rtlCol="0" anchor="ctr" anchorCtr="0">
              <a:spAutoFit/>
            </a:bodyPr>
            <a:lstStyle/>
            <a:p>
              <a:pPr defTabSz="932563">
                <a:lnSpc>
                  <a:spcPct val="90000"/>
                </a:lnSpc>
                <a:defRPr/>
              </a:pPr>
              <a:r>
                <a:rPr lang="en-US" sz="1568" kern="0" dirty="0">
                  <a:latin typeface="Segoe UI"/>
                </a:rPr>
                <a:t>Azure Functions</a:t>
              </a:r>
            </a:p>
          </p:txBody>
        </p:sp>
        <p:sp>
          <p:nvSpPr>
            <p:cNvPr id="81" name="TextBox 80">
              <a:extLst>
                <a:ext uri="{FF2B5EF4-FFF2-40B4-BE49-F238E27FC236}">
                  <a16:creationId xmlns:a16="http://schemas.microsoft.com/office/drawing/2014/main" id="{ACF3C21B-22D1-474D-B696-373FC1C5250A}"/>
                </a:ext>
              </a:extLst>
            </p:cNvPr>
            <p:cNvSpPr txBox="1"/>
            <p:nvPr/>
          </p:nvSpPr>
          <p:spPr>
            <a:xfrm>
              <a:off x="8047017" y="4402347"/>
              <a:ext cx="2468880" cy="221599"/>
            </a:xfrm>
            <a:prstGeom prst="rect">
              <a:avLst/>
            </a:prstGeom>
            <a:noFill/>
            <a:ln>
              <a:noFill/>
            </a:ln>
          </p:spPr>
          <p:txBody>
            <a:bodyPr wrap="square" lIns="627497" tIns="0" rIns="0" bIns="0" rtlCol="0" anchor="ctr" anchorCtr="0">
              <a:spAutoFit/>
            </a:bodyPr>
            <a:lstStyle/>
            <a:p>
              <a:pPr defTabSz="932563">
                <a:lnSpc>
                  <a:spcPct val="90000"/>
                </a:lnSpc>
                <a:defRPr/>
              </a:pPr>
              <a:r>
                <a:rPr lang="en-US" sz="1568" kern="0" dirty="0">
                  <a:latin typeface="Segoe UI"/>
                </a:rPr>
                <a:t>Azure Automation</a:t>
              </a:r>
            </a:p>
          </p:txBody>
        </p:sp>
        <p:sp>
          <p:nvSpPr>
            <p:cNvPr id="82" name="TextBox 81">
              <a:extLst>
                <a:ext uri="{FF2B5EF4-FFF2-40B4-BE49-F238E27FC236}">
                  <a16:creationId xmlns:a16="http://schemas.microsoft.com/office/drawing/2014/main" id="{5132851C-5C6B-487F-B36C-5FABED0EBCF8}"/>
                </a:ext>
              </a:extLst>
            </p:cNvPr>
            <p:cNvSpPr txBox="1"/>
            <p:nvPr/>
          </p:nvSpPr>
          <p:spPr>
            <a:xfrm>
              <a:off x="8047017" y="3670835"/>
              <a:ext cx="2468880" cy="221599"/>
            </a:xfrm>
            <a:prstGeom prst="rect">
              <a:avLst/>
            </a:prstGeom>
            <a:noFill/>
            <a:ln>
              <a:noFill/>
            </a:ln>
          </p:spPr>
          <p:txBody>
            <a:bodyPr wrap="square" lIns="627497" tIns="0" rIns="0" bIns="0" rtlCol="0" anchor="ctr" anchorCtr="0">
              <a:spAutoFit/>
            </a:bodyPr>
            <a:lstStyle/>
            <a:p>
              <a:pPr defTabSz="932563">
                <a:lnSpc>
                  <a:spcPct val="90000"/>
                </a:lnSpc>
                <a:defRPr/>
              </a:pPr>
              <a:r>
                <a:rPr lang="en-US" sz="1568" kern="0" dirty="0">
                  <a:latin typeface="Segoe UI"/>
                </a:rPr>
                <a:t>Logic Apps</a:t>
              </a:r>
            </a:p>
          </p:txBody>
        </p:sp>
        <p:sp>
          <p:nvSpPr>
            <p:cNvPr id="83" name="TextBox 82">
              <a:extLst>
                <a:ext uri="{FF2B5EF4-FFF2-40B4-BE49-F238E27FC236}">
                  <a16:creationId xmlns:a16="http://schemas.microsoft.com/office/drawing/2014/main" id="{E6ECB19F-78B2-4F77-83D6-D1CA12618F6D}"/>
                </a:ext>
              </a:extLst>
            </p:cNvPr>
            <p:cNvSpPr txBox="1"/>
            <p:nvPr/>
          </p:nvSpPr>
          <p:spPr>
            <a:xfrm>
              <a:off x="8047017" y="5133859"/>
              <a:ext cx="2468880" cy="221599"/>
            </a:xfrm>
            <a:prstGeom prst="rect">
              <a:avLst/>
            </a:prstGeom>
            <a:noFill/>
            <a:ln>
              <a:noFill/>
            </a:ln>
          </p:spPr>
          <p:txBody>
            <a:bodyPr wrap="square" lIns="627497" tIns="0" rIns="0" bIns="0" rtlCol="0" anchor="ctr" anchorCtr="0">
              <a:spAutoFit/>
            </a:bodyPr>
            <a:lstStyle/>
            <a:p>
              <a:pPr defTabSz="932563">
                <a:lnSpc>
                  <a:spcPct val="90000"/>
                </a:lnSpc>
                <a:defRPr/>
              </a:pPr>
              <a:r>
                <a:rPr lang="en-US" sz="1568" kern="0" dirty="0" err="1">
                  <a:latin typeface="Segoe UI"/>
                </a:rPr>
                <a:t>WebHooks</a:t>
              </a:r>
              <a:endParaRPr lang="en-US" sz="1568" kern="0" dirty="0">
                <a:latin typeface="Segoe UI"/>
              </a:endParaRPr>
            </a:p>
          </p:txBody>
        </p:sp>
      </p:grpSp>
      <p:grpSp>
        <p:nvGrpSpPr>
          <p:cNvPr id="22" name="Group 21">
            <a:extLst>
              <a:ext uri="{FF2B5EF4-FFF2-40B4-BE49-F238E27FC236}">
                <a16:creationId xmlns:a16="http://schemas.microsoft.com/office/drawing/2014/main" id="{393536B3-83E9-4175-A7C3-A24CC551DC03}"/>
              </a:ext>
            </a:extLst>
          </p:cNvPr>
          <p:cNvGrpSpPr/>
          <p:nvPr/>
        </p:nvGrpSpPr>
        <p:grpSpPr>
          <a:xfrm>
            <a:off x="1776831" y="2476189"/>
            <a:ext cx="311775" cy="3166950"/>
            <a:chOff x="1812459" y="2525345"/>
            <a:chExt cx="318027" cy="3230454"/>
          </a:xfrm>
        </p:grpSpPr>
        <p:pic>
          <p:nvPicPr>
            <p:cNvPr id="144" name="Picture 143"/>
            <p:cNvPicPr>
              <a:picLocks noChangeAspect="1"/>
            </p:cNvPicPr>
            <p:nvPr/>
          </p:nvPicPr>
          <p:blipFill rotWithShape="1">
            <a:blip r:embed="rId4"/>
            <a:srcRect b="32970"/>
            <a:stretch/>
          </p:blipFill>
          <p:spPr>
            <a:xfrm>
              <a:off x="1812459" y="4718545"/>
              <a:ext cx="318027" cy="320715"/>
            </a:xfrm>
            <a:prstGeom prst="rect">
              <a:avLst/>
            </a:prstGeom>
            <a:ln>
              <a:noFill/>
            </a:ln>
          </p:spPr>
        </p:pic>
        <p:pic>
          <p:nvPicPr>
            <p:cNvPr id="141" name="Picture 140"/>
            <p:cNvPicPr>
              <a:picLocks noChangeAspect="1"/>
            </p:cNvPicPr>
            <p:nvPr/>
          </p:nvPicPr>
          <p:blipFill>
            <a:blip r:embed="rId5"/>
            <a:stretch>
              <a:fillRect/>
            </a:stretch>
          </p:blipFill>
          <p:spPr>
            <a:xfrm>
              <a:off x="1812459" y="3256865"/>
              <a:ext cx="318027" cy="318027"/>
            </a:xfrm>
            <a:prstGeom prst="rect">
              <a:avLst/>
            </a:prstGeom>
            <a:ln>
              <a:noFill/>
            </a:ln>
          </p:spPr>
        </p:pic>
        <p:pic>
          <p:nvPicPr>
            <p:cNvPr id="138" name="Picture 137"/>
            <p:cNvPicPr>
              <a:picLocks noChangeAspect="1"/>
            </p:cNvPicPr>
            <p:nvPr/>
          </p:nvPicPr>
          <p:blipFill>
            <a:blip r:embed="rId6"/>
            <a:stretch>
              <a:fillRect/>
            </a:stretch>
          </p:blipFill>
          <p:spPr>
            <a:xfrm>
              <a:off x="1819273" y="3995191"/>
              <a:ext cx="304398" cy="304398"/>
            </a:xfrm>
            <a:prstGeom prst="rect">
              <a:avLst/>
            </a:prstGeom>
            <a:ln>
              <a:noFill/>
            </a:ln>
          </p:spPr>
        </p:pic>
        <p:pic>
          <p:nvPicPr>
            <p:cNvPr id="135" name="Picture 134"/>
            <p:cNvPicPr>
              <a:picLocks noChangeAspect="1"/>
            </p:cNvPicPr>
            <p:nvPr/>
          </p:nvPicPr>
          <p:blipFill>
            <a:blip r:embed="rId7"/>
            <a:stretch>
              <a:fillRect/>
            </a:stretch>
          </p:blipFill>
          <p:spPr>
            <a:xfrm>
              <a:off x="1826087" y="5465029"/>
              <a:ext cx="290770" cy="290770"/>
            </a:xfrm>
            <a:prstGeom prst="rect">
              <a:avLst/>
            </a:prstGeom>
            <a:ln>
              <a:noFill/>
            </a:ln>
          </p:spPr>
        </p:pic>
        <p:pic>
          <p:nvPicPr>
            <p:cNvPr id="132" name="Picture 131"/>
            <p:cNvPicPr>
              <a:picLocks noChangeAspect="1"/>
            </p:cNvPicPr>
            <p:nvPr/>
          </p:nvPicPr>
          <p:blipFill>
            <a:blip r:embed="rId8"/>
            <a:stretch>
              <a:fillRect/>
            </a:stretch>
          </p:blipFill>
          <p:spPr>
            <a:xfrm>
              <a:off x="1812459" y="2525345"/>
              <a:ext cx="318027" cy="318027"/>
            </a:xfrm>
            <a:prstGeom prst="rect">
              <a:avLst/>
            </a:prstGeom>
            <a:ln>
              <a:noFill/>
            </a:ln>
          </p:spPr>
        </p:pic>
      </p:grpSp>
      <p:grpSp>
        <p:nvGrpSpPr>
          <p:cNvPr id="23" name="Group 22">
            <a:extLst>
              <a:ext uri="{FF2B5EF4-FFF2-40B4-BE49-F238E27FC236}">
                <a16:creationId xmlns:a16="http://schemas.microsoft.com/office/drawing/2014/main" id="{B45EC93F-AE7A-4524-BFD8-A11B62F34E5B}"/>
              </a:ext>
            </a:extLst>
          </p:cNvPr>
          <p:cNvGrpSpPr/>
          <p:nvPr/>
        </p:nvGrpSpPr>
        <p:grpSpPr>
          <a:xfrm>
            <a:off x="8059993" y="2834528"/>
            <a:ext cx="312230" cy="2463634"/>
            <a:chOff x="8221612" y="2890869"/>
            <a:chExt cx="318491" cy="2513035"/>
          </a:xfrm>
        </p:grpSpPr>
        <p:pic>
          <p:nvPicPr>
            <p:cNvPr id="163" name="Picture 162"/>
            <p:cNvPicPr>
              <a:picLocks noChangeAspect="1"/>
            </p:cNvPicPr>
            <p:nvPr/>
          </p:nvPicPr>
          <p:blipFill>
            <a:blip r:embed="rId9"/>
            <a:stretch>
              <a:fillRect/>
            </a:stretch>
          </p:blipFill>
          <p:spPr>
            <a:xfrm>
              <a:off x="8221612" y="2890869"/>
              <a:ext cx="318491" cy="318491"/>
            </a:xfrm>
            <a:prstGeom prst="rect">
              <a:avLst/>
            </a:prstGeom>
            <a:ln>
              <a:noFill/>
            </a:ln>
          </p:spPr>
        </p:pic>
        <p:pic>
          <p:nvPicPr>
            <p:cNvPr id="155" name="Picture 154"/>
            <p:cNvPicPr>
              <a:picLocks noChangeAspect="1"/>
            </p:cNvPicPr>
            <p:nvPr/>
          </p:nvPicPr>
          <p:blipFill>
            <a:blip r:embed="rId10"/>
            <a:stretch>
              <a:fillRect/>
            </a:stretch>
          </p:blipFill>
          <p:spPr>
            <a:xfrm>
              <a:off x="8221612" y="4353901"/>
              <a:ext cx="318491" cy="318491"/>
            </a:xfrm>
            <a:prstGeom prst="rect">
              <a:avLst/>
            </a:prstGeom>
            <a:ln>
              <a:noFill/>
            </a:ln>
          </p:spPr>
        </p:pic>
        <p:pic>
          <p:nvPicPr>
            <p:cNvPr id="151" name="Picture 150"/>
            <p:cNvPicPr>
              <a:picLocks noChangeAspect="1"/>
            </p:cNvPicPr>
            <p:nvPr/>
          </p:nvPicPr>
          <p:blipFill>
            <a:blip r:embed="rId11"/>
            <a:stretch>
              <a:fillRect/>
            </a:stretch>
          </p:blipFill>
          <p:spPr>
            <a:xfrm>
              <a:off x="8221612" y="5085413"/>
              <a:ext cx="318491" cy="318491"/>
            </a:xfrm>
            <a:prstGeom prst="rect">
              <a:avLst/>
            </a:prstGeom>
            <a:ln>
              <a:noFill/>
            </a:ln>
          </p:spPr>
        </p:pic>
        <p:pic>
          <p:nvPicPr>
            <p:cNvPr id="180" name="Picture 17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221612" y="3622389"/>
              <a:ext cx="318491" cy="318491"/>
            </a:xfrm>
            <a:prstGeom prst="rect">
              <a:avLst/>
            </a:prstGeom>
          </p:spPr>
        </p:pic>
      </p:grpSp>
    </p:spTree>
    <p:extLst>
      <p:ext uri="{BB962C8B-B14F-4D97-AF65-F5344CB8AC3E}">
        <p14:creationId xmlns:p14="http://schemas.microsoft.com/office/powerpoint/2010/main" val="189678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par>
                                <p:cTn id="8" presetID="63" presetClass="path" presetSubtype="0" decel="100000" fill="hold" grpId="1" nodeType="withEffect">
                                  <p:stCondLst>
                                    <p:cond delay="0"/>
                                  </p:stCondLst>
                                  <p:childTnLst>
                                    <p:animMotion origin="layout" path="M -9.9566E-8 4.1035E-6 L -0.02578 4.1035E-6 " pathEditMode="relative" rAng="0" ptsTypes="AA">
                                      <p:cBhvr>
                                        <p:cTn id="9" dur="500" spd="-100000" fill="hold"/>
                                        <p:tgtEl>
                                          <p:spTgt spid="112"/>
                                        </p:tgtEl>
                                        <p:attrNameLst>
                                          <p:attrName>ppt_x</p:attrName>
                                          <p:attrName>ppt_y</p:attrName>
                                        </p:attrNameLst>
                                      </p:cBhvr>
                                      <p:rCtr x="-1289" y="0"/>
                                    </p:animMotion>
                                  </p:childTnLst>
                                </p:cTn>
                              </p:par>
                              <p:par>
                                <p:cTn id="10" presetID="10"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par>
                                <p:cTn id="13" presetID="63" presetClass="path" presetSubtype="0" decel="100000" fill="hold" nodeType="withEffect">
                                  <p:stCondLst>
                                    <p:cond delay="0"/>
                                  </p:stCondLst>
                                  <p:childTnLst>
                                    <p:animMotion origin="layout" path="M -9.9566E-8 4.1035E-6 L -0.02578 4.1035E-6 " pathEditMode="relative" rAng="0" ptsTypes="AA">
                                      <p:cBhvr>
                                        <p:cTn id="14" dur="500" spd="-100000" fill="hold"/>
                                        <p:tgtEl>
                                          <p:spTgt spid="21"/>
                                        </p:tgtEl>
                                        <p:attrNameLst>
                                          <p:attrName>ppt_x</p:attrName>
                                          <p:attrName>ppt_y</p:attrName>
                                        </p:attrNameLst>
                                      </p:cBhvr>
                                      <p:rCtr x="-1289" y="0"/>
                                    </p:animMotion>
                                  </p:childTnLst>
                                </p:cTn>
                              </p:par>
                              <p:par>
                                <p:cTn id="15" presetID="10"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63" presetClass="path" presetSubtype="0" decel="100000" fill="hold" nodeType="withEffect">
                                  <p:stCondLst>
                                    <p:cond delay="0"/>
                                  </p:stCondLst>
                                  <p:childTnLst>
                                    <p:animMotion origin="layout" path="M -9.9566E-8 4.1035E-6 L -0.02578 4.1035E-6 " pathEditMode="relative" rAng="0" ptsTypes="AA">
                                      <p:cBhvr>
                                        <p:cTn id="19" dur="500" spd="-100000" fill="hold"/>
                                        <p:tgtEl>
                                          <p:spTgt spid="22"/>
                                        </p:tgtEl>
                                        <p:attrNameLst>
                                          <p:attrName>ppt_x</p:attrName>
                                          <p:attrName>ppt_y</p:attrName>
                                        </p:attrNameLst>
                                      </p:cBhvr>
                                      <p:rCtr x="-1289" y="0"/>
                                    </p:animMotion>
                                  </p:childTnLst>
                                </p:cTn>
                              </p:par>
                              <p:par>
                                <p:cTn id="20" presetID="10"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63" presetClass="path" presetSubtype="0" decel="100000" fill="hold" nodeType="withEffect">
                                  <p:stCondLst>
                                    <p:cond delay="0"/>
                                  </p:stCondLst>
                                  <p:childTnLst>
                                    <p:animMotion origin="layout" path="M -9.9566E-8 4.1035E-6 L -0.02578 4.1035E-6 " pathEditMode="relative" rAng="0" ptsTypes="AA">
                                      <p:cBhvr>
                                        <p:cTn id="24" dur="500" spd="-100000" fill="hold"/>
                                        <p:tgtEl>
                                          <p:spTgt spid="27"/>
                                        </p:tgtEl>
                                        <p:attrNameLst>
                                          <p:attrName>ppt_x</p:attrName>
                                          <p:attrName>ppt_y</p:attrName>
                                        </p:attrNameLst>
                                      </p:cBhvr>
                                      <p:rCtr x="-1289" y="0"/>
                                    </p:animMotion>
                                  </p:childTnLst>
                                </p:cTn>
                              </p:par>
                              <p:par>
                                <p:cTn id="25" presetID="10" presetClass="entr" presetSubtype="0" fill="hold" nodeType="withEffect">
                                  <p:stCondLst>
                                    <p:cond delay="1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63" presetClass="path" presetSubtype="0" decel="100000" fill="hold" nodeType="withEffect">
                                  <p:stCondLst>
                                    <p:cond delay="100"/>
                                  </p:stCondLst>
                                  <p:childTnLst>
                                    <p:animMotion origin="layout" path="M -9.9566E-8 4.1035E-6 L -0.02578 4.1035E-6 " pathEditMode="relative" rAng="0" ptsTypes="AA">
                                      <p:cBhvr>
                                        <p:cTn id="29" dur="500" spd="-100000" fill="hold"/>
                                        <p:tgtEl>
                                          <p:spTgt spid="26"/>
                                        </p:tgtEl>
                                        <p:attrNameLst>
                                          <p:attrName>ppt_x</p:attrName>
                                          <p:attrName>ppt_y</p:attrName>
                                        </p:attrNameLst>
                                      </p:cBhvr>
                                      <p:rCtr x="-1289" y="0"/>
                                    </p:animMotion>
                                  </p:childTnLst>
                                </p:cTn>
                              </p:par>
                              <p:par>
                                <p:cTn id="30" presetID="10" presetClass="entr" presetSubtype="0" fill="hold" grpId="0" nodeType="withEffect">
                                  <p:stCondLst>
                                    <p:cond delay="2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63" presetClass="path" presetSubtype="0" decel="100000" fill="hold" grpId="1" nodeType="withEffect">
                                  <p:stCondLst>
                                    <p:cond delay="200"/>
                                  </p:stCondLst>
                                  <p:childTnLst>
                                    <p:animMotion origin="layout" path="M -9.9566E-8 4.1035E-6 L -0.02578 4.1035E-6 " pathEditMode="relative" rAng="0" ptsTypes="AA">
                                      <p:cBhvr>
                                        <p:cTn id="34" dur="500" spd="-100000" fill="hold"/>
                                        <p:tgtEl>
                                          <p:spTgt spid="8"/>
                                        </p:tgtEl>
                                        <p:attrNameLst>
                                          <p:attrName>ppt_x</p:attrName>
                                          <p:attrName>ppt_y</p:attrName>
                                        </p:attrNameLst>
                                      </p:cBhvr>
                                      <p:rCtr x="-1289" y="0"/>
                                    </p:animMotion>
                                  </p:childTnLst>
                                </p:cTn>
                              </p:par>
                              <p:par>
                                <p:cTn id="35" presetID="10" presetClass="entr" presetSubtype="0" fill="hold" nodeType="withEffect">
                                  <p:stCondLst>
                                    <p:cond delay="20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par>
                                <p:cTn id="38" presetID="63" presetClass="path" presetSubtype="0" decel="100000" fill="hold" nodeType="withEffect">
                                  <p:stCondLst>
                                    <p:cond delay="200"/>
                                  </p:stCondLst>
                                  <p:childTnLst>
                                    <p:animMotion origin="layout" path="M -9.9566E-8 4.1035E-6 L -0.02578 4.1035E-6 " pathEditMode="relative" rAng="0" ptsTypes="AA">
                                      <p:cBhvr>
                                        <p:cTn id="39" dur="500" spd="-100000" fill="hold"/>
                                        <p:tgtEl>
                                          <p:spTgt spid="54"/>
                                        </p:tgtEl>
                                        <p:attrNameLst>
                                          <p:attrName>ppt_x</p:attrName>
                                          <p:attrName>ppt_y</p:attrName>
                                        </p:attrNameLst>
                                      </p:cBhvr>
                                      <p:rCtr x="-1289" y="0"/>
                                    </p:animMotion>
                                  </p:childTnLst>
                                </p:cTn>
                              </p:par>
                              <p:par>
                                <p:cTn id="40" presetID="10" presetClass="entr" presetSubtype="0" fill="hold" nodeType="withEffect">
                                  <p:stCondLst>
                                    <p:cond delay="30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63" presetClass="path" presetSubtype="0" decel="100000" fill="hold" nodeType="withEffect">
                                  <p:stCondLst>
                                    <p:cond delay="300"/>
                                  </p:stCondLst>
                                  <p:childTnLst>
                                    <p:animMotion origin="layout" path="M -9.9566E-8 4.1035E-6 L -0.02578 4.1035E-6 " pathEditMode="relative" rAng="0" ptsTypes="AA">
                                      <p:cBhvr>
                                        <p:cTn id="44" dur="500" spd="-100000" fill="hold"/>
                                        <p:tgtEl>
                                          <p:spTgt spid="25"/>
                                        </p:tgtEl>
                                        <p:attrNameLst>
                                          <p:attrName>ppt_x</p:attrName>
                                          <p:attrName>ppt_y</p:attrName>
                                        </p:attrNameLst>
                                      </p:cBhvr>
                                      <p:rCtr x="-1289" y="0"/>
                                    </p:animMotion>
                                  </p:childTnLst>
                                </p:cTn>
                              </p:par>
                              <p:par>
                                <p:cTn id="45" presetID="10" presetClass="entr" presetSubtype="0" fill="hold" grpId="0" nodeType="withEffect">
                                  <p:stCondLst>
                                    <p:cond delay="400"/>
                                  </p:stCondLst>
                                  <p:childTnLst>
                                    <p:set>
                                      <p:cBhvr>
                                        <p:cTn id="46" dur="1" fill="hold">
                                          <p:stCondLst>
                                            <p:cond delay="0"/>
                                          </p:stCondLst>
                                        </p:cTn>
                                        <p:tgtEl>
                                          <p:spTgt spid="166"/>
                                        </p:tgtEl>
                                        <p:attrNameLst>
                                          <p:attrName>style.visibility</p:attrName>
                                        </p:attrNameLst>
                                      </p:cBhvr>
                                      <p:to>
                                        <p:strVal val="visible"/>
                                      </p:to>
                                    </p:set>
                                    <p:animEffect transition="in" filter="fade">
                                      <p:cBhvr>
                                        <p:cTn id="47" dur="500"/>
                                        <p:tgtEl>
                                          <p:spTgt spid="166"/>
                                        </p:tgtEl>
                                      </p:cBhvr>
                                    </p:animEffect>
                                  </p:childTnLst>
                                </p:cTn>
                              </p:par>
                              <p:par>
                                <p:cTn id="48" presetID="63" presetClass="path" presetSubtype="0" decel="100000" fill="hold" grpId="1" nodeType="withEffect">
                                  <p:stCondLst>
                                    <p:cond delay="400"/>
                                  </p:stCondLst>
                                  <p:childTnLst>
                                    <p:animMotion origin="layout" path="M -9.9566E-8 4.1035E-6 L -0.02578 4.1035E-6 " pathEditMode="relative" rAng="0" ptsTypes="AA">
                                      <p:cBhvr>
                                        <p:cTn id="49" dur="500" spd="-100000" fill="hold"/>
                                        <p:tgtEl>
                                          <p:spTgt spid="166"/>
                                        </p:tgtEl>
                                        <p:attrNameLst>
                                          <p:attrName>ppt_x</p:attrName>
                                          <p:attrName>ppt_y</p:attrName>
                                        </p:attrNameLst>
                                      </p:cBhvr>
                                      <p:rCtr x="-1289" y="0"/>
                                    </p:animMotion>
                                  </p:childTnLst>
                                </p:cTn>
                              </p:par>
                              <p:par>
                                <p:cTn id="50" presetID="10" presetClass="entr" presetSubtype="0" fill="hold" nodeType="withEffect">
                                  <p:stCondLst>
                                    <p:cond delay="4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63" presetClass="path" presetSubtype="0" decel="100000" fill="hold" nodeType="withEffect">
                                  <p:stCondLst>
                                    <p:cond delay="400"/>
                                  </p:stCondLst>
                                  <p:childTnLst>
                                    <p:animMotion origin="layout" path="M 1.99132E-7 -3.14571E-6 L -0.02579 -3.14571E-6 " pathEditMode="relative" rAng="0" ptsTypes="AA">
                                      <p:cBhvr>
                                        <p:cTn id="54" dur="500" spd="-100000" fill="hold"/>
                                        <p:tgtEl>
                                          <p:spTgt spid="24"/>
                                        </p:tgtEl>
                                        <p:attrNameLst>
                                          <p:attrName>ppt_x</p:attrName>
                                          <p:attrName>ppt_y</p:attrName>
                                        </p:attrNameLst>
                                      </p:cBhvr>
                                      <p:rCtr x="-1289" y="0"/>
                                    </p:animMotion>
                                  </p:childTnLst>
                                </p:cTn>
                              </p:par>
                              <p:par>
                                <p:cTn id="55" presetID="10" presetClass="entr" presetSubtype="0" fill="hold" nodeType="withEffect">
                                  <p:stCondLst>
                                    <p:cond delay="40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63" presetClass="path" presetSubtype="0" decel="100000" fill="hold" nodeType="withEffect">
                                  <p:stCondLst>
                                    <p:cond delay="400"/>
                                  </p:stCondLst>
                                  <p:childTnLst>
                                    <p:animMotion origin="layout" path="M -9.9566E-8 4.1035E-6 L -0.02578 4.1035E-6 " pathEditMode="relative" rAng="0" ptsTypes="AA">
                                      <p:cBhvr>
                                        <p:cTn id="59" dur="500" spd="-100000" fill="hold"/>
                                        <p:tgtEl>
                                          <p:spTgt spid="23"/>
                                        </p:tgtEl>
                                        <p:attrNameLst>
                                          <p:attrName>ppt_x</p:attrName>
                                          <p:attrName>ppt_y</p:attrName>
                                        </p:attrNameLst>
                                      </p:cBhvr>
                                      <p:rCtr x="-1289" y="0"/>
                                    </p:animMotion>
                                  </p:childTnLst>
                                </p:cTn>
                              </p:par>
                              <p:par>
                                <p:cTn id="60" presetID="10" presetClass="entr" presetSubtype="0" fill="hold" nodeType="withEffect">
                                  <p:stCondLst>
                                    <p:cond delay="40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par>
                                <p:cTn id="63" presetID="63" presetClass="path" presetSubtype="0" decel="100000" fill="hold" nodeType="withEffect">
                                  <p:stCondLst>
                                    <p:cond delay="400"/>
                                  </p:stCondLst>
                                  <p:childTnLst>
                                    <p:animMotion origin="layout" path="M -3.95833E-6 -4.07407E-6 L -0.02578 -4.07407E-6 " pathEditMode="relative" rAng="0" ptsTypes="AA">
                                      <p:cBhvr>
                                        <p:cTn id="64" dur="500" spd="-100000" fill="hold"/>
                                        <p:tgtEl>
                                          <p:spTgt spid="28"/>
                                        </p:tgtEl>
                                        <p:attrNameLst>
                                          <p:attrName>ppt_x</p:attrName>
                                          <p:attrName>ppt_y</p:attrName>
                                        </p:attrNameLst>
                                      </p:cBhvr>
                                      <p:rCtr x="-12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2" grpId="0"/>
      <p:bldP spid="112" grpId="1"/>
      <p:bldP spid="166" grpId="0"/>
      <p:bldP spid="166" grpId="1"/>
    </p:bldLst>
  </p:timing>
</p:sld>
</file>

<file path=ppt/slides/slide18.xml><?xml version="1.0" encoding="utf-8"?>
<p:sld xmlns:a16="http://schemas.microsoft.com/office/drawing/2014/main" xmlns:a14="http://schemas.microsoft.com/office/drawing/2010/main" xmlns:p14="http://schemas.microsoft.com/office/powerpoint/2010/main" xmlns:mc="http://schemas.openxmlformats.org/markup-compatibility/2006" xmlns:p159="http://schemas.microsoft.com/office/powerpoint/2015/09/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3941CF7A-DBC1-4493-BD33-5A2C16C7EC7B}"/>
              </a:ext>
            </a:extLst>
          </p:cNvPr>
          <p:cNvSpPr/>
          <p:nvPr/>
        </p:nvSpPr>
        <p:spPr bwMode="auto">
          <a:xfrm flipH="1">
            <a:off x="5438830" y="1367189"/>
            <a:ext cx="3047811" cy="5199264"/>
          </a:xfrm>
          <a:prstGeom prst="rect">
            <a:avLst/>
          </a:prstGeom>
          <a:solidFill>
            <a:srgbClr val="25252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pic>
        <p:nvPicPr>
          <p:cNvPr id="39" name="Picture 38">
            <a:extLst>
              <a:ext uri="{FF2B5EF4-FFF2-40B4-BE49-F238E27FC236}">
                <a16:creationId xmlns:a16="http://schemas.microsoft.com/office/drawing/2014/main" id="{4AFB9AC3-C92C-479D-9DC3-D1B4DEFEB372}"/>
              </a:ext>
            </a:extLst>
          </p:cNvPr>
          <p:cNvPicPr>
            <a:picLocks noChangeAspect="1"/>
          </p:cNvPicPr>
          <p:nvPr/>
        </p:nvPicPr>
        <p:blipFill rotWithShape="1">
          <a:blip r:embed="rId3">
            <a:extLst>
              <a:ext uri="{28A0092B-C50C-407E-A947-70E740481C1C}">
                <a14:useLocalDpi xmlns:a14="http://schemas.microsoft.com/office/drawing/2010/main" val="0"/>
              </a:ext>
            </a:extLst>
          </a:blip>
          <a:srcRect r="3369"/>
          <a:stretch/>
        </p:blipFill>
        <p:spPr>
          <a:xfrm>
            <a:off x="5438830" y="1367189"/>
            <a:ext cx="3047811" cy="5199264"/>
          </a:xfrm>
          <a:prstGeom prst="rect">
            <a:avLst/>
          </a:prstGeom>
          <a:solidFill>
            <a:schemeClr val="bg1"/>
          </a:solidFill>
          <a:ln w="6350">
            <a:solidFill>
              <a:schemeClr val="bg1">
                <a:lumMod val="85000"/>
              </a:schemeClr>
            </a:solidFill>
          </a:ln>
        </p:spPr>
      </p:pic>
      <p:sp>
        <p:nvSpPr>
          <p:cNvPr id="7" name="Title 6">
            <a:extLst>
              <a:ext uri="{FF2B5EF4-FFF2-40B4-BE49-F238E27FC236}">
                <a16:creationId xmlns:a16="http://schemas.microsoft.com/office/drawing/2014/main" id="{0ACFA053-2FCC-4C69-B579-FE2A1EE26422}"/>
              </a:ext>
            </a:extLst>
          </p:cNvPr>
          <p:cNvSpPr>
            <a:spLocks noGrp="1"/>
          </p:cNvSpPr>
          <p:nvPr>
            <p:ph type="title"/>
          </p:nvPr>
        </p:nvSpPr>
        <p:spPr/>
        <p:txBody>
          <a:bodyPr/>
          <a:lstStyle/>
          <a:p>
            <a:pPr>
              <a:defRPr/>
            </a:pPr>
            <a:r>
              <a:rPr lang="en-US"/>
              <a:t>Manage all events in one place</a:t>
            </a:r>
          </a:p>
        </p:txBody>
      </p:sp>
      <p:sp>
        <p:nvSpPr>
          <p:cNvPr id="112" name="TextBox 111"/>
          <p:cNvSpPr txBox="1"/>
          <p:nvPr/>
        </p:nvSpPr>
        <p:spPr>
          <a:xfrm>
            <a:off x="448586" y="1546528"/>
            <a:ext cx="2689275" cy="642677"/>
          </a:xfrm>
          <a:prstGeom prst="rect">
            <a:avLst/>
          </a:prstGeom>
          <a:noFill/>
          <a:ln>
            <a:noFill/>
          </a:ln>
        </p:spPr>
        <p:txBody>
          <a:bodyPr wrap="square" lIns="179285" tIns="143428" rIns="179285" bIns="143428" rtlCol="0">
            <a:spAutoFit/>
          </a:bodyPr>
          <a:lstStyle/>
          <a:p>
            <a:pPr algn="ctr" defTabSz="1218701">
              <a:lnSpc>
                <a:spcPct val="90000"/>
              </a:lnSpc>
              <a:spcAft>
                <a:spcPts val="1200"/>
              </a:spcAft>
              <a:defRPr/>
            </a:pPr>
            <a:r>
              <a:rPr lang="en-US" sz="2549" kern="0" dirty="0">
                <a:solidFill>
                  <a:schemeClr val="accent5"/>
                </a:solidFill>
                <a:latin typeface="Segoe UI Semilight"/>
                <a:cs typeface="Segoe UI"/>
              </a:rPr>
              <a:t>Event publishers</a:t>
            </a:r>
          </a:p>
        </p:txBody>
      </p:sp>
      <p:sp>
        <p:nvSpPr>
          <p:cNvPr id="166" name="TextBox 165"/>
          <p:cNvSpPr txBox="1"/>
          <p:nvPr/>
        </p:nvSpPr>
        <p:spPr>
          <a:xfrm>
            <a:off x="9328975" y="1905094"/>
            <a:ext cx="2414439" cy="642677"/>
          </a:xfrm>
          <a:prstGeom prst="rect">
            <a:avLst/>
          </a:prstGeom>
          <a:noFill/>
          <a:ln>
            <a:noFill/>
          </a:ln>
        </p:spPr>
        <p:txBody>
          <a:bodyPr wrap="none" lIns="179285" tIns="143428" rIns="179285" bIns="143428" rtlCol="0">
            <a:spAutoFit/>
          </a:bodyPr>
          <a:lstStyle/>
          <a:p>
            <a:pPr algn="ctr" defTabSz="1218701">
              <a:lnSpc>
                <a:spcPct val="90000"/>
              </a:lnSpc>
              <a:spcAft>
                <a:spcPts val="1200"/>
              </a:spcAft>
              <a:defRPr/>
            </a:pPr>
            <a:r>
              <a:rPr lang="en-US" sz="2549" kern="0" dirty="0">
                <a:solidFill>
                  <a:schemeClr val="accent3"/>
                </a:solidFill>
                <a:latin typeface="Segoe UI Semilight"/>
                <a:cs typeface="Segoe UI"/>
              </a:rPr>
              <a:t>Event handlers</a:t>
            </a:r>
          </a:p>
        </p:txBody>
      </p:sp>
      <p:grpSp>
        <p:nvGrpSpPr>
          <p:cNvPr id="11" name="Group 10">
            <a:extLst>
              <a:ext uri="{FF2B5EF4-FFF2-40B4-BE49-F238E27FC236}">
                <a16:creationId xmlns:a16="http://schemas.microsoft.com/office/drawing/2014/main" id="{DBE64BD1-BE7B-4C74-96FE-A03A96CDDF09}"/>
              </a:ext>
            </a:extLst>
          </p:cNvPr>
          <p:cNvGrpSpPr/>
          <p:nvPr/>
        </p:nvGrpSpPr>
        <p:grpSpPr>
          <a:xfrm>
            <a:off x="896798" y="2282470"/>
            <a:ext cx="1792850" cy="3567747"/>
            <a:chOff x="914780" y="2327742"/>
            <a:chExt cx="1828800" cy="3639288"/>
          </a:xfrm>
        </p:grpSpPr>
        <p:sp>
          <p:nvSpPr>
            <p:cNvPr id="13" name="Rectangle 12">
              <a:extLst>
                <a:ext uri="{FF2B5EF4-FFF2-40B4-BE49-F238E27FC236}">
                  <a16:creationId xmlns:a16="http://schemas.microsoft.com/office/drawing/2014/main" id="{C4C1B0A2-A315-4563-AA64-C374A5ECF32C}"/>
                </a:ext>
              </a:extLst>
            </p:cNvPr>
            <p:cNvSpPr/>
            <p:nvPr/>
          </p:nvSpPr>
          <p:spPr bwMode="auto">
            <a:xfrm>
              <a:off x="914780" y="2327742"/>
              <a:ext cx="18288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6" name="Rectangle 65">
              <a:extLst>
                <a:ext uri="{FF2B5EF4-FFF2-40B4-BE49-F238E27FC236}">
                  <a16:creationId xmlns:a16="http://schemas.microsoft.com/office/drawing/2014/main" id="{7D62C885-950A-4FEE-84B3-A4EB7E8433FA}"/>
                </a:ext>
              </a:extLst>
            </p:cNvPr>
            <p:cNvSpPr/>
            <p:nvPr/>
          </p:nvSpPr>
          <p:spPr bwMode="auto">
            <a:xfrm>
              <a:off x="914780" y="3059262"/>
              <a:ext cx="18288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8" name="Rectangle 67">
              <a:extLst>
                <a:ext uri="{FF2B5EF4-FFF2-40B4-BE49-F238E27FC236}">
                  <a16:creationId xmlns:a16="http://schemas.microsoft.com/office/drawing/2014/main" id="{D91401D8-6628-4D5F-8BE0-43ADB2FE205D}"/>
                </a:ext>
              </a:extLst>
            </p:cNvPr>
            <p:cNvSpPr/>
            <p:nvPr/>
          </p:nvSpPr>
          <p:spPr bwMode="auto">
            <a:xfrm>
              <a:off x="914780" y="3790774"/>
              <a:ext cx="18288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9" name="Rectangle 68">
              <a:extLst>
                <a:ext uri="{FF2B5EF4-FFF2-40B4-BE49-F238E27FC236}">
                  <a16:creationId xmlns:a16="http://schemas.microsoft.com/office/drawing/2014/main" id="{18A92E95-6C4E-47E7-80A5-B8E8F54E28C1}"/>
                </a:ext>
              </a:extLst>
            </p:cNvPr>
            <p:cNvSpPr/>
            <p:nvPr/>
          </p:nvSpPr>
          <p:spPr bwMode="auto">
            <a:xfrm>
              <a:off x="914780" y="4522286"/>
              <a:ext cx="18288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0" name="Rectangle 69">
              <a:extLst>
                <a:ext uri="{FF2B5EF4-FFF2-40B4-BE49-F238E27FC236}">
                  <a16:creationId xmlns:a16="http://schemas.microsoft.com/office/drawing/2014/main" id="{52F8D129-625B-450C-8B9B-A79D7DD04708}"/>
                </a:ext>
              </a:extLst>
            </p:cNvPr>
            <p:cNvSpPr/>
            <p:nvPr/>
          </p:nvSpPr>
          <p:spPr bwMode="auto">
            <a:xfrm>
              <a:off x="914780" y="5253798"/>
              <a:ext cx="18288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grpSp>
        <p:nvGrpSpPr>
          <p:cNvPr id="14" name="Group 13">
            <a:extLst>
              <a:ext uri="{FF2B5EF4-FFF2-40B4-BE49-F238E27FC236}">
                <a16:creationId xmlns:a16="http://schemas.microsoft.com/office/drawing/2014/main" id="{DAE83698-ACB1-4F40-9980-7777C8871B6C}"/>
              </a:ext>
            </a:extLst>
          </p:cNvPr>
          <p:cNvGrpSpPr/>
          <p:nvPr/>
        </p:nvGrpSpPr>
        <p:grpSpPr>
          <a:xfrm>
            <a:off x="9639770" y="2641036"/>
            <a:ext cx="1792850" cy="2850615"/>
            <a:chOff x="9833067" y="2693498"/>
            <a:chExt cx="1828800" cy="2907776"/>
          </a:xfrm>
        </p:grpSpPr>
        <p:sp>
          <p:nvSpPr>
            <p:cNvPr id="72" name="Rectangle 71">
              <a:extLst>
                <a:ext uri="{FF2B5EF4-FFF2-40B4-BE49-F238E27FC236}">
                  <a16:creationId xmlns:a16="http://schemas.microsoft.com/office/drawing/2014/main" id="{5088C66C-6F39-40B2-95FB-F1A545E6C60D}"/>
                </a:ext>
              </a:extLst>
            </p:cNvPr>
            <p:cNvSpPr/>
            <p:nvPr/>
          </p:nvSpPr>
          <p:spPr bwMode="auto">
            <a:xfrm>
              <a:off x="9833067" y="2693498"/>
              <a:ext cx="18288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3" name="Rectangle 72">
              <a:extLst>
                <a:ext uri="{FF2B5EF4-FFF2-40B4-BE49-F238E27FC236}">
                  <a16:creationId xmlns:a16="http://schemas.microsoft.com/office/drawing/2014/main" id="{4F3D54C8-E82F-4769-94D4-30351411D36E}"/>
                </a:ext>
              </a:extLst>
            </p:cNvPr>
            <p:cNvSpPr/>
            <p:nvPr/>
          </p:nvSpPr>
          <p:spPr bwMode="auto">
            <a:xfrm>
              <a:off x="9833067" y="3425018"/>
              <a:ext cx="18288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7" name="Rectangle 76">
              <a:extLst>
                <a:ext uri="{FF2B5EF4-FFF2-40B4-BE49-F238E27FC236}">
                  <a16:creationId xmlns:a16="http://schemas.microsoft.com/office/drawing/2014/main" id="{92B57EAE-A63A-49F0-AC99-9950DE11059A}"/>
                </a:ext>
              </a:extLst>
            </p:cNvPr>
            <p:cNvSpPr/>
            <p:nvPr/>
          </p:nvSpPr>
          <p:spPr bwMode="auto">
            <a:xfrm>
              <a:off x="9833067" y="4156530"/>
              <a:ext cx="18288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8" name="Rectangle 77">
              <a:extLst>
                <a:ext uri="{FF2B5EF4-FFF2-40B4-BE49-F238E27FC236}">
                  <a16:creationId xmlns:a16="http://schemas.microsoft.com/office/drawing/2014/main" id="{9B9AF45E-BB62-40C9-B30A-FA601FD745A7}"/>
                </a:ext>
              </a:extLst>
            </p:cNvPr>
            <p:cNvSpPr/>
            <p:nvPr/>
          </p:nvSpPr>
          <p:spPr bwMode="auto">
            <a:xfrm>
              <a:off x="9833067" y="4888042"/>
              <a:ext cx="1828800" cy="7132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pic>
        <p:nvPicPr>
          <p:cNvPr id="144" name="Picture 143"/>
          <p:cNvPicPr>
            <a:picLocks noChangeAspect="1"/>
          </p:cNvPicPr>
          <p:nvPr/>
        </p:nvPicPr>
        <p:blipFill rotWithShape="1">
          <a:blip r:embed="rId4"/>
          <a:srcRect b="32970"/>
          <a:stretch/>
        </p:blipFill>
        <p:spPr>
          <a:xfrm>
            <a:off x="1637336" y="4626276"/>
            <a:ext cx="311775" cy="314410"/>
          </a:xfrm>
          <a:prstGeom prst="rect">
            <a:avLst/>
          </a:prstGeom>
          <a:ln>
            <a:noFill/>
          </a:ln>
        </p:spPr>
      </p:pic>
      <p:pic>
        <p:nvPicPr>
          <p:cNvPr id="141" name="Picture 140"/>
          <p:cNvPicPr>
            <a:picLocks noChangeAspect="1"/>
          </p:cNvPicPr>
          <p:nvPr/>
        </p:nvPicPr>
        <p:blipFill>
          <a:blip r:embed="rId5"/>
          <a:stretch>
            <a:fillRect/>
          </a:stretch>
        </p:blipFill>
        <p:spPr>
          <a:xfrm>
            <a:off x="1637336" y="3193329"/>
            <a:ext cx="311775" cy="311775"/>
          </a:xfrm>
          <a:prstGeom prst="rect">
            <a:avLst/>
          </a:prstGeom>
          <a:ln>
            <a:noFill/>
          </a:ln>
        </p:spPr>
      </p:pic>
      <p:pic>
        <p:nvPicPr>
          <p:cNvPr id="138" name="Picture 137"/>
          <p:cNvPicPr>
            <a:picLocks noChangeAspect="1"/>
          </p:cNvPicPr>
          <p:nvPr/>
        </p:nvPicPr>
        <p:blipFill>
          <a:blip r:embed="rId6"/>
          <a:stretch>
            <a:fillRect/>
          </a:stretch>
        </p:blipFill>
        <p:spPr>
          <a:xfrm>
            <a:off x="1644016" y="3917141"/>
            <a:ext cx="298414" cy="298414"/>
          </a:xfrm>
          <a:prstGeom prst="rect">
            <a:avLst/>
          </a:prstGeom>
          <a:ln>
            <a:noFill/>
          </a:ln>
        </p:spPr>
      </p:pic>
      <p:pic>
        <p:nvPicPr>
          <p:cNvPr id="135" name="Picture 134"/>
          <p:cNvPicPr>
            <a:picLocks noChangeAspect="1"/>
          </p:cNvPicPr>
          <p:nvPr/>
        </p:nvPicPr>
        <p:blipFill>
          <a:blip r:embed="rId7"/>
          <a:stretch>
            <a:fillRect/>
          </a:stretch>
        </p:blipFill>
        <p:spPr>
          <a:xfrm>
            <a:off x="1650696" y="5358085"/>
            <a:ext cx="285054" cy="285054"/>
          </a:xfrm>
          <a:prstGeom prst="rect">
            <a:avLst/>
          </a:prstGeom>
          <a:ln>
            <a:noFill/>
          </a:ln>
        </p:spPr>
      </p:pic>
      <p:pic>
        <p:nvPicPr>
          <p:cNvPr id="132" name="Picture 131"/>
          <p:cNvPicPr>
            <a:picLocks noChangeAspect="1"/>
          </p:cNvPicPr>
          <p:nvPr/>
        </p:nvPicPr>
        <p:blipFill>
          <a:blip r:embed="rId8"/>
          <a:stretch>
            <a:fillRect/>
          </a:stretch>
        </p:blipFill>
        <p:spPr>
          <a:xfrm>
            <a:off x="1637336" y="2476189"/>
            <a:ext cx="311775" cy="311775"/>
          </a:xfrm>
          <a:prstGeom prst="rect">
            <a:avLst/>
          </a:prstGeom>
          <a:ln>
            <a:noFill/>
          </a:ln>
        </p:spPr>
      </p:pic>
      <p:grpSp>
        <p:nvGrpSpPr>
          <p:cNvPr id="12" name="Group 11">
            <a:extLst>
              <a:ext uri="{FF2B5EF4-FFF2-40B4-BE49-F238E27FC236}">
                <a16:creationId xmlns:a16="http://schemas.microsoft.com/office/drawing/2014/main" id="{90D1AE7E-AD2A-4A6B-B798-6F7660324185}"/>
              </a:ext>
            </a:extLst>
          </p:cNvPr>
          <p:cNvGrpSpPr/>
          <p:nvPr/>
        </p:nvGrpSpPr>
        <p:grpSpPr>
          <a:xfrm>
            <a:off x="10380081" y="2834528"/>
            <a:ext cx="312230" cy="2463634"/>
            <a:chOff x="10588222" y="2890869"/>
            <a:chExt cx="318491" cy="2513035"/>
          </a:xfrm>
        </p:grpSpPr>
        <p:pic>
          <p:nvPicPr>
            <p:cNvPr id="163" name="Picture 162"/>
            <p:cNvPicPr>
              <a:picLocks noChangeAspect="1"/>
            </p:cNvPicPr>
            <p:nvPr/>
          </p:nvPicPr>
          <p:blipFill>
            <a:blip r:embed="rId9"/>
            <a:stretch>
              <a:fillRect/>
            </a:stretch>
          </p:blipFill>
          <p:spPr>
            <a:xfrm>
              <a:off x="10588222" y="2890869"/>
              <a:ext cx="318491" cy="318491"/>
            </a:xfrm>
            <a:prstGeom prst="rect">
              <a:avLst/>
            </a:prstGeom>
            <a:ln>
              <a:noFill/>
            </a:ln>
          </p:spPr>
        </p:pic>
        <p:pic>
          <p:nvPicPr>
            <p:cNvPr id="155" name="Picture 154"/>
            <p:cNvPicPr>
              <a:picLocks noChangeAspect="1"/>
            </p:cNvPicPr>
            <p:nvPr/>
          </p:nvPicPr>
          <p:blipFill>
            <a:blip r:embed="rId10"/>
            <a:stretch>
              <a:fillRect/>
            </a:stretch>
          </p:blipFill>
          <p:spPr>
            <a:xfrm>
              <a:off x="10588222" y="4353901"/>
              <a:ext cx="318491" cy="318491"/>
            </a:xfrm>
            <a:prstGeom prst="rect">
              <a:avLst/>
            </a:prstGeom>
            <a:ln>
              <a:noFill/>
            </a:ln>
          </p:spPr>
        </p:pic>
        <p:pic>
          <p:nvPicPr>
            <p:cNvPr id="151" name="Picture 150"/>
            <p:cNvPicPr>
              <a:picLocks noChangeAspect="1"/>
            </p:cNvPicPr>
            <p:nvPr/>
          </p:nvPicPr>
          <p:blipFill>
            <a:blip r:embed="rId11"/>
            <a:stretch>
              <a:fillRect/>
            </a:stretch>
          </p:blipFill>
          <p:spPr>
            <a:xfrm>
              <a:off x="10588222" y="5085413"/>
              <a:ext cx="318491" cy="318491"/>
            </a:xfrm>
            <a:prstGeom prst="rect">
              <a:avLst/>
            </a:prstGeom>
            <a:ln>
              <a:noFill/>
            </a:ln>
          </p:spPr>
        </p:pic>
        <p:pic>
          <p:nvPicPr>
            <p:cNvPr id="180" name="Picture 17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588222" y="3622389"/>
              <a:ext cx="318491" cy="318491"/>
            </a:xfrm>
            <a:prstGeom prst="rect">
              <a:avLst/>
            </a:prstGeom>
          </p:spPr>
        </p:pic>
      </p:grpSp>
      <p:grpSp>
        <p:nvGrpSpPr>
          <p:cNvPr id="15" name="Group 14">
            <a:extLst>
              <a:ext uri="{FF2B5EF4-FFF2-40B4-BE49-F238E27FC236}">
                <a16:creationId xmlns:a16="http://schemas.microsoft.com/office/drawing/2014/main" id="{F39AA7E0-EE4B-4B43-8A0A-3D1F2494ECA4}"/>
              </a:ext>
            </a:extLst>
          </p:cNvPr>
          <p:cNvGrpSpPr/>
          <p:nvPr/>
        </p:nvGrpSpPr>
        <p:grpSpPr>
          <a:xfrm>
            <a:off x="2564930" y="2183851"/>
            <a:ext cx="643398" cy="3764984"/>
            <a:chOff x="2616361" y="2227145"/>
            <a:chExt cx="656299" cy="3840480"/>
          </a:xfrm>
        </p:grpSpPr>
        <p:sp>
          <p:nvSpPr>
            <p:cNvPr id="62" name="Freeform 5">
              <a:extLst>
                <a:ext uri="{FF2B5EF4-FFF2-40B4-BE49-F238E27FC236}">
                  <a16:creationId xmlns:a16="http://schemas.microsoft.com/office/drawing/2014/main" id="{5352CC2B-B969-4202-863D-AD50CA17D694}"/>
                </a:ext>
              </a:extLst>
            </p:cNvPr>
            <p:cNvSpPr>
              <a:spLocks/>
            </p:cNvSpPr>
            <p:nvPr/>
          </p:nvSpPr>
          <p:spPr bwMode="auto">
            <a:xfrm rot="10800000">
              <a:off x="2616361" y="2227145"/>
              <a:ext cx="228600" cy="3840480"/>
            </a:xfrm>
            <a:custGeom>
              <a:avLst/>
              <a:gdLst>
                <a:gd name="T0" fmla="*/ 100 w 100"/>
                <a:gd name="T1" fmla="*/ 0 h 228"/>
                <a:gd name="T2" fmla="*/ 0 w 100"/>
                <a:gd name="T3" fmla="*/ 0 h 228"/>
                <a:gd name="T4" fmla="*/ 0 w 100"/>
                <a:gd name="T5" fmla="*/ 228 h 228"/>
                <a:gd name="T6" fmla="*/ 100 w 100"/>
                <a:gd name="T7" fmla="*/ 228 h 228"/>
              </a:gdLst>
              <a:ahLst/>
              <a:cxnLst>
                <a:cxn ang="0">
                  <a:pos x="T0" y="T1"/>
                </a:cxn>
                <a:cxn ang="0">
                  <a:pos x="T2" y="T3"/>
                </a:cxn>
                <a:cxn ang="0">
                  <a:pos x="T4" y="T5"/>
                </a:cxn>
                <a:cxn ang="0">
                  <a:pos x="T6" y="T7"/>
                </a:cxn>
              </a:cxnLst>
              <a:rect l="0" t="0" r="r" b="b"/>
              <a:pathLst>
                <a:path w="100" h="228">
                  <a:moveTo>
                    <a:pt x="100" y="0"/>
                  </a:moveTo>
                  <a:lnTo>
                    <a:pt x="0" y="0"/>
                  </a:lnTo>
                  <a:lnTo>
                    <a:pt x="0" y="228"/>
                  </a:lnTo>
                  <a:lnTo>
                    <a:pt x="100" y="228"/>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sp>
          <p:nvSpPr>
            <p:cNvPr id="65" name="arrow">
              <a:extLst>
                <a:ext uri="{FF2B5EF4-FFF2-40B4-BE49-F238E27FC236}">
                  <a16:creationId xmlns:a16="http://schemas.microsoft.com/office/drawing/2014/main" id="{D26BEF4C-17CB-43F0-B578-A566D8937FD4}"/>
                </a:ext>
              </a:extLst>
            </p:cNvPr>
            <p:cNvSpPr>
              <a:spLocks noChangeAspect="1" noEditPoints="1"/>
            </p:cNvSpPr>
            <p:nvPr/>
          </p:nvSpPr>
          <p:spPr bwMode="auto">
            <a:xfrm>
              <a:off x="3001930" y="4022479"/>
              <a:ext cx="270730" cy="249819"/>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5875" cap="sq">
              <a:solidFill>
                <a:schemeClr val="tx1"/>
              </a:solidFill>
              <a:prstDash val="solid"/>
              <a:miter lim="800000"/>
              <a:headEnd/>
              <a:tailEnd/>
            </a:ln>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grpSp>
      <p:grpSp>
        <p:nvGrpSpPr>
          <p:cNvPr id="16" name="Group 15">
            <a:extLst>
              <a:ext uri="{FF2B5EF4-FFF2-40B4-BE49-F238E27FC236}">
                <a16:creationId xmlns:a16="http://schemas.microsoft.com/office/drawing/2014/main" id="{E3590C2C-1860-4F5E-A436-3DFB980AC3FB}"/>
              </a:ext>
            </a:extLst>
          </p:cNvPr>
          <p:cNvGrpSpPr/>
          <p:nvPr/>
        </p:nvGrpSpPr>
        <p:grpSpPr>
          <a:xfrm>
            <a:off x="8832958" y="2856172"/>
            <a:ext cx="648143" cy="2420347"/>
            <a:chOff x="9010077" y="2912948"/>
            <a:chExt cx="661140" cy="2468880"/>
          </a:xfrm>
        </p:grpSpPr>
        <p:sp>
          <p:nvSpPr>
            <p:cNvPr id="57" name="Freeform 5">
              <a:extLst>
                <a:ext uri="{FF2B5EF4-FFF2-40B4-BE49-F238E27FC236}">
                  <a16:creationId xmlns:a16="http://schemas.microsoft.com/office/drawing/2014/main" id="{36F42455-FAFB-4E72-BE9F-884620B09793}"/>
                </a:ext>
              </a:extLst>
            </p:cNvPr>
            <p:cNvSpPr>
              <a:spLocks/>
            </p:cNvSpPr>
            <p:nvPr/>
          </p:nvSpPr>
          <p:spPr bwMode="auto">
            <a:xfrm rot="10800000">
              <a:off x="9010077" y="2912948"/>
              <a:ext cx="228600" cy="2468880"/>
            </a:xfrm>
            <a:custGeom>
              <a:avLst/>
              <a:gdLst>
                <a:gd name="T0" fmla="*/ 100 w 100"/>
                <a:gd name="T1" fmla="*/ 0 h 228"/>
                <a:gd name="T2" fmla="*/ 0 w 100"/>
                <a:gd name="T3" fmla="*/ 0 h 228"/>
                <a:gd name="T4" fmla="*/ 0 w 100"/>
                <a:gd name="T5" fmla="*/ 228 h 228"/>
                <a:gd name="T6" fmla="*/ 100 w 100"/>
                <a:gd name="T7" fmla="*/ 228 h 228"/>
              </a:gdLst>
              <a:ahLst/>
              <a:cxnLst>
                <a:cxn ang="0">
                  <a:pos x="T0" y="T1"/>
                </a:cxn>
                <a:cxn ang="0">
                  <a:pos x="T2" y="T3"/>
                </a:cxn>
                <a:cxn ang="0">
                  <a:pos x="T4" y="T5"/>
                </a:cxn>
                <a:cxn ang="0">
                  <a:pos x="T6" y="T7"/>
                </a:cxn>
              </a:cxnLst>
              <a:rect l="0" t="0" r="r" b="b"/>
              <a:pathLst>
                <a:path w="100" h="228">
                  <a:moveTo>
                    <a:pt x="100" y="0"/>
                  </a:moveTo>
                  <a:lnTo>
                    <a:pt x="0" y="0"/>
                  </a:lnTo>
                  <a:lnTo>
                    <a:pt x="0" y="228"/>
                  </a:lnTo>
                  <a:lnTo>
                    <a:pt x="100" y="228"/>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sp>
          <p:nvSpPr>
            <p:cNvPr id="58" name="arrow">
              <a:extLst>
                <a:ext uri="{FF2B5EF4-FFF2-40B4-BE49-F238E27FC236}">
                  <a16:creationId xmlns:a16="http://schemas.microsoft.com/office/drawing/2014/main" id="{7AEC3121-3761-4D31-8522-828FC7FB9FF6}"/>
                </a:ext>
              </a:extLst>
            </p:cNvPr>
            <p:cNvSpPr>
              <a:spLocks noChangeAspect="1" noEditPoints="1"/>
            </p:cNvSpPr>
            <p:nvPr/>
          </p:nvSpPr>
          <p:spPr bwMode="auto">
            <a:xfrm>
              <a:off x="9400487" y="4022479"/>
              <a:ext cx="270730" cy="249819"/>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5875" cap="sq">
              <a:solidFill>
                <a:schemeClr val="tx1"/>
              </a:solidFill>
              <a:prstDash val="solid"/>
              <a:miter lim="800000"/>
              <a:headEnd/>
              <a:tailEnd/>
            </a:ln>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grpSp>
      <p:grpSp>
        <p:nvGrpSpPr>
          <p:cNvPr id="6" name="Group 5">
            <a:extLst>
              <a:ext uri="{FF2B5EF4-FFF2-40B4-BE49-F238E27FC236}">
                <a16:creationId xmlns:a16="http://schemas.microsoft.com/office/drawing/2014/main" id="{2BC39D91-CE38-4273-BC16-1131F9248D7F}"/>
              </a:ext>
            </a:extLst>
          </p:cNvPr>
          <p:cNvGrpSpPr/>
          <p:nvPr/>
        </p:nvGrpSpPr>
        <p:grpSpPr>
          <a:xfrm>
            <a:off x="3514505" y="3167622"/>
            <a:ext cx="2025918" cy="1040956"/>
            <a:chOff x="3584978" y="3230643"/>
            <a:chExt cx="2066542" cy="1061829"/>
          </a:xfrm>
        </p:grpSpPr>
        <p:sp>
          <p:nvSpPr>
            <p:cNvPr id="4" name="Rectangle 3">
              <a:extLst>
                <a:ext uri="{FF2B5EF4-FFF2-40B4-BE49-F238E27FC236}">
                  <a16:creationId xmlns:a16="http://schemas.microsoft.com/office/drawing/2014/main" id="{79CE8D52-3DAB-4A5B-94AF-6C8669C74452}"/>
                </a:ext>
              </a:extLst>
            </p:cNvPr>
            <p:cNvSpPr/>
            <p:nvPr/>
          </p:nvSpPr>
          <p:spPr>
            <a:xfrm>
              <a:off x="3584978" y="3230643"/>
              <a:ext cx="1828800" cy="1061829"/>
            </a:xfrm>
            <a:prstGeom prst="rect">
              <a:avLst/>
            </a:prstGeom>
          </p:spPr>
          <p:txBody>
            <a:bodyPr wrap="square">
              <a:spAutoFit/>
            </a:bodyPr>
            <a:lstStyle/>
            <a:p>
              <a:pPr defTabSz="914228">
                <a:lnSpc>
                  <a:spcPct val="90000"/>
                </a:lnSpc>
                <a:defRPr/>
              </a:pPr>
              <a:r>
                <a:rPr lang="en-US" sz="1372" dirty="0">
                  <a:latin typeface="Segoe UI" panose="020B0502040204020203" pitchFamily="34" charset="0"/>
                  <a:cs typeface="Segoe UI" panose="020B0502040204020203" pitchFamily="34" charset="0"/>
                </a:rPr>
                <a:t>Subscribe to </a:t>
              </a:r>
              <a:br>
                <a:rPr lang="en-US" sz="1372" dirty="0">
                  <a:latin typeface="Segoe UI" panose="020B0502040204020203" pitchFamily="34" charset="0"/>
                  <a:cs typeface="Segoe UI" panose="020B0502040204020203" pitchFamily="34" charset="0"/>
                </a:rPr>
              </a:br>
              <a:r>
                <a:rPr lang="en-US" sz="1372" dirty="0">
                  <a:latin typeface="Segoe UI" panose="020B0502040204020203" pitchFamily="34" charset="0"/>
                  <a:cs typeface="Segoe UI" panose="020B0502040204020203" pitchFamily="34" charset="0"/>
                </a:rPr>
                <a:t>pre-defined system events in Azure or create your own custom topics</a:t>
              </a:r>
            </a:p>
          </p:txBody>
        </p:sp>
        <p:cxnSp>
          <p:nvCxnSpPr>
            <p:cNvPr id="53" name="Straight Arrow Connector 52">
              <a:extLst>
                <a:ext uri="{FF2B5EF4-FFF2-40B4-BE49-F238E27FC236}">
                  <a16:creationId xmlns:a16="http://schemas.microsoft.com/office/drawing/2014/main" id="{A94657BE-9D37-4A80-A49D-96FF84E31D21}"/>
                </a:ext>
              </a:extLst>
            </p:cNvPr>
            <p:cNvCxnSpPr>
              <a:cxnSpLocks/>
            </p:cNvCxnSpPr>
            <p:nvPr/>
          </p:nvCxnSpPr>
          <p:spPr>
            <a:xfrm>
              <a:off x="5375275" y="3768467"/>
              <a:ext cx="276245" cy="0"/>
            </a:xfrm>
            <a:prstGeom prst="straightConnector1">
              <a:avLst/>
            </a:prstGeom>
            <a:ln w="28575" cap="rnd">
              <a:solidFill>
                <a:schemeClr val="accent1"/>
              </a:solidFill>
              <a:tailEnd type="arrow" w="lg" len="sm"/>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54A31C1D-D264-43F2-9BD4-1A24689F7281}"/>
              </a:ext>
            </a:extLst>
          </p:cNvPr>
          <p:cNvGrpSpPr/>
          <p:nvPr/>
        </p:nvGrpSpPr>
        <p:grpSpPr>
          <a:xfrm>
            <a:off x="3514505" y="4301246"/>
            <a:ext cx="2025918" cy="660781"/>
            <a:chOff x="3584978" y="4386998"/>
            <a:chExt cx="2066542" cy="674031"/>
          </a:xfrm>
        </p:grpSpPr>
        <p:sp>
          <p:nvSpPr>
            <p:cNvPr id="51" name="Rectangle 50">
              <a:extLst>
                <a:ext uri="{FF2B5EF4-FFF2-40B4-BE49-F238E27FC236}">
                  <a16:creationId xmlns:a16="http://schemas.microsoft.com/office/drawing/2014/main" id="{7CDDF4E3-8B59-4724-AB4B-19B7CBE26E00}"/>
                </a:ext>
              </a:extLst>
            </p:cNvPr>
            <p:cNvSpPr/>
            <p:nvPr/>
          </p:nvSpPr>
          <p:spPr>
            <a:xfrm>
              <a:off x="3584978" y="4386998"/>
              <a:ext cx="1828800" cy="674031"/>
            </a:xfrm>
            <a:prstGeom prst="rect">
              <a:avLst/>
            </a:prstGeom>
          </p:spPr>
          <p:txBody>
            <a:bodyPr wrap="square">
              <a:spAutoFit/>
            </a:bodyPr>
            <a:lstStyle/>
            <a:p>
              <a:pPr defTabSz="914228">
                <a:lnSpc>
                  <a:spcPct val="90000"/>
                </a:lnSpc>
                <a:defRPr/>
              </a:pPr>
              <a:r>
                <a:rPr lang="en-US" sz="1372" dirty="0">
                  <a:latin typeface="Segoe UI" panose="020B0502040204020203" pitchFamily="34" charset="0"/>
                  <a:cs typeface="Segoe UI" panose="020B0502040204020203" pitchFamily="34" charset="0"/>
                </a:rPr>
                <a:t>Route events to any end-points, Azure </a:t>
              </a:r>
              <a:br>
                <a:rPr lang="en-US" sz="1372" dirty="0">
                  <a:latin typeface="Segoe UI" panose="020B0502040204020203" pitchFamily="34" charset="0"/>
                  <a:cs typeface="Segoe UI" panose="020B0502040204020203" pitchFamily="34" charset="0"/>
                </a:rPr>
              </a:br>
              <a:r>
                <a:rPr lang="en-US" sz="1372" dirty="0">
                  <a:latin typeface="Segoe UI" panose="020B0502040204020203" pitchFamily="34" charset="0"/>
                  <a:cs typeface="Segoe UI" panose="020B0502040204020203" pitchFamily="34" charset="0"/>
                </a:rPr>
                <a:t>or even beyond</a:t>
              </a:r>
            </a:p>
          </p:txBody>
        </p:sp>
        <p:cxnSp>
          <p:nvCxnSpPr>
            <p:cNvPr id="56" name="Straight Arrow Connector 55">
              <a:extLst>
                <a:ext uri="{FF2B5EF4-FFF2-40B4-BE49-F238E27FC236}">
                  <a16:creationId xmlns:a16="http://schemas.microsoft.com/office/drawing/2014/main" id="{D7DD8F2C-2DB7-418A-8397-2A1AE0DBF2EF}"/>
                </a:ext>
              </a:extLst>
            </p:cNvPr>
            <p:cNvCxnSpPr>
              <a:cxnSpLocks/>
            </p:cNvCxnSpPr>
            <p:nvPr/>
          </p:nvCxnSpPr>
          <p:spPr>
            <a:xfrm>
              <a:off x="5375275" y="4712638"/>
              <a:ext cx="276245" cy="0"/>
            </a:xfrm>
            <a:prstGeom prst="straightConnector1">
              <a:avLst/>
            </a:prstGeom>
            <a:ln w="28575" cap="rnd">
              <a:solidFill>
                <a:schemeClr val="accent1"/>
              </a:solidFill>
              <a:tailEnd type="arrow" w="lg" len="sm"/>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DA3515DE-ADF6-4D43-840A-E77962C1681C}"/>
              </a:ext>
            </a:extLst>
          </p:cNvPr>
          <p:cNvGrpSpPr/>
          <p:nvPr/>
        </p:nvGrpSpPr>
        <p:grpSpPr>
          <a:xfrm>
            <a:off x="3514505" y="5468163"/>
            <a:ext cx="2025918" cy="660781"/>
            <a:chOff x="3584978" y="5577314"/>
            <a:chExt cx="2066542" cy="674031"/>
          </a:xfrm>
        </p:grpSpPr>
        <p:sp>
          <p:nvSpPr>
            <p:cNvPr id="52" name="Rectangle 51">
              <a:extLst>
                <a:ext uri="{FF2B5EF4-FFF2-40B4-BE49-F238E27FC236}">
                  <a16:creationId xmlns:a16="http://schemas.microsoft.com/office/drawing/2014/main" id="{B70C7454-7E7B-4D53-ADCA-CF9B9331B81E}"/>
                </a:ext>
              </a:extLst>
            </p:cNvPr>
            <p:cNvSpPr/>
            <p:nvPr/>
          </p:nvSpPr>
          <p:spPr>
            <a:xfrm>
              <a:off x="3584978" y="5577314"/>
              <a:ext cx="1828800" cy="674031"/>
            </a:xfrm>
            <a:prstGeom prst="rect">
              <a:avLst/>
            </a:prstGeom>
          </p:spPr>
          <p:txBody>
            <a:bodyPr wrap="square">
              <a:spAutoFit/>
            </a:bodyPr>
            <a:lstStyle/>
            <a:p>
              <a:pPr defTabSz="914228">
                <a:lnSpc>
                  <a:spcPct val="90000"/>
                </a:lnSpc>
                <a:defRPr/>
              </a:pPr>
              <a:r>
                <a:rPr lang="en-US" sz="1372" dirty="0">
                  <a:latin typeface="Segoe UI" panose="020B0502040204020203" pitchFamily="34" charset="0"/>
                  <a:cs typeface="Segoe UI" panose="020B0502040204020203" pitchFamily="34" charset="0"/>
                </a:rPr>
                <a:t>Enable filtering </a:t>
              </a:r>
              <a:br>
                <a:rPr lang="en-US" sz="1372" dirty="0">
                  <a:latin typeface="Segoe UI" panose="020B0502040204020203" pitchFamily="34" charset="0"/>
                  <a:cs typeface="Segoe UI" panose="020B0502040204020203" pitchFamily="34" charset="0"/>
                </a:rPr>
              </a:br>
              <a:r>
                <a:rPr lang="en-US" sz="1372" dirty="0">
                  <a:latin typeface="Segoe UI" panose="020B0502040204020203" pitchFamily="34" charset="0"/>
                  <a:cs typeface="Segoe UI" panose="020B0502040204020203" pitchFamily="34" charset="0"/>
                </a:rPr>
                <a:t>and efficient </a:t>
              </a:r>
              <a:br>
                <a:rPr lang="en-US" sz="1372" dirty="0">
                  <a:latin typeface="Segoe UI" panose="020B0502040204020203" pitchFamily="34" charset="0"/>
                  <a:cs typeface="Segoe UI" panose="020B0502040204020203" pitchFamily="34" charset="0"/>
                </a:rPr>
              </a:br>
              <a:r>
                <a:rPr lang="en-US" sz="1372" dirty="0">
                  <a:latin typeface="Segoe UI" panose="020B0502040204020203" pitchFamily="34" charset="0"/>
                  <a:cs typeface="Segoe UI" panose="020B0502040204020203" pitchFamily="34" charset="0"/>
                </a:rPr>
                <a:t>routing of events</a:t>
              </a:r>
            </a:p>
          </p:txBody>
        </p:sp>
        <p:cxnSp>
          <p:nvCxnSpPr>
            <p:cNvPr id="60" name="Straight Arrow Connector 59">
              <a:extLst>
                <a:ext uri="{FF2B5EF4-FFF2-40B4-BE49-F238E27FC236}">
                  <a16:creationId xmlns:a16="http://schemas.microsoft.com/office/drawing/2014/main" id="{DC5C931D-A066-469D-B3C6-26BD5DA71B43}"/>
                </a:ext>
              </a:extLst>
            </p:cNvPr>
            <p:cNvCxnSpPr>
              <a:cxnSpLocks/>
            </p:cNvCxnSpPr>
            <p:nvPr/>
          </p:nvCxnSpPr>
          <p:spPr>
            <a:xfrm>
              <a:off x="5375275" y="5923444"/>
              <a:ext cx="276245" cy="0"/>
            </a:xfrm>
            <a:prstGeom prst="straightConnector1">
              <a:avLst/>
            </a:prstGeom>
            <a:ln w="28575" cap="rnd">
              <a:solidFill>
                <a:schemeClr val="accent1"/>
              </a:solidFill>
              <a:tailEnd type="arrow" w="lg"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5755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20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63" presetClass="path" presetSubtype="0" decel="100000" fill="hold" nodeType="withEffect">
                                  <p:stCondLst>
                                    <p:cond delay="0"/>
                                  </p:stCondLst>
                                  <p:childTnLst>
                                    <p:animMotion origin="layout" path="M -9.9566E-8 4.1035E-6 L -0.02578 4.1035E-6 " pathEditMode="relative" rAng="0" ptsTypes="AA">
                                      <p:cBhvr>
                                        <p:cTn id="12" dur="500" spd="-100000" fill="hold"/>
                                        <p:tgtEl>
                                          <p:spTgt spid="6"/>
                                        </p:tgtEl>
                                        <p:attrNameLst>
                                          <p:attrName>ppt_x</p:attrName>
                                          <p:attrName>ppt_y</p:attrName>
                                        </p:attrNameLst>
                                      </p:cBhvr>
                                      <p:rCtr x="-1289" y="0"/>
                                    </p:animMotion>
                                  </p:childTnLst>
                                </p:cTn>
                              </p:par>
                              <p:par>
                                <p:cTn id="13" presetID="10" presetClass="entr" presetSubtype="0" fill="hold" nodeType="withEffect">
                                  <p:stCondLst>
                                    <p:cond delay="1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63" presetClass="path" presetSubtype="0" decel="100000" fill="hold" nodeType="withEffect">
                                  <p:stCondLst>
                                    <p:cond delay="100"/>
                                  </p:stCondLst>
                                  <p:childTnLst>
                                    <p:animMotion origin="layout" path="M -9.9566E-8 4.38493E-6 L -0.02578 4.38493E-6 " pathEditMode="relative" rAng="0" ptsTypes="AA">
                                      <p:cBhvr>
                                        <p:cTn id="17" dur="500" spd="-100000" fill="hold"/>
                                        <p:tgtEl>
                                          <p:spTgt spid="9"/>
                                        </p:tgtEl>
                                        <p:attrNameLst>
                                          <p:attrName>ppt_x</p:attrName>
                                          <p:attrName>ppt_y</p:attrName>
                                        </p:attrNameLst>
                                      </p:cBhvr>
                                      <p:rCtr x="-1289" y="0"/>
                                    </p:animMotion>
                                  </p:childTnLst>
                                </p:cTn>
                              </p:par>
                              <p:par>
                                <p:cTn id="18" presetID="10" presetClass="entr" presetSubtype="0" fill="hold" nodeType="withEffect">
                                  <p:stCondLst>
                                    <p:cond delay="2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63" presetClass="path" presetSubtype="0" decel="100000" fill="hold" nodeType="withEffect">
                                  <p:stCondLst>
                                    <p:cond delay="200"/>
                                  </p:stCondLst>
                                  <p:childTnLst>
                                    <p:animMotion origin="layout" path="M -9.9566E-8 1.96096E-6 L -0.02578 1.96096E-6 " pathEditMode="relative" rAng="0" ptsTypes="AA">
                                      <p:cBhvr>
                                        <p:cTn id="22" dur="500" spd="-100000" fill="hold"/>
                                        <p:tgtEl>
                                          <p:spTgt spid="10"/>
                                        </p:tgtEl>
                                        <p:attrNameLst>
                                          <p:attrName>ppt_x</p:attrName>
                                          <p:attrName>ppt_y</p:attrName>
                                        </p:attrNameLst>
                                      </p:cBhvr>
                                      <p:rCtr x="-12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D3941-B06F-4971-9BC7-15C3CC060AAF}"/>
              </a:ext>
            </a:extLst>
          </p:cNvPr>
          <p:cNvSpPr>
            <a:spLocks noGrp="1"/>
          </p:cNvSpPr>
          <p:nvPr>
            <p:ph type="title"/>
          </p:nvPr>
        </p:nvSpPr>
        <p:spPr/>
        <p:txBody>
          <a:bodyPr/>
          <a:lstStyle/>
          <a:p>
            <a:pPr lvl="0">
              <a:defRPr/>
            </a:pPr>
            <a:r>
              <a:rPr lang="en-US"/>
              <a:t>Ensure reliability and performance in your apps</a:t>
            </a:r>
          </a:p>
        </p:txBody>
      </p:sp>
      <p:sp>
        <p:nvSpPr>
          <p:cNvPr id="13" name="TextBox 12">
            <a:extLst>
              <a:ext uri="{FF2B5EF4-FFF2-40B4-BE49-F238E27FC236}">
                <a16:creationId xmlns:a16="http://schemas.microsoft.com/office/drawing/2014/main" id="{14CEFE14-23BA-4417-BAA0-723AA23C1F99}"/>
              </a:ext>
            </a:extLst>
          </p:cNvPr>
          <p:cNvSpPr txBox="1"/>
          <p:nvPr/>
        </p:nvSpPr>
        <p:spPr>
          <a:xfrm>
            <a:off x="8368084" y="4469767"/>
            <a:ext cx="3227129" cy="594092"/>
          </a:xfrm>
          <a:prstGeom prst="rect">
            <a:avLst/>
          </a:prstGeom>
          <a:noFill/>
        </p:spPr>
        <p:txBody>
          <a:bodyPr wrap="square" lIns="91414" tIns="146263" rIns="182828" bIns="146263" rtlCol="0">
            <a:spAutoFit/>
          </a:bodyPr>
          <a:lstStyle/>
          <a:p>
            <a:pPr algn="ctr" defTabSz="1218701">
              <a:lnSpc>
                <a:spcPct val="90000"/>
              </a:lnSpc>
              <a:defRPr/>
            </a:pPr>
            <a:r>
              <a:rPr lang="en-US" sz="2157" kern="0" dirty="0">
                <a:solidFill>
                  <a:schemeClr val="accent3"/>
                </a:solidFill>
                <a:latin typeface="Segoe UI Semilight"/>
                <a:cs typeface="Segoe UI"/>
              </a:rPr>
              <a:t>High reliability</a:t>
            </a:r>
          </a:p>
        </p:txBody>
      </p:sp>
      <p:sp>
        <p:nvSpPr>
          <p:cNvPr id="14" name="TextBox 13">
            <a:extLst>
              <a:ext uri="{FF2B5EF4-FFF2-40B4-BE49-F238E27FC236}">
                <a16:creationId xmlns:a16="http://schemas.microsoft.com/office/drawing/2014/main" id="{A26A4FEB-CE28-4574-AB9C-D74779E92C82}"/>
              </a:ext>
            </a:extLst>
          </p:cNvPr>
          <p:cNvSpPr txBox="1"/>
          <p:nvPr/>
        </p:nvSpPr>
        <p:spPr>
          <a:xfrm>
            <a:off x="596787" y="4469767"/>
            <a:ext cx="3227129" cy="594092"/>
          </a:xfrm>
          <a:prstGeom prst="rect">
            <a:avLst/>
          </a:prstGeom>
          <a:noFill/>
        </p:spPr>
        <p:txBody>
          <a:bodyPr wrap="square" lIns="91414" tIns="146263" rIns="182828" bIns="146263" rtlCol="0">
            <a:spAutoFit/>
          </a:bodyPr>
          <a:lstStyle/>
          <a:p>
            <a:pPr algn="ctr" defTabSz="1218701">
              <a:lnSpc>
                <a:spcPct val="90000"/>
              </a:lnSpc>
              <a:defRPr/>
            </a:pPr>
            <a:r>
              <a:rPr lang="en-US" sz="2157" kern="0" dirty="0">
                <a:solidFill>
                  <a:schemeClr val="accent3"/>
                </a:solidFill>
                <a:latin typeface="Segoe UI Semilight"/>
                <a:cs typeface="Segoe UI"/>
              </a:rPr>
              <a:t>Near real-time</a:t>
            </a:r>
          </a:p>
        </p:txBody>
      </p:sp>
      <p:sp>
        <p:nvSpPr>
          <p:cNvPr id="15" name="TextBox 14">
            <a:extLst>
              <a:ext uri="{FF2B5EF4-FFF2-40B4-BE49-F238E27FC236}">
                <a16:creationId xmlns:a16="http://schemas.microsoft.com/office/drawing/2014/main" id="{338E1697-6498-4518-85C6-A891F9C579DC}"/>
              </a:ext>
            </a:extLst>
          </p:cNvPr>
          <p:cNvSpPr txBox="1"/>
          <p:nvPr/>
        </p:nvSpPr>
        <p:spPr>
          <a:xfrm>
            <a:off x="4482436" y="4469767"/>
            <a:ext cx="3227129" cy="594092"/>
          </a:xfrm>
          <a:prstGeom prst="rect">
            <a:avLst/>
          </a:prstGeom>
          <a:noFill/>
        </p:spPr>
        <p:txBody>
          <a:bodyPr wrap="square" lIns="91414" tIns="146263" rIns="182828" bIns="146263" rtlCol="0">
            <a:spAutoFit/>
          </a:bodyPr>
          <a:lstStyle/>
          <a:p>
            <a:pPr algn="ctr" defTabSz="1218701">
              <a:lnSpc>
                <a:spcPct val="90000"/>
              </a:lnSpc>
              <a:defRPr/>
            </a:pPr>
            <a:r>
              <a:rPr lang="en-US" sz="2157" kern="0" dirty="0">
                <a:solidFill>
                  <a:schemeClr val="accent3"/>
                </a:solidFill>
                <a:latin typeface="Segoe UI Semilight"/>
                <a:cs typeface="Segoe UI"/>
              </a:rPr>
              <a:t>Massive scale-out</a:t>
            </a:r>
          </a:p>
        </p:txBody>
      </p:sp>
      <p:grpSp>
        <p:nvGrpSpPr>
          <p:cNvPr id="8" name="Group 7">
            <a:extLst>
              <a:ext uri="{FF2B5EF4-FFF2-40B4-BE49-F238E27FC236}">
                <a16:creationId xmlns:a16="http://schemas.microsoft.com/office/drawing/2014/main" id="{D027ED78-3DE0-460F-B44C-05D175DD18F1}"/>
              </a:ext>
            </a:extLst>
          </p:cNvPr>
          <p:cNvGrpSpPr/>
          <p:nvPr/>
        </p:nvGrpSpPr>
        <p:grpSpPr>
          <a:xfrm>
            <a:off x="705598" y="2353302"/>
            <a:ext cx="3009507" cy="2018142"/>
            <a:chOff x="719746" y="2399994"/>
            <a:chExt cx="3069854" cy="2058610"/>
          </a:xfrm>
        </p:grpSpPr>
        <p:sp>
          <p:nvSpPr>
            <p:cNvPr id="18" name="Freeform 50"/>
            <p:cNvSpPr>
              <a:spLocks/>
            </p:cNvSpPr>
            <p:nvPr/>
          </p:nvSpPr>
          <p:spPr bwMode="auto">
            <a:xfrm>
              <a:off x="719746" y="2399994"/>
              <a:ext cx="3069854" cy="2058610"/>
            </a:xfrm>
            <a:custGeom>
              <a:avLst/>
              <a:gdLst>
                <a:gd name="T0" fmla="*/ 28 w 120"/>
                <a:gd name="T1" fmla="*/ 32 h 80"/>
                <a:gd name="T2" fmla="*/ 60 w 120"/>
                <a:gd name="T3" fmla="*/ 0 h 80"/>
                <a:gd name="T4" fmla="*/ 90 w 120"/>
                <a:gd name="T5" fmla="*/ 20 h 80"/>
                <a:gd name="T6" fmla="*/ 90 w 120"/>
                <a:gd name="T7" fmla="*/ 20 h 80"/>
                <a:gd name="T8" fmla="*/ 120 w 120"/>
                <a:gd name="T9" fmla="*/ 50 h 80"/>
                <a:gd name="T10" fmla="*/ 90 w 120"/>
                <a:gd name="T11" fmla="*/ 80 h 80"/>
                <a:gd name="T12" fmla="*/ 24 w 120"/>
                <a:gd name="T13" fmla="*/ 80 h 80"/>
                <a:gd name="T14" fmla="*/ 0 w 120"/>
                <a:gd name="T15" fmla="*/ 56 h 80"/>
                <a:gd name="T16" fmla="*/ 24 w 120"/>
                <a:gd name="T17" fmla="*/ 32 h 80"/>
                <a:gd name="T18" fmla="*/ 28 w 120"/>
                <a:gd name="T19"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80">
                  <a:moveTo>
                    <a:pt x="28" y="32"/>
                  </a:moveTo>
                  <a:cubicBezTo>
                    <a:pt x="28" y="14"/>
                    <a:pt x="42" y="0"/>
                    <a:pt x="60" y="0"/>
                  </a:cubicBezTo>
                  <a:cubicBezTo>
                    <a:pt x="73" y="0"/>
                    <a:pt x="85" y="8"/>
                    <a:pt x="90" y="20"/>
                  </a:cubicBezTo>
                  <a:cubicBezTo>
                    <a:pt x="90" y="20"/>
                    <a:pt x="90" y="20"/>
                    <a:pt x="90" y="20"/>
                  </a:cubicBezTo>
                  <a:cubicBezTo>
                    <a:pt x="107" y="20"/>
                    <a:pt x="120" y="33"/>
                    <a:pt x="120" y="50"/>
                  </a:cubicBezTo>
                  <a:cubicBezTo>
                    <a:pt x="120" y="67"/>
                    <a:pt x="107" y="80"/>
                    <a:pt x="90" y="80"/>
                  </a:cubicBezTo>
                  <a:cubicBezTo>
                    <a:pt x="24" y="80"/>
                    <a:pt x="24" y="80"/>
                    <a:pt x="24" y="80"/>
                  </a:cubicBezTo>
                  <a:cubicBezTo>
                    <a:pt x="11" y="80"/>
                    <a:pt x="0" y="69"/>
                    <a:pt x="0" y="56"/>
                  </a:cubicBezTo>
                  <a:cubicBezTo>
                    <a:pt x="0" y="43"/>
                    <a:pt x="11" y="32"/>
                    <a:pt x="24" y="32"/>
                  </a:cubicBezTo>
                  <a:cubicBezTo>
                    <a:pt x="25" y="32"/>
                    <a:pt x="27" y="32"/>
                    <a:pt x="28" y="32"/>
                  </a:cubicBezTo>
                  <a:close/>
                </a:path>
              </a:pathLst>
            </a:custGeom>
            <a:solidFill>
              <a:srgbClr val="0078D7"/>
            </a:solidFill>
            <a:ln w="19050" cap="flat">
              <a:solidFill>
                <a:srgbClr val="0078D7"/>
              </a:solidFill>
              <a:prstDash val="solid"/>
              <a:miter lim="800000"/>
              <a:headEnd/>
              <a:tailEnd/>
            </a:ln>
          </p:spPr>
          <p:txBody>
            <a:bodyPr rot="0" spcFirstLastPara="0" vertOverflow="overflow" horzOverflow="overflow" vert="horz" wrap="square" lIns="89630" tIns="44814" rIns="89630" bIns="44814" numCol="1" spcCol="0" rtlCol="0" fromWordArt="0" anchor="t" anchorCtr="0" forceAA="0" compatLnSpc="1">
              <a:prstTxWarp prst="textNoShape">
                <a:avLst/>
              </a:prstTxWarp>
              <a:noAutofit/>
            </a:bodyPr>
            <a:lstStyle/>
            <a:p>
              <a:pPr defTabSz="914192">
                <a:lnSpc>
                  <a:spcPct val="90000"/>
                </a:lnSpc>
                <a:defRPr/>
              </a:pPr>
              <a:endParaRPr lang="en-US" kern="0">
                <a:solidFill>
                  <a:srgbClr val="353535"/>
                </a:solidFill>
                <a:latin typeface="Segoe UI Semilight"/>
              </a:endParaRPr>
            </a:p>
          </p:txBody>
        </p:sp>
        <p:sp>
          <p:nvSpPr>
            <p:cNvPr id="63" name="TextBox 62"/>
            <p:cNvSpPr txBox="1"/>
            <p:nvPr/>
          </p:nvSpPr>
          <p:spPr>
            <a:xfrm>
              <a:off x="1050061" y="3401595"/>
              <a:ext cx="2409225" cy="840230"/>
            </a:xfrm>
            <a:prstGeom prst="rect">
              <a:avLst/>
            </a:prstGeom>
            <a:noFill/>
          </p:spPr>
          <p:txBody>
            <a:bodyPr wrap="square" rtlCol="0">
              <a:spAutoFit/>
            </a:bodyPr>
            <a:lstStyle/>
            <a:p>
              <a:pPr algn="ctr" defTabSz="914038">
                <a:lnSpc>
                  <a:spcPct val="90000"/>
                </a:lnSpc>
                <a:spcAft>
                  <a:spcPts val="500"/>
                </a:spcAft>
                <a:buSzPct val="90000"/>
                <a:defRPr/>
              </a:pPr>
              <a:r>
                <a:rPr lang="en-US">
                  <a:gradFill>
                    <a:gsLst>
                      <a:gs pos="12360">
                        <a:srgbClr val="FFFFFF"/>
                      </a:gs>
                      <a:gs pos="51000">
                        <a:srgbClr val="FFFFFF"/>
                      </a:gs>
                    </a:gsLst>
                    <a:lin ang="5400000" scaled="0"/>
                  </a:gradFill>
                  <a:latin typeface="Segoe UI Semilight" panose="020B0402040204020203" pitchFamily="34" charset="0"/>
                  <a:cs typeface="Segoe UI Semilight" panose="020B0402040204020203" pitchFamily="34" charset="0"/>
                </a:rPr>
                <a:t>Sub-second </a:t>
              </a:r>
              <a:br>
                <a:rPr lang="en-US">
                  <a:gradFill>
                    <a:gsLst>
                      <a:gs pos="12360">
                        <a:srgbClr val="FFFFFF"/>
                      </a:gs>
                      <a:gs pos="51000">
                        <a:srgbClr val="FFFFFF"/>
                      </a:gs>
                    </a:gsLst>
                    <a:lin ang="5400000" scaled="0"/>
                  </a:gradFill>
                  <a:latin typeface="Segoe UI Semilight" panose="020B0402040204020203" pitchFamily="34" charset="0"/>
                  <a:cs typeface="Segoe UI Semilight" panose="020B0402040204020203" pitchFamily="34" charset="0"/>
                </a:rPr>
              </a:br>
              <a:r>
                <a:rPr lang="en-US">
                  <a:gradFill>
                    <a:gsLst>
                      <a:gs pos="12360">
                        <a:srgbClr val="FFFFFF"/>
                      </a:gs>
                      <a:gs pos="51000">
                        <a:srgbClr val="FFFFFF"/>
                      </a:gs>
                    </a:gsLst>
                    <a:lin ang="5400000" scaled="0"/>
                  </a:gradFill>
                  <a:latin typeface="Segoe UI Semilight" panose="020B0402040204020203" pitchFamily="34" charset="0"/>
                  <a:cs typeface="Segoe UI Semilight" panose="020B0402040204020203" pitchFamily="34" charset="0"/>
                </a:rPr>
                <a:t>end-to-end latency in the </a:t>
              </a:r>
              <a:r>
                <a:rPr lang="en-US" b="1">
                  <a:gradFill>
                    <a:gsLst>
                      <a:gs pos="12360">
                        <a:srgbClr val="FFFFFF"/>
                      </a:gs>
                      <a:gs pos="51000">
                        <a:srgbClr val="FFFFFF"/>
                      </a:gs>
                    </a:gsLst>
                    <a:lin ang="5400000" scaled="0"/>
                  </a:gradFill>
                  <a:latin typeface="Segoe UI" panose="020B0502040204020203" pitchFamily="34" charset="0"/>
                  <a:cs typeface="Segoe UI" panose="020B0502040204020203" pitchFamily="34" charset="0"/>
                </a:rPr>
                <a:t>99</a:t>
              </a:r>
              <a:r>
                <a:rPr lang="en-US" b="1" baseline="30000">
                  <a:gradFill>
                    <a:gsLst>
                      <a:gs pos="12360">
                        <a:srgbClr val="FFFFFF"/>
                      </a:gs>
                      <a:gs pos="51000">
                        <a:srgbClr val="FFFFFF"/>
                      </a:gs>
                    </a:gsLst>
                    <a:lin ang="5400000" scaled="0"/>
                  </a:gradFill>
                  <a:latin typeface="Segoe UI" panose="020B0502040204020203" pitchFamily="34" charset="0"/>
                  <a:cs typeface="Segoe UI" panose="020B0502040204020203" pitchFamily="34" charset="0"/>
                </a:rPr>
                <a:t>th</a:t>
              </a:r>
              <a:r>
                <a:rPr lang="en-US" b="1">
                  <a:gradFill>
                    <a:gsLst>
                      <a:gs pos="12360">
                        <a:srgbClr val="FFFFFF"/>
                      </a:gs>
                      <a:gs pos="51000">
                        <a:srgbClr val="FFFFFF"/>
                      </a:gs>
                    </a:gsLst>
                    <a:lin ang="5400000" scaled="0"/>
                  </a:gradFill>
                  <a:latin typeface="Segoe UI" panose="020B0502040204020203" pitchFamily="34" charset="0"/>
                  <a:cs typeface="Segoe UI" panose="020B0502040204020203" pitchFamily="34" charset="0"/>
                </a:rPr>
                <a:t> percentile</a:t>
              </a:r>
            </a:p>
          </p:txBody>
        </p:sp>
      </p:grpSp>
      <p:grpSp>
        <p:nvGrpSpPr>
          <p:cNvPr id="5" name="Group 4">
            <a:extLst>
              <a:ext uri="{FF2B5EF4-FFF2-40B4-BE49-F238E27FC236}">
                <a16:creationId xmlns:a16="http://schemas.microsoft.com/office/drawing/2014/main" id="{1853269C-1F61-4358-ADF6-3ABE0E21C346}"/>
              </a:ext>
            </a:extLst>
          </p:cNvPr>
          <p:cNvGrpSpPr/>
          <p:nvPr/>
        </p:nvGrpSpPr>
        <p:grpSpPr>
          <a:xfrm>
            <a:off x="4591247" y="2353302"/>
            <a:ext cx="3009507" cy="2018142"/>
            <a:chOff x="4683310" y="2399994"/>
            <a:chExt cx="3069854" cy="2058610"/>
          </a:xfrm>
        </p:grpSpPr>
        <p:sp>
          <p:nvSpPr>
            <p:cNvPr id="19" name="Freeform 50"/>
            <p:cNvSpPr>
              <a:spLocks/>
            </p:cNvSpPr>
            <p:nvPr/>
          </p:nvSpPr>
          <p:spPr bwMode="auto">
            <a:xfrm>
              <a:off x="4683310" y="2399994"/>
              <a:ext cx="3069854" cy="2058610"/>
            </a:xfrm>
            <a:custGeom>
              <a:avLst/>
              <a:gdLst>
                <a:gd name="T0" fmla="*/ 28 w 120"/>
                <a:gd name="T1" fmla="*/ 32 h 80"/>
                <a:gd name="T2" fmla="*/ 60 w 120"/>
                <a:gd name="T3" fmla="*/ 0 h 80"/>
                <a:gd name="T4" fmla="*/ 90 w 120"/>
                <a:gd name="T5" fmla="*/ 20 h 80"/>
                <a:gd name="T6" fmla="*/ 90 w 120"/>
                <a:gd name="T7" fmla="*/ 20 h 80"/>
                <a:gd name="T8" fmla="*/ 120 w 120"/>
                <a:gd name="T9" fmla="*/ 50 h 80"/>
                <a:gd name="T10" fmla="*/ 90 w 120"/>
                <a:gd name="T11" fmla="*/ 80 h 80"/>
                <a:gd name="T12" fmla="*/ 24 w 120"/>
                <a:gd name="T13" fmla="*/ 80 h 80"/>
                <a:gd name="T14" fmla="*/ 0 w 120"/>
                <a:gd name="T15" fmla="*/ 56 h 80"/>
                <a:gd name="T16" fmla="*/ 24 w 120"/>
                <a:gd name="T17" fmla="*/ 32 h 80"/>
                <a:gd name="T18" fmla="*/ 28 w 120"/>
                <a:gd name="T19"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80">
                  <a:moveTo>
                    <a:pt x="28" y="32"/>
                  </a:moveTo>
                  <a:cubicBezTo>
                    <a:pt x="28" y="14"/>
                    <a:pt x="42" y="0"/>
                    <a:pt x="60" y="0"/>
                  </a:cubicBezTo>
                  <a:cubicBezTo>
                    <a:pt x="73" y="0"/>
                    <a:pt x="85" y="8"/>
                    <a:pt x="90" y="20"/>
                  </a:cubicBezTo>
                  <a:cubicBezTo>
                    <a:pt x="90" y="20"/>
                    <a:pt x="90" y="20"/>
                    <a:pt x="90" y="20"/>
                  </a:cubicBezTo>
                  <a:cubicBezTo>
                    <a:pt x="107" y="20"/>
                    <a:pt x="120" y="33"/>
                    <a:pt x="120" y="50"/>
                  </a:cubicBezTo>
                  <a:cubicBezTo>
                    <a:pt x="120" y="67"/>
                    <a:pt x="107" y="80"/>
                    <a:pt x="90" y="80"/>
                  </a:cubicBezTo>
                  <a:cubicBezTo>
                    <a:pt x="24" y="80"/>
                    <a:pt x="24" y="80"/>
                    <a:pt x="24" y="80"/>
                  </a:cubicBezTo>
                  <a:cubicBezTo>
                    <a:pt x="11" y="80"/>
                    <a:pt x="0" y="69"/>
                    <a:pt x="0" y="56"/>
                  </a:cubicBezTo>
                  <a:cubicBezTo>
                    <a:pt x="0" y="43"/>
                    <a:pt x="11" y="32"/>
                    <a:pt x="24" y="32"/>
                  </a:cubicBezTo>
                  <a:cubicBezTo>
                    <a:pt x="25" y="32"/>
                    <a:pt x="27" y="32"/>
                    <a:pt x="28" y="32"/>
                  </a:cubicBezTo>
                  <a:close/>
                </a:path>
              </a:pathLst>
            </a:custGeom>
            <a:solidFill>
              <a:srgbClr val="0078D7"/>
            </a:solidFill>
            <a:ln w="19050" cap="flat">
              <a:solidFill>
                <a:srgbClr val="0078D7"/>
              </a:solidFill>
              <a:prstDash val="solid"/>
              <a:miter lim="800000"/>
              <a:headEnd/>
              <a:tailEnd/>
            </a:ln>
          </p:spPr>
          <p:txBody>
            <a:bodyPr rot="0" spcFirstLastPara="0" vertOverflow="overflow" horzOverflow="overflow" vert="horz" wrap="square" lIns="89630" tIns="44814" rIns="89630" bIns="44814" numCol="1" spcCol="0" rtlCol="0" fromWordArt="0" anchor="t" anchorCtr="0" forceAA="0" compatLnSpc="1">
              <a:prstTxWarp prst="textNoShape">
                <a:avLst/>
              </a:prstTxWarp>
              <a:noAutofit/>
            </a:bodyPr>
            <a:lstStyle/>
            <a:p>
              <a:pPr defTabSz="914192">
                <a:lnSpc>
                  <a:spcPct val="90000"/>
                </a:lnSpc>
                <a:defRPr/>
              </a:pPr>
              <a:endParaRPr lang="en-US" kern="0">
                <a:solidFill>
                  <a:srgbClr val="353535"/>
                </a:solidFill>
                <a:latin typeface="Segoe UI Semilight"/>
              </a:endParaRPr>
            </a:p>
          </p:txBody>
        </p:sp>
        <p:sp>
          <p:nvSpPr>
            <p:cNvPr id="21" name="TextBox 20"/>
            <p:cNvSpPr txBox="1"/>
            <p:nvPr/>
          </p:nvSpPr>
          <p:spPr>
            <a:xfrm>
              <a:off x="5013625" y="3526597"/>
              <a:ext cx="2409225" cy="592342"/>
            </a:xfrm>
            <a:prstGeom prst="rect">
              <a:avLst/>
            </a:prstGeom>
            <a:noFill/>
          </p:spPr>
          <p:txBody>
            <a:bodyPr wrap="square" rtlCol="0">
              <a:spAutoFit/>
            </a:bodyPr>
            <a:lstStyle/>
            <a:p>
              <a:pPr algn="ctr" defTabSz="914038">
                <a:lnSpc>
                  <a:spcPct val="90000"/>
                </a:lnSpc>
                <a:spcAft>
                  <a:spcPts val="500"/>
                </a:spcAft>
                <a:buSzPct val="90000"/>
                <a:defRPr/>
              </a:pPr>
              <a:r>
                <a:rPr lang="en-US" b="1">
                  <a:gradFill>
                    <a:gsLst>
                      <a:gs pos="12360">
                        <a:srgbClr val="FFFFFF"/>
                      </a:gs>
                      <a:gs pos="51000">
                        <a:srgbClr val="FFFFFF"/>
                      </a:gs>
                    </a:gsLst>
                    <a:lin ang="5400000" scaled="0"/>
                  </a:gradFill>
                  <a:latin typeface="Segoe UI" panose="020B0502040204020203" pitchFamily="34" charset="0"/>
                  <a:cs typeface="Segoe UI" panose="020B0502040204020203" pitchFamily="34" charset="0"/>
                </a:rPr>
                <a:t>10,000,000</a:t>
              </a:r>
              <a:r>
                <a:rPr lang="en-US">
                  <a:gradFill>
                    <a:gsLst>
                      <a:gs pos="12360">
                        <a:srgbClr val="FFFFFF"/>
                      </a:gs>
                      <a:gs pos="51000">
                        <a:srgbClr val="FFFFFF"/>
                      </a:gs>
                    </a:gsLst>
                    <a:lin ang="5400000" scaled="0"/>
                  </a:gradFill>
                  <a:latin typeface="Segoe UI Semilight" panose="020B0402040204020203" pitchFamily="34" charset="0"/>
                  <a:cs typeface="Segoe UI Semilight" panose="020B0402040204020203" pitchFamily="34" charset="0"/>
                </a:rPr>
                <a:t> events </a:t>
              </a:r>
              <a:br>
                <a:rPr lang="en-US">
                  <a:gradFill>
                    <a:gsLst>
                      <a:gs pos="12360">
                        <a:srgbClr val="FFFFFF"/>
                      </a:gs>
                      <a:gs pos="51000">
                        <a:srgbClr val="FFFFFF"/>
                      </a:gs>
                    </a:gsLst>
                    <a:lin ang="5400000" scaled="0"/>
                  </a:gradFill>
                  <a:latin typeface="Segoe UI Semilight" panose="020B0402040204020203" pitchFamily="34" charset="0"/>
                  <a:cs typeface="Segoe UI Semilight" panose="020B0402040204020203" pitchFamily="34" charset="0"/>
                </a:rPr>
              </a:br>
              <a:r>
                <a:rPr lang="en-US">
                  <a:gradFill>
                    <a:gsLst>
                      <a:gs pos="12360">
                        <a:srgbClr val="FFFFFF"/>
                      </a:gs>
                      <a:gs pos="51000">
                        <a:srgbClr val="FFFFFF"/>
                      </a:gs>
                    </a:gsLst>
                    <a:lin ang="5400000" scaled="0"/>
                  </a:gradFill>
                  <a:latin typeface="Segoe UI Semilight" panose="020B0402040204020203" pitchFamily="34" charset="0"/>
                  <a:cs typeface="Segoe UI Semilight" panose="020B0402040204020203" pitchFamily="34" charset="0"/>
                </a:rPr>
                <a:t>per second per region</a:t>
              </a:r>
            </a:p>
          </p:txBody>
        </p:sp>
      </p:grpSp>
      <p:grpSp>
        <p:nvGrpSpPr>
          <p:cNvPr id="7" name="Group 6">
            <a:extLst>
              <a:ext uri="{FF2B5EF4-FFF2-40B4-BE49-F238E27FC236}">
                <a16:creationId xmlns:a16="http://schemas.microsoft.com/office/drawing/2014/main" id="{E871F1EB-3BFF-4623-B536-711E645670EE}"/>
              </a:ext>
            </a:extLst>
          </p:cNvPr>
          <p:cNvGrpSpPr/>
          <p:nvPr/>
        </p:nvGrpSpPr>
        <p:grpSpPr>
          <a:xfrm>
            <a:off x="8476895" y="2353302"/>
            <a:ext cx="3009507" cy="2018142"/>
            <a:chOff x="8646874" y="2399994"/>
            <a:chExt cx="3069854" cy="2058610"/>
          </a:xfrm>
        </p:grpSpPr>
        <p:sp>
          <p:nvSpPr>
            <p:cNvPr id="20" name="Freeform 50"/>
            <p:cNvSpPr>
              <a:spLocks/>
            </p:cNvSpPr>
            <p:nvPr/>
          </p:nvSpPr>
          <p:spPr bwMode="auto">
            <a:xfrm>
              <a:off x="8646874" y="2399994"/>
              <a:ext cx="3069854" cy="2058610"/>
            </a:xfrm>
            <a:custGeom>
              <a:avLst/>
              <a:gdLst>
                <a:gd name="T0" fmla="*/ 28 w 120"/>
                <a:gd name="T1" fmla="*/ 32 h 80"/>
                <a:gd name="T2" fmla="*/ 60 w 120"/>
                <a:gd name="T3" fmla="*/ 0 h 80"/>
                <a:gd name="T4" fmla="*/ 90 w 120"/>
                <a:gd name="T5" fmla="*/ 20 h 80"/>
                <a:gd name="T6" fmla="*/ 90 w 120"/>
                <a:gd name="T7" fmla="*/ 20 h 80"/>
                <a:gd name="T8" fmla="*/ 120 w 120"/>
                <a:gd name="T9" fmla="*/ 50 h 80"/>
                <a:gd name="T10" fmla="*/ 90 w 120"/>
                <a:gd name="T11" fmla="*/ 80 h 80"/>
                <a:gd name="T12" fmla="*/ 24 w 120"/>
                <a:gd name="T13" fmla="*/ 80 h 80"/>
                <a:gd name="T14" fmla="*/ 0 w 120"/>
                <a:gd name="T15" fmla="*/ 56 h 80"/>
                <a:gd name="T16" fmla="*/ 24 w 120"/>
                <a:gd name="T17" fmla="*/ 32 h 80"/>
                <a:gd name="T18" fmla="*/ 28 w 120"/>
                <a:gd name="T19"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80">
                  <a:moveTo>
                    <a:pt x="28" y="32"/>
                  </a:moveTo>
                  <a:cubicBezTo>
                    <a:pt x="28" y="14"/>
                    <a:pt x="42" y="0"/>
                    <a:pt x="60" y="0"/>
                  </a:cubicBezTo>
                  <a:cubicBezTo>
                    <a:pt x="73" y="0"/>
                    <a:pt x="85" y="8"/>
                    <a:pt x="90" y="20"/>
                  </a:cubicBezTo>
                  <a:cubicBezTo>
                    <a:pt x="90" y="20"/>
                    <a:pt x="90" y="20"/>
                    <a:pt x="90" y="20"/>
                  </a:cubicBezTo>
                  <a:cubicBezTo>
                    <a:pt x="107" y="20"/>
                    <a:pt x="120" y="33"/>
                    <a:pt x="120" y="50"/>
                  </a:cubicBezTo>
                  <a:cubicBezTo>
                    <a:pt x="120" y="67"/>
                    <a:pt x="107" y="80"/>
                    <a:pt x="90" y="80"/>
                  </a:cubicBezTo>
                  <a:cubicBezTo>
                    <a:pt x="24" y="80"/>
                    <a:pt x="24" y="80"/>
                    <a:pt x="24" y="80"/>
                  </a:cubicBezTo>
                  <a:cubicBezTo>
                    <a:pt x="11" y="80"/>
                    <a:pt x="0" y="69"/>
                    <a:pt x="0" y="56"/>
                  </a:cubicBezTo>
                  <a:cubicBezTo>
                    <a:pt x="0" y="43"/>
                    <a:pt x="11" y="32"/>
                    <a:pt x="24" y="32"/>
                  </a:cubicBezTo>
                  <a:cubicBezTo>
                    <a:pt x="25" y="32"/>
                    <a:pt x="27" y="32"/>
                    <a:pt x="28" y="32"/>
                  </a:cubicBezTo>
                  <a:close/>
                </a:path>
              </a:pathLst>
            </a:custGeom>
            <a:solidFill>
              <a:srgbClr val="0078D7"/>
            </a:solidFill>
            <a:ln w="19050" cap="flat">
              <a:solidFill>
                <a:srgbClr val="0078D7"/>
              </a:solidFill>
              <a:prstDash val="solid"/>
              <a:miter lim="800000"/>
              <a:headEnd/>
              <a:tailEnd/>
            </a:ln>
          </p:spPr>
          <p:txBody>
            <a:bodyPr rot="0" spcFirstLastPara="0" vertOverflow="overflow" horzOverflow="overflow" vert="horz" wrap="square" lIns="89630" tIns="44814" rIns="89630" bIns="44814" numCol="1" spcCol="0" rtlCol="0" fromWordArt="0" anchor="t" anchorCtr="0" forceAA="0" compatLnSpc="1">
              <a:prstTxWarp prst="textNoShape">
                <a:avLst/>
              </a:prstTxWarp>
              <a:noAutofit/>
            </a:bodyPr>
            <a:lstStyle/>
            <a:p>
              <a:pPr defTabSz="914192">
                <a:lnSpc>
                  <a:spcPct val="90000"/>
                </a:lnSpc>
                <a:defRPr/>
              </a:pPr>
              <a:endParaRPr lang="en-US" kern="0">
                <a:solidFill>
                  <a:srgbClr val="353535"/>
                </a:solidFill>
                <a:latin typeface="Segoe UI Semilight"/>
              </a:endParaRPr>
            </a:p>
          </p:txBody>
        </p:sp>
        <p:sp>
          <p:nvSpPr>
            <p:cNvPr id="22" name="TextBox 21"/>
            <p:cNvSpPr txBox="1"/>
            <p:nvPr/>
          </p:nvSpPr>
          <p:spPr>
            <a:xfrm>
              <a:off x="8899472" y="3401595"/>
              <a:ext cx="2564659" cy="842346"/>
            </a:xfrm>
            <a:prstGeom prst="rect">
              <a:avLst/>
            </a:prstGeom>
            <a:noFill/>
          </p:spPr>
          <p:txBody>
            <a:bodyPr wrap="square" rtlCol="0">
              <a:spAutoFit/>
            </a:bodyPr>
            <a:lstStyle/>
            <a:p>
              <a:pPr algn="ctr" defTabSz="914038">
                <a:lnSpc>
                  <a:spcPct val="90000"/>
                </a:lnSpc>
                <a:spcAft>
                  <a:spcPts val="500"/>
                </a:spcAft>
                <a:buSzPct val="90000"/>
                <a:defRPr/>
              </a:pPr>
              <a:r>
                <a:rPr lang="en-US" b="1">
                  <a:gradFill>
                    <a:gsLst>
                      <a:gs pos="12360">
                        <a:srgbClr val="FFFFFF"/>
                      </a:gs>
                      <a:gs pos="51000">
                        <a:srgbClr val="FFFFFF"/>
                      </a:gs>
                    </a:gsLst>
                    <a:lin ang="5400000" scaled="0"/>
                  </a:gradFill>
                  <a:latin typeface="Segoe UI" panose="020B0502040204020203" pitchFamily="34" charset="0"/>
                  <a:cs typeface="Segoe UI" panose="020B0502040204020203" pitchFamily="34" charset="0"/>
                </a:rPr>
                <a:t>24-hour</a:t>
              </a:r>
              <a:r>
                <a:rPr lang="en-US">
                  <a:gradFill>
                    <a:gsLst>
                      <a:gs pos="12360">
                        <a:srgbClr val="FFFFFF"/>
                      </a:gs>
                      <a:gs pos="51000">
                        <a:srgbClr val="FFFFFF"/>
                      </a:gs>
                    </a:gsLst>
                    <a:lin ang="5400000" scaled="0"/>
                  </a:gradFill>
                  <a:latin typeface="Segoe UI Semilight" panose="020B0402040204020203" pitchFamily="34" charset="0"/>
                  <a:cs typeface="Segoe UI Semilight" panose="020B0402040204020203" pitchFamily="34" charset="0"/>
                </a:rPr>
                <a:t> retry with exponential back off for events not delivered</a:t>
              </a:r>
            </a:p>
          </p:txBody>
        </p:sp>
      </p:grpSp>
    </p:spTree>
    <p:extLst>
      <p:ext uri="{BB962C8B-B14F-4D97-AF65-F5344CB8AC3E}">
        <p14:creationId xmlns:p14="http://schemas.microsoft.com/office/powerpoint/2010/main" val="1770835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3.125E-6 4.44444E-6 L -3.125E-6 0.03703 " pathEditMode="relative" rAng="0" ptsTypes="AA">
                                      <p:cBhvr>
                                        <p:cTn id="9" dur="600" spd="-100000" fill="hold"/>
                                        <p:tgtEl>
                                          <p:spTgt spid="8"/>
                                        </p:tgtEl>
                                        <p:attrNameLst>
                                          <p:attrName>ppt_x</p:attrName>
                                          <p:attrName>ppt_y</p:attrName>
                                        </p:attrNameLst>
                                      </p:cBhvr>
                                      <p:rCtr x="0" y="1852"/>
                                    </p:animMotion>
                                  </p:childTnLst>
                                </p:cTn>
                              </p:par>
                              <p:par>
                                <p:cTn id="10" presetID="10"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64" presetClass="path" presetSubtype="0" decel="100000" fill="hold" grpId="1" nodeType="withEffect">
                                  <p:stCondLst>
                                    <p:cond delay="0"/>
                                  </p:stCondLst>
                                  <p:childTnLst>
                                    <p:animMotion origin="layout" path="M -1.16926E-6 -1.41625E-6 L -1.16926E-6 -0.04539 " pathEditMode="relative" rAng="0" ptsTypes="AA">
                                      <p:cBhvr>
                                        <p:cTn id="14" dur="600" spd="-100000" fill="hold"/>
                                        <p:tgtEl>
                                          <p:spTgt spid="14"/>
                                        </p:tgtEl>
                                        <p:attrNameLst>
                                          <p:attrName>ppt_x</p:attrName>
                                          <p:attrName>ppt_y</p:attrName>
                                        </p:attrNameLst>
                                      </p:cBhvr>
                                      <p:rCtr x="0" y="-227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42" presetClass="path" presetSubtype="0" decel="100000" fill="hold" nodeType="withEffect">
                                  <p:stCondLst>
                                    <p:cond delay="0"/>
                                  </p:stCondLst>
                                  <p:childTnLst>
                                    <p:animMotion origin="layout" path="M -3.125E-6 4.44444E-6 L -3.125E-6 0.03703 " pathEditMode="relative" rAng="0" ptsTypes="AA">
                                      <p:cBhvr>
                                        <p:cTn id="21" dur="600" spd="-100000" fill="hold"/>
                                        <p:tgtEl>
                                          <p:spTgt spid="5"/>
                                        </p:tgtEl>
                                        <p:attrNameLst>
                                          <p:attrName>ppt_x</p:attrName>
                                          <p:attrName>ppt_y</p:attrName>
                                        </p:attrNameLst>
                                      </p:cBhvr>
                                      <p:rCtr x="0" y="1852"/>
                                    </p:animMotion>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64" presetClass="path" presetSubtype="0" decel="100000" fill="hold" grpId="1" nodeType="withEffect">
                                  <p:stCondLst>
                                    <p:cond delay="0"/>
                                  </p:stCondLst>
                                  <p:childTnLst>
                                    <p:animMotion origin="layout" path="M 0 -1.41625E-6 L 0 -0.04539 " pathEditMode="relative" rAng="0" ptsTypes="AA">
                                      <p:cBhvr>
                                        <p:cTn id="26" dur="600" spd="-100000" fill="hold"/>
                                        <p:tgtEl>
                                          <p:spTgt spid="15"/>
                                        </p:tgtEl>
                                        <p:attrNameLst>
                                          <p:attrName>ppt_x</p:attrName>
                                          <p:attrName>ppt_y</p:attrName>
                                        </p:attrNameLst>
                                      </p:cBhvr>
                                      <p:rCtr x="0" y="-2270"/>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42" presetClass="path" presetSubtype="0" decel="100000" fill="hold" nodeType="withEffect">
                                  <p:stCondLst>
                                    <p:cond delay="0"/>
                                  </p:stCondLst>
                                  <p:childTnLst>
                                    <p:animMotion origin="layout" path="M -3.125E-6 4.44444E-6 L -3.125E-6 0.03703 " pathEditMode="relative" rAng="0" ptsTypes="AA">
                                      <p:cBhvr>
                                        <p:cTn id="33" dur="600" spd="-100000" fill="hold"/>
                                        <p:tgtEl>
                                          <p:spTgt spid="7"/>
                                        </p:tgtEl>
                                        <p:attrNameLst>
                                          <p:attrName>ppt_x</p:attrName>
                                          <p:attrName>ppt_y</p:attrName>
                                        </p:attrNameLst>
                                      </p:cBhvr>
                                      <p:rCtr x="0" y="1852"/>
                                    </p:animMotion>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64" presetClass="path" presetSubtype="0" decel="100000" fill="hold" grpId="1" nodeType="withEffect">
                                  <p:stCondLst>
                                    <p:cond delay="0"/>
                                  </p:stCondLst>
                                  <p:childTnLst>
                                    <p:animMotion origin="layout" path="M 1.16926E-6 -1.41625E-6 L 1.16926E-6 -0.04539 " pathEditMode="relative" rAng="0" ptsTypes="AA">
                                      <p:cBhvr>
                                        <p:cTn id="38" dur="600" spd="-100000" fill="hold"/>
                                        <p:tgtEl>
                                          <p:spTgt spid="13"/>
                                        </p:tgtEl>
                                        <p:attrNameLst>
                                          <p:attrName>ppt_x</p:attrName>
                                          <p:attrName>ppt_y</p:attrName>
                                        </p:attrNameLst>
                                      </p:cBhvr>
                                      <p:rCtr x="0" y="-22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Lst>
  </p:timing>
</p:sld>
</file>

<file path=ppt/slides/slide2.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A1452-18F6-4F4D-B541-49744E4B70ED}"/>
              </a:ext>
            </a:extLst>
          </p:cNvPr>
          <p:cNvSpPr>
            <a:spLocks noGrp="1"/>
          </p:cNvSpPr>
          <p:nvPr>
            <p:ph type="title"/>
          </p:nvPr>
        </p:nvSpPr>
        <p:spPr>
          <a:xfrm>
            <a:off x="584200" y="1871783"/>
            <a:ext cx="6675120" cy="1661993"/>
          </a:xfrm>
        </p:spPr>
        <p:txBody>
          <a:bodyPr/>
          <a:lstStyle/>
          <a:p>
            <a:r>
              <a:rPr lang="en-US" b="0" dirty="0"/>
              <a:t>Connect Anything to Everything: Serverless Routing and Messaging with Event Grid</a:t>
            </a:r>
            <a:endParaRPr lang="en-US" dirty="0"/>
          </a:p>
        </p:txBody>
      </p:sp>
      <p:sp>
        <p:nvSpPr>
          <p:cNvPr id="3" name="Text Placeholder 2">
            <a:extLst>
              <a:ext uri="{FF2B5EF4-FFF2-40B4-BE49-F238E27FC236}">
                <a16:creationId xmlns:a16="http://schemas.microsoft.com/office/drawing/2014/main" id="{20FD0DDA-D58B-433E-B8E3-A11E83188545}"/>
              </a:ext>
            </a:extLst>
          </p:cNvPr>
          <p:cNvSpPr>
            <a:spLocks noGrp="1"/>
          </p:cNvSpPr>
          <p:nvPr>
            <p:ph type="body" sz="quarter" idx="12"/>
          </p:nvPr>
        </p:nvSpPr>
        <p:spPr/>
        <p:txBody>
          <a:bodyPr/>
          <a:lstStyle/>
          <a:p>
            <a:r>
              <a:rPr lang="en-US" dirty="0"/>
              <a:t>@</a:t>
            </a:r>
            <a:r>
              <a:rPr lang="en-US" dirty="0" err="1"/>
              <a:t>JeremyLikness</a:t>
            </a:r>
            <a:endParaRPr lang="en-US" dirty="0"/>
          </a:p>
        </p:txBody>
      </p:sp>
      <p:sp>
        <p:nvSpPr>
          <p:cNvPr id="6" name="Text Placeholder 5">
            <a:extLst>
              <a:ext uri="{FF2B5EF4-FFF2-40B4-BE49-F238E27FC236}">
                <a16:creationId xmlns:a16="http://schemas.microsoft.com/office/drawing/2014/main" id="{4E70D65E-D155-4B5F-AC8B-BEDE86DACF68}"/>
              </a:ext>
            </a:extLst>
          </p:cNvPr>
          <p:cNvSpPr>
            <a:spLocks noGrp="1"/>
          </p:cNvSpPr>
          <p:nvPr>
            <p:ph type="body" sz="quarter" idx="13"/>
          </p:nvPr>
        </p:nvSpPr>
        <p:spPr/>
        <p:txBody>
          <a:bodyPr/>
          <a:lstStyle/>
          <a:p>
            <a:r>
              <a:rPr lang="en-US" dirty="0"/>
              <a:t>THR3509 </a:t>
            </a:r>
          </a:p>
        </p:txBody>
      </p:sp>
    </p:spTree>
    <p:extLst>
      <p:ext uri="{BB962C8B-B14F-4D97-AF65-F5344CB8AC3E}">
        <p14:creationId xmlns:p14="http://schemas.microsoft.com/office/powerpoint/2010/main" val="1985850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20.xml><?xml version="1.0" encoding="utf-8"?>
<p:sld xmlns:a16="http://schemas.microsoft.com/office/drawing/2014/main" xmlns:dgm="http://schemas.openxmlformats.org/drawingml/2006/diagram"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Target performance</a:t>
            </a:r>
          </a:p>
        </p:txBody>
      </p:sp>
      <p:graphicFrame>
        <p:nvGraphicFramePr>
          <p:cNvPr id="5" name="Diagram 4">
            <a:extLst>
              <a:ext uri="{FF2B5EF4-FFF2-40B4-BE49-F238E27FC236}">
                <a16:creationId xmlns:a16="http://schemas.microsoft.com/office/drawing/2014/main" id="{A1A61192-13FD-45D2-9BD6-937F1E053738}"/>
              </a:ext>
            </a:extLst>
          </p:cNvPr>
          <p:cNvGraphicFramePr/>
          <p:nvPr>
            <p:extLst/>
          </p:nvPr>
        </p:nvGraphicFramePr>
        <p:xfrm>
          <a:off x="2032000" y="1262640"/>
          <a:ext cx="8128000" cy="54186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15763898"/>
      </p:ext>
    </p:extLst>
  </p:cSld>
  <p:clrMapOvr>
    <a:masterClrMapping/>
  </p:clrMapOvr>
  <p:transition>
    <p:fade/>
  </p:transition>
</p:sld>
</file>

<file path=ppt/slides/slide21.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Concepts</a:t>
            </a:r>
          </a:p>
        </p:txBody>
      </p:sp>
      <p:sp>
        <p:nvSpPr>
          <p:cNvPr id="2" name="Text Placeholder 1"/>
          <p:cNvSpPr>
            <a:spLocks noGrp="1"/>
          </p:cNvSpPr>
          <p:nvPr>
            <p:ph type="body" sz="quarter" idx="10"/>
          </p:nvPr>
        </p:nvSpPr>
        <p:spPr>
          <a:xfrm>
            <a:off x="584200" y="1435497"/>
            <a:ext cx="4747618" cy="4739759"/>
          </a:xfrm>
        </p:spPr>
        <p:txBody>
          <a:bodyPr/>
          <a:lstStyle/>
          <a:p>
            <a:r>
              <a:rPr lang="en-US" b="1" dirty="0">
                <a:solidFill>
                  <a:schemeClr val="accent5"/>
                </a:solidFill>
              </a:rPr>
              <a:t>Events</a:t>
            </a:r>
            <a:r>
              <a:rPr lang="en-US" dirty="0"/>
              <a:t>: what happened</a:t>
            </a:r>
          </a:p>
          <a:p>
            <a:r>
              <a:rPr lang="en-US" b="1" dirty="0">
                <a:solidFill>
                  <a:schemeClr val="accent5"/>
                </a:solidFill>
              </a:rPr>
              <a:t>Event Publishers</a:t>
            </a:r>
            <a:r>
              <a:rPr lang="en-US" dirty="0"/>
              <a:t>: where it took place</a:t>
            </a:r>
          </a:p>
          <a:p>
            <a:r>
              <a:rPr lang="en-US" b="1" dirty="0">
                <a:solidFill>
                  <a:schemeClr val="accent5"/>
                </a:solidFill>
              </a:rPr>
              <a:t>Topics</a:t>
            </a:r>
            <a:r>
              <a:rPr lang="en-US" dirty="0"/>
              <a:t>: where publishers send events</a:t>
            </a:r>
          </a:p>
          <a:p>
            <a:r>
              <a:rPr lang="en-US" b="1" dirty="0">
                <a:solidFill>
                  <a:schemeClr val="accent5"/>
                </a:solidFill>
              </a:rPr>
              <a:t>Event Subscriptions</a:t>
            </a:r>
            <a:r>
              <a:rPr lang="en-US" dirty="0"/>
              <a:t>: how you receive events</a:t>
            </a:r>
          </a:p>
          <a:p>
            <a:r>
              <a:rPr lang="en-US" b="1" dirty="0">
                <a:solidFill>
                  <a:schemeClr val="accent5"/>
                </a:solidFill>
              </a:rPr>
              <a:t>Event Handlers</a:t>
            </a:r>
            <a:r>
              <a:rPr lang="en-US" dirty="0"/>
              <a:t>: the app or service reacting to the event</a:t>
            </a:r>
          </a:p>
          <a:p>
            <a:endParaRPr lang="en-US" sz="2400" dirty="0"/>
          </a:p>
        </p:txBody>
      </p:sp>
      <p:pic>
        <p:nvPicPr>
          <p:cNvPr id="4" name="Picture 3">
            <a:extLst>
              <a:ext uri="{FF2B5EF4-FFF2-40B4-BE49-F238E27FC236}">
                <a16:creationId xmlns:a16="http://schemas.microsoft.com/office/drawing/2014/main" id="{99BB94C8-D506-4862-9A6A-3563F0BB2AD9}"/>
              </a:ext>
            </a:extLst>
          </p:cNvPr>
          <p:cNvPicPr>
            <a:picLocks noChangeAspect="1"/>
          </p:cNvPicPr>
          <p:nvPr/>
        </p:nvPicPr>
        <p:blipFill>
          <a:blip r:embed="rId3"/>
          <a:stretch>
            <a:fillRect/>
          </a:stretch>
        </p:blipFill>
        <p:spPr>
          <a:xfrm>
            <a:off x="5467039" y="1880689"/>
            <a:ext cx="6306597" cy="3096622"/>
          </a:xfrm>
          <a:prstGeom prst="rect">
            <a:avLst/>
          </a:prstGeom>
        </p:spPr>
      </p:pic>
    </p:spTree>
    <p:extLst>
      <p:ext uri="{BB962C8B-B14F-4D97-AF65-F5344CB8AC3E}">
        <p14:creationId xmlns:p14="http://schemas.microsoft.com/office/powerpoint/2010/main" val="4273710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8FFCA59-B5D2-4BF0-AC9B-1CAD56EFEBD4}"/>
              </a:ext>
            </a:extLst>
          </p:cNvPr>
          <p:cNvSpPr>
            <a:spLocks noGrp="1"/>
          </p:cNvSpPr>
          <p:nvPr>
            <p:ph type="title"/>
          </p:nvPr>
        </p:nvSpPr>
        <p:spPr/>
        <p:txBody>
          <a:bodyPr/>
          <a:lstStyle/>
          <a:p>
            <a:r>
              <a:rPr lang="en-US" dirty="0"/>
              <a:t>Native Azure Events</a:t>
            </a:r>
          </a:p>
        </p:txBody>
      </p:sp>
      <p:sp>
        <p:nvSpPr>
          <p:cNvPr id="5" name="Text Placeholder 4">
            <a:extLst>
              <a:ext uri="{FF2B5EF4-FFF2-40B4-BE49-F238E27FC236}">
                <a16:creationId xmlns:a16="http://schemas.microsoft.com/office/drawing/2014/main" id="{8B760106-B081-4C0D-9717-2FF4B3A76FBD}"/>
              </a:ext>
            </a:extLst>
          </p:cNvPr>
          <p:cNvSpPr>
            <a:spLocks noGrp="1"/>
          </p:cNvSpPr>
          <p:nvPr>
            <p:ph type="body" sz="quarter" idx="12"/>
          </p:nvPr>
        </p:nvSpPr>
        <p:spPr/>
        <p:txBody>
          <a:bodyPr/>
          <a:lstStyle/>
          <a:p>
            <a:r>
              <a:rPr lang="en-US" dirty="0"/>
              <a:t>@</a:t>
            </a:r>
            <a:r>
              <a:rPr lang="en-US" dirty="0" err="1"/>
              <a:t>JeremyLikness</a:t>
            </a:r>
            <a:endParaRPr lang="en-US" dirty="0"/>
          </a:p>
        </p:txBody>
      </p:sp>
    </p:spTree>
    <p:extLst>
      <p:ext uri="{BB962C8B-B14F-4D97-AF65-F5344CB8AC3E}">
        <p14:creationId xmlns:p14="http://schemas.microsoft.com/office/powerpoint/2010/main" val="2735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23.xml><?xml version="1.0" encoding="utf-8"?>
<p:sld xmlns:a16="http://schemas.microsoft.com/office/drawing/2014/main" xmlns:p14="http://schemas.microsoft.com/office/powerpoint/2010/main" xmlns:dgm="http://schemas.openxmlformats.org/drawingml/2006/diagram"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58566-C901-48BD-A4FF-9B4862B45FD7}"/>
              </a:ext>
            </a:extLst>
          </p:cNvPr>
          <p:cNvSpPr>
            <a:spLocks noGrp="1"/>
          </p:cNvSpPr>
          <p:nvPr>
            <p:ph type="title"/>
          </p:nvPr>
        </p:nvSpPr>
        <p:spPr/>
        <p:txBody>
          <a:bodyPr/>
          <a:lstStyle/>
          <a:p>
            <a:r>
              <a:rPr lang="en-US" dirty="0"/>
              <a:t>Event Grid guiding principles</a:t>
            </a:r>
          </a:p>
        </p:txBody>
      </p:sp>
      <p:graphicFrame>
        <p:nvGraphicFramePr>
          <p:cNvPr id="4" name="Diagram 3">
            <a:extLst>
              <a:ext uri="{FF2B5EF4-FFF2-40B4-BE49-F238E27FC236}">
                <a16:creationId xmlns:a16="http://schemas.microsoft.com/office/drawing/2014/main" id="{C63C7E40-2857-4E14-BAB2-EA6CE87CF0CA}"/>
              </a:ext>
            </a:extLst>
          </p:cNvPr>
          <p:cNvGraphicFramePr/>
          <p:nvPr>
            <p:extLst>
              <p:ext uri="{D42A27DB-BD31-4B8C-83A1-F6EECF244321}">
                <p14:modId xmlns:p14="http://schemas.microsoft.com/office/powerpoint/2010/main" val="1117926329"/>
              </p:ext>
            </p:extLst>
          </p:nvPr>
        </p:nvGraphicFramePr>
        <p:xfrm>
          <a:off x="530696" y="1189494"/>
          <a:ext cx="11130608" cy="59215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67051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24.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CBEA8-C214-427B-AEA4-697542869668}"/>
              </a:ext>
            </a:extLst>
          </p:cNvPr>
          <p:cNvSpPr>
            <a:spLocks noGrp="1"/>
          </p:cNvSpPr>
          <p:nvPr>
            <p:ph type="title"/>
          </p:nvPr>
        </p:nvSpPr>
        <p:spPr/>
        <p:txBody>
          <a:bodyPr/>
          <a:lstStyle/>
          <a:p>
            <a:r>
              <a:rPr lang="en-US" dirty="0"/>
              <a:t>Message: Command or Event?</a:t>
            </a:r>
          </a:p>
        </p:txBody>
      </p:sp>
      <p:sp>
        <p:nvSpPr>
          <p:cNvPr id="3" name="Text Placeholder 2">
            <a:extLst>
              <a:ext uri="{FF2B5EF4-FFF2-40B4-BE49-F238E27FC236}">
                <a16:creationId xmlns:a16="http://schemas.microsoft.com/office/drawing/2014/main" id="{9D5D5F32-964C-456F-BD59-34EE5BF6C6FD}"/>
              </a:ext>
            </a:extLst>
          </p:cNvPr>
          <p:cNvSpPr>
            <a:spLocks noGrp="1"/>
          </p:cNvSpPr>
          <p:nvPr>
            <p:ph type="body" sz="quarter" idx="10"/>
          </p:nvPr>
        </p:nvSpPr>
        <p:spPr/>
        <p:txBody>
          <a:bodyPr/>
          <a:lstStyle/>
          <a:p>
            <a:pPr marL="560241" indent="-560241">
              <a:buFont typeface="Arial" panose="020B0604020202020204" pitchFamily="34" charset="0"/>
              <a:buChar char="•"/>
            </a:pPr>
            <a:endParaRPr lang="en-US" dirty="0"/>
          </a:p>
          <a:p>
            <a:pPr marL="560241" indent="-560241">
              <a:buFont typeface="Arial" panose="020B0604020202020204" pitchFamily="34" charset="0"/>
              <a:buChar char="•"/>
            </a:pPr>
            <a:r>
              <a:rPr lang="en-US" dirty="0"/>
              <a:t>A </a:t>
            </a:r>
            <a:r>
              <a:rPr lang="en-US" b="1" dirty="0">
                <a:solidFill>
                  <a:schemeClr val="accent5"/>
                </a:solidFill>
              </a:rPr>
              <a:t>command</a:t>
            </a:r>
            <a:r>
              <a:rPr lang="en-US" dirty="0"/>
              <a:t> is a message with an intended result, i.e. something that is actionable (“mark this complete”)</a:t>
            </a:r>
          </a:p>
          <a:p>
            <a:pPr marL="560241" indent="-560241">
              <a:buFont typeface="Arial" panose="020B0604020202020204" pitchFamily="34" charset="0"/>
              <a:buChar char="•"/>
            </a:pPr>
            <a:endParaRPr lang="en-US" dirty="0"/>
          </a:p>
          <a:p>
            <a:pPr marL="560241" indent="-560241">
              <a:buFont typeface="Arial" panose="020B0604020202020204" pitchFamily="34" charset="0"/>
              <a:buChar char="•"/>
            </a:pPr>
            <a:r>
              <a:rPr lang="en-US" dirty="0"/>
              <a:t>An </a:t>
            </a:r>
            <a:r>
              <a:rPr lang="en-US" b="1" dirty="0">
                <a:solidFill>
                  <a:schemeClr val="accent5"/>
                </a:solidFill>
              </a:rPr>
              <a:t>event</a:t>
            </a:r>
            <a:r>
              <a:rPr lang="en-US" dirty="0"/>
              <a:t> is a message with information and no expectation of a result (“FYI”)</a:t>
            </a:r>
          </a:p>
        </p:txBody>
      </p:sp>
    </p:spTree>
    <p:extLst>
      <p:ext uri="{BB962C8B-B14F-4D97-AF65-F5344CB8AC3E}">
        <p14:creationId xmlns:p14="http://schemas.microsoft.com/office/powerpoint/2010/main" val="1302388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3F4D79-A813-4A93-A5DE-33791524CA31}"/>
              </a:ext>
            </a:extLst>
          </p:cNvPr>
          <p:cNvSpPr>
            <a:spLocks noGrp="1"/>
          </p:cNvSpPr>
          <p:nvPr>
            <p:ph type="title"/>
          </p:nvPr>
        </p:nvSpPr>
        <p:spPr/>
        <p:txBody>
          <a:bodyPr/>
          <a:lstStyle/>
          <a:p>
            <a:r>
              <a:rPr lang="en-US" dirty="0"/>
              <a:t>Anatomy of an Event Grid “event”</a:t>
            </a:r>
          </a:p>
        </p:txBody>
      </p:sp>
      <p:sp>
        <p:nvSpPr>
          <p:cNvPr id="5" name="Text Placeholder 4">
            <a:extLst>
              <a:ext uri="{FF2B5EF4-FFF2-40B4-BE49-F238E27FC236}">
                <a16:creationId xmlns:a16="http://schemas.microsoft.com/office/drawing/2014/main" id="{1EB0B760-A0A5-4CD5-8500-28E7FE0C6ADB}"/>
              </a:ext>
            </a:extLst>
          </p:cNvPr>
          <p:cNvSpPr>
            <a:spLocks noGrp="1"/>
          </p:cNvSpPr>
          <p:nvPr>
            <p:ph type="body" sz="quarter" idx="10"/>
          </p:nvPr>
        </p:nvSpPr>
        <p:spPr>
          <a:xfrm>
            <a:off x="588263" y="1436688"/>
            <a:ext cx="11018520" cy="5244513"/>
          </a:xfrm>
        </p:spPr>
        <p:txBody>
          <a:bodyPr/>
          <a:lstStyle/>
          <a:p>
            <a:r>
              <a:rPr lang="en-US" sz="2400" dirty="0"/>
              <a:t>[</a:t>
            </a:r>
          </a:p>
          <a:p>
            <a:r>
              <a:rPr lang="en-US" sz="2400" dirty="0"/>
              <a:t>  {</a:t>
            </a:r>
          </a:p>
          <a:p>
            <a:r>
              <a:rPr lang="en-US" sz="2400" dirty="0"/>
              <a:t>    "topic": string, </a:t>
            </a:r>
            <a:r>
              <a:rPr lang="en-US" sz="2400" dirty="0">
                <a:solidFill>
                  <a:srgbClr val="FF0000"/>
                </a:solidFill>
              </a:rPr>
              <a:t>// "TV Channel"</a:t>
            </a:r>
          </a:p>
          <a:p>
            <a:r>
              <a:rPr lang="en-US" sz="2400" dirty="0"/>
              <a:t>    "subject": string, </a:t>
            </a:r>
            <a:r>
              <a:rPr lang="en-US" sz="2400" dirty="0">
                <a:solidFill>
                  <a:srgbClr val="FF0000"/>
                </a:solidFill>
              </a:rPr>
              <a:t>// "Item of interest"</a:t>
            </a:r>
            <a:r>
              <a:rPr lang="en-US" sz="2400" dirty="0"/>
              <a:t>   </a:t>
            </a:r>
          </a:p>
          <a:p>
            <a:r>
              <a:rPr lang="en-US" sz="2400" dirty="0"/>
              <a:t>    "id": string, </a:t>
            </a:r>
            <a:r>
              <a:rPr lang="en-US" sz="2400" dirty="0">
                <a:solidFill>
                  <a:srgbClr val="FF0000"/>
                </a:solidFill>
              </a:rPr>
              <a:t>// One-of-a-kind</a:t>
            </a:r>
          </a:p>
          <a:p>
            <a:r>
              <a:rPr lang="en-US" sz="2400" dirty="0"/>
              <a:t>    "</a:t>
            </a:r>
            <a:r>
              <a:rPr lang="en-US" sz="2400" dirty="0" err="1"/>
              <a:t>eventType</a:t>
            </a:r>
            <a:r>
              <a:rPr lang="en-US" sz="2400" dirty="0"/>
              <a:t>": string, </a:t>
            </a:r>
            <a:r>
              <a:rPr lang="en-US" sz="2400" dirty="0">
                <a:solidFill>
                  <a:srgbClr val="FF0000"/>
                </a:solidFill>
              </a:rPr>
              <a:t>// How do I read the data?</a:t>
            </a:r>
          </a:p>
          <a:p>
            <a:r>
              <a:rPr lang="en-US" sz="2400" dirty="0"/>
              <a:t>    "</a:t>
            </a:r>
            <a:r>
              <a:rPr lang="en-US" sz="2400" dirty="0" err="1"/>
              <a:t>eventTime</a:t>
            </a:r>
            <a:r>
              <a:rPr lang="en-US" sz="2400" dirty="0"/>
              <a:t>": string, </a:t>
            </a:r>
            <a:r>
              <a:rPr lang="en-US" sz="2400" dirty="0">
                <a:solidFill>
                  <a:srgbClr val="FF0000"/>
                </a:solidFill>
              </a:rPr>
              <a:t>// When did this happen?</a:t>
            </a:r>
          </a:p>
          <a:p>
            <a:r>
              <a:rPr lang="en-US" sz="2400" dirty="0"/>
              <a:t>    "data":{ </a:t>
            </a:r>
            <a:r>
              <a:rPr lang="en-US" sz="2400" dirty="0">
                <a:solidFill>
                  <a:srgbClr val="FF0000"/>
                </a:solidFill>
              </a:rPr>
              <a:t>// Useful information</a:t>
            </a:r>
          </a:p>
          <a:p>
            <a:r>
              <a:rPr lang="en-US" sz="2400" dirty="0"/>
              <a:t>      object-unique-to-each-publisher</a:t>
            </a:r>
          </a:p>
          <a:p>
            <a:r>
              <a:rPr lang="en-US" sz="2400" dirty="0"/>
              <a:t>    }</a:t>
            </a:r>
          </a:p>
          <a:p>
            <a:r>
              <a:rPr lang="en-US" sz="2400" dirty="0"/>
              <a:t>  }</a:t>
            </a:r>
          </a:p>
          <a:p>
            <a:r>
              <a:rPr lang="en-US" sz="2400" dirty="0"/>
              <a:t>]</a:t>
            </a:r>
          </a:p>
        </p:txBody>
      </p:sp>
    </p:spTree>
    <p:extLst>
      <p:ext uri="{BB962C8B-B14F-4D97-AF65-F5344CB8AC3E}">
        <p14:creationId xmlns:p14="http://schemas.microsoft.com/office/powerpoint/2010/main" val="2571054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3F4D79-A813-4A93-A5DE-33791524CA31}"/>
              </a:ext>
            </a:extLst>
          </p:cNvPr>
          <p:cNvSpPr>
            <a:spLocks noGrp="1"/>
          </p:cNvSpPr>
          <p:nvPr>
            <p:ph type="title"/>
          </p:nvPr>
        </p:nvSpPr>
        <p:spPr>
          <a:xfrm>
            <a:off x="588263" y="457200"/>
            <a:ext cx="11018520" cy="553998"/>
          </a:xfrm>
        </p:spPr>
        <p:txBody>
          <a:bodyPr/>
          <a:lstStyle/>
          <a:p>
            <a:r>
              <a:rPr lang="en-US" dirty="0"/>
              <a:t>A custom message system</a:t>
            </a:r>
          </a:p>
        </p:txBody>
      </p:sp>
      <p:sp>
        <p:nvSpPr>
          <p:cNvPr id="5" name="Text Placeholder 4">
            <a:extLst>
              <a:ext uri="{FF2B5EF4-FFF2-40B4-BE49-F238E27FC236}">
                <a16:creationId xmlns:a16="http://schemas.microsoft.com/office/drawing/2014/main" id="{1EB0B760-A0A5-4CD5-8500-28E7FE0C6ADB}"/>
              </a:ext>
            </a:extLst>
          </p:cNvPr>
          <p:cNvSpPr>
            <a:spLocks noGrp="1"/>
          </p:cNvSpPr>
          <p:nvPr>
            <p:ph type="body" sz="quarter" idx="10"/>
          </p:nvPr>
        </p:nvSpPr>
        <p:spPr>
          <a:xfrm>
            <a:off x="588263" y="1436688"/>
            <a:ext cx="11018520" cy="5318379"/>
          </a:xfrm>
        </p:spPr>
        <p:txBody>
          <a:bodyPr/>
          <a:lstStyle/>
          <a:p>
            <a:r>
              <a:rPr lang="en-US" sz="2400" dirty="0"/>
              <a:t>[</a:t>
            </a:r>
          </a:p>
          <a:p>
            <a:r>
              <a:rPr lang="en-US" sz="2400" dirty="0"/>
              <a:t>  {</a:t>
            </a:r>
          </a:p>
          <a:p>
            <a:r>
              <a:rPr lang="en-US" sz="2400" dirty="0"/>
              <a:t>    "topic": "build-messages", </a:t>
            </a:r>
          </a:p>
          <a:p>
            <a:r>
              <a:rPr lang="en-US" sz="2400" dirty="0"/>
              <a:t>    "subject": "My message here.", </a:t>
            </a:r>
          </a:p>
          <a:p>
            <a:r>
              <a:rPr lang="en-US" sz="2400" dirty="0"/>
              <a:t>    "id": "7b0f1e09-70a2-4f87-a074-3e8bcbdef698", </a:t>
            </a:r>
            <a:endParaRPr lang="en-US" sz="2400" dirty="0">
              <a:solidFill>
                <a:srgbClr val="FF0000"/>
              </a:solidFill>
            </a:endParaRPr>
          </a:p>
          <a:p>
            <a:r>
              <a:rPr lang="en-US" sz="2400" dirty="0"/>
              <a:t>    "</a:t>
            </a:r>
            <a:r>
              <a:rPr lang="en-US" sz="2400" dirty="0" err="1"/>
              <a:t>eventType</a:t>
            </a:r>
            <a:r>
              <a:rPr lang="en-US" sz="2400" dirty="0"/>
              <a:t>": "</a:t>
            </a:r>
            <a:r>
              <a:rPr lang="en-US" sz="2400" dirty="0" err="1"/>
              <a:t>BuildMessage</a:t>
            </a:r>
            <a:r>
              <a:rPr lang="en-US" sz="2400" dirty="0"/>
              <a:t>", </a:t>
            </a:r>
            <a:endParaRPr lang="en-US" sz="2400" dirty="0">
              <a:solidFill>
                <a:srgbClr val="FF0000"/>
              </a:solidFill>
            </a:endParaRPr>
          </a:p>
          <a:p>
            <a:r>
              <a:rPr lang="en-US" sz="2400" dirty="0"/>
              <a:t>    "</a:t>
            </a:r>
            <a:r>
              <a:rPr lang="en-US" sz="2400" dirty="0" err="1"/>
              <a:t>eventTime</a:t>
            </a:r>
            <a:r>
              <a:rPr lang="en-US" sz="2400" dirty="0"/>
              <a:t>": "2018-05-07T21:08:23.4994263+00:00", </a:t>
            </a:r>
            <a:endParaRPr lang="en-US" sz="2400" dirty="0">
              <a:solidFill>
                <a:srgbClr val="FF0000"/>
              </a:solidFill>
            </a:endParaRPr>
          </a:p>
          <a:p>
            <a:r>
              <a:rPr lang="en-US" sz="2400" dirty="0"/>
              <a:t>    "data":{ </a:t>
            </a:r>
            <a:endParaRPr lang="en-US" sz="2400" dirty="0">
              <a:solidFill>
                <a:srgbClr val="FF0000"/>
              </a:solidFill>
            </a:endParaRPr>
          </a:p>
          <a:p>
            <a:r>
              <a:rPr lang="en-US" sz="2400" dirty="0"/>
              <a:t>       "message": "My message here."</a:t>
            </a:r>
          </a:p>
          <a:p>
            <a:r>
              <a:rPr lang="en-US" sz="2400" dirty="0"/>
              <a:t>    }</a:t>
            </a:r>
          </a:p>
          <a:p>
            <a:r>
              <a:rPr lang="en-US" sz="2400" dirty="0"/>
              <a:t>  }</a:t>
            </a:r>
          </a:p>
          <a:p>
            <a:r>
              <a:rPr lang="en-US" sz="2400" dirty="0"/>
              <a:t>]</a:t>
            </a:r>
          </a:p>
        </p:txBody>
      </p:sp>
    </p:spTree>
    <p:extLst>
      <p:ext uri="{BB962C8B-B14F-4D97-AF65-F5344CB8AC3E}">
        <p14:creationId xmlns:p14="http://schemas.microsoft.com/office/powerpoint/2010/main" val="123205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27.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84A89-3A28-412C-A4DC-4BE94555428F}"/>
              </a:ext>
            </a:extLst>
          </p:cNvPr>
          <p:cNvSpPr>
            <a:spLocks noGrp="1"/>
          </p:cNvSpPr>
          <p:nvPr>
            <p:ph type="title"/>
          </p:nvPr>
        </p:nvSpPr>
        <p:spPr/>
        <p:txBody>
          <a:bodyPr/>
          <a:lstStyle/>
          <a:p>
            <a:r>
              <a:rPr lang="en-US" dirty="0"/>
              <a:t>Sending a custom event (part 1)</a:t>
            </a:r>
          </a:p>
        </p:txBody>
      </p:sp>
      <p:pic>
        <p:nvPicPr>
          <p:cNvPr id="5" name="Picture 4">
            <a:extLst>
              <a:ext uri="{FF2B5EF4-FFF2-40B4-BE49-F238E27FC236}">
                <a16:creationId xmlns:a16="http://schemas.microsoft.com/office/drawing/2014/main" id="{EFB752A6-BDE3-479F-85AD-D616F5CBFD6D}"/>
              </a:ext>
            </a:extLst>
          </p:cNvPr>
          <p:cNvPicPr>
            <a:picLocks noChangeAspect="1"/>
          </p:cNvPicPr>
          <p:nvPr/>
        </p:nvPicPr>
        <p:blipFill>
          <a:blip r:embed="rId2"/>
          <a:stretch>
            <a:fillRect/>
          </a:stretch>
        </p:blipFill>
        <p:spPr>
          <a:xfrm>
            <a:off x="1038225" y="1356880"/>
            <a:ext cx="10115550" cy="4933950"/>
          </a:xfrm>
          <a:prstGeom prst="rect">
            <a:avLst/>
          </a:prstGeom>
        </p:spPr>
      </p:pic>
    </p:spTree>
    <p:extLst>
      <p:ext uri="{BB962C8B-B14F-4D97-AF65-F5344CB8AC3E}">
        <p14:creationId xmlns:p14="http://schemas.microsoft.com/office/powerpoint/2010/main" val="2349996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28.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84A89-3A28-412C-A4DC-4BE94555428F}"/>
              </a:ext>
            </a:extLst>
          </p:cNvPr>
          <p:cNvSpPr>
            <a:spLocks noGrp="1"/>
          </p:cNvSpPr>
          <p:nvPr>
            <p:ph type="title"/>
          </p:nvPr>
        </p:nvSpPr>
        <p:spPr/>
        <p:txBody>
          <a:bodyPr/>
          <a:lstStyle/>
          <a:p>
            <a:r>
              <a:rPr lang="en-US" dirty="0"/>
              <a:t>Sending a custom event (part 2)</a:t>
            </a:r>
          </a:p>
        </p:txBody>
      </p:sp>
      <p:pic>
        <p:nvPicPr>
          <p:cNvPr id="5" name="Picture 4">
            <a:extLst>
              <a:ext uri="{FF2B5EF4-FFF2-40B4-BE49-F238E27FC236}">
                <a16:creationId xmlns:a16="http://schemas.microsoft.com/office/drawing/2014/main" id="{EFB752A6-BDE3-479F-85AD-D616F5CBFD6D}"/>
              </a:ext>
            </a:extLst>
          </p:cNvPr>
          <p:cNvPicPr>
            <a:picLocks noChangeAspect="1"/>
          </p:cNvPicPr>
          <p:nvPr/>
        </p:nvPicPr>
        <p:blipFill>
          <a:blip r:embed="rId2"/>
          <a:stretch>
            <a:fillRect/>
          </a:stretch>
        </p:blipFill>
        <p:spPr>
          <a:xfrm>
            <a:off x="138947" y="1238890"/>
            <a:ext cx="11836526" cy="5161910"/>
          </a:xfrm>
          <a:prstGeom prst="rect">
            <a:avLst/>
          </a:prstGeom>
        </p:spPr>
      </p:pic>
    </p:spTree>
    <p:extLst>
      <p:ext uri="{BB962C8B-B14F-4D97-AF65-F5344CB8AC3E}">
        <p14:creationId xmlns:p14="http://schemas.microsoft.com/office/powerpoint/2010/main" val="178809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29.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EC857-86C2-420A-89A3-F59DCC63A0DA}"/>
              </a:ext>
            </a:extLst>
          </p:cNvPr>
          <p:cNvSpPr>
            <a:spLocks noGrp="1"/>
          </p:cNvSpPr>
          <p:nvPr>
            <p:ph type="title"/>
          </p:nvPr>
        </p:nvSpPr>
        <p:spPr/>
        <p:txBody>
          <a:bodyPr/>
          <a:lstStyle/>
          <a:p>
            <a:r>
              <a:rPr lang="en-US" dirty="0"/>
              <a:t>Receiving an event (validation)</a:t>
            </a:r>
          </a:p>
        </p:txBody>
      </p:sp>
      <p:pic>
        <p:nvPicPr>
          <p:cNvPr id="4" name="Picture 3">
            <a:extLst>
              <a:ext uri="{FF2B5EF4-FFF2-40B4-BE49-F238E27FC236}">
                <a16:creationId xmlns:a16="http://schemas.microsoft.com/office/drawing/2014/main" id="{83412393-643F-47C1-8FE3-5B812625D1A4}"/>
              </a:ext>
            </a:extLst>
          </p:cNvPr>
          <p:cNvPicPr>
            <a:picLocks noChangeAspect="1"/>
          </p:cNvPicPr>
          <p:nvPr/>
        </p:nvPicPr>
        <p:blipFill>
          <a:blip r:embed="rId2"/>
          <a:stretch>
            <a:fillRect/>
          </a:stretch>
        </p:blipFill>
        <p:spPr>
          <a:xfrm>
            <a:off x="0" y="1390173"/>
            <a:ext cx="12192000" cy="4960882"/>
          </a:xfrm>
          <a:prstGeom prst="rect">
            <a:avLst/>
          </a:prstGeom>
        </p:spPr>
      </p:pic>
    </p:spTree>
    <p:extLst>
      <p:ext uri="{BB962C8B-B14F-4D97-AF65-F5344CB8AC3E}">
        <p14:creationId xmlns:p14="http://schemas.microsoft.com/office/powerpoint/2010/main" val="3861608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3.xml><?xml version="1.0" encoding="utf-8"?>
<p:sld xmlns:a14="http://schemas.microsoft.com/office/drawing/2010/main"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0" name="Straight Connector 479"/>
          <p:cNvCxnSpPr/>
          <p:nvPr/>
        </p:nvCxnSpPr>
        <p:spPr>
          <a:xfrm flipV="1">
            <a:off x="8685568" y="3048055"/>
            <a:ext cx="0" cy="2971379"/>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6" name="Straight Connector 475"/>
          <p:cNvCxnSpPr/>
          <p:nvPr/>
        </p:nvCxnSpPr>
        <p:spPr>
          <a:xfrm flipV="1">
            <a:off x="11138860" y="2514732"/>
            <a:ext cx="0" cy="220948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3" name="Straight Connector 462"/>
          <p:cNvCxnSpPr/>
          <p:nvPr/>
        </p:nvCxnSpPr>
        <p:spPr>
          <a:xfrm flipV="1">
            <a:off x="6567508" y="487"/>
            <a:ext cx="0" cy="6857027"/>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5" name="Straight Connector 464"/>
          <p:cNvCxnSpPr/>
          <p:nvPr/>
        </p:nvCxnSpPr>
        <p:spPr>
          <a:xfrm flipV="1">
            <a:off x="9691265" y="487"/>
            <a:ext cx="0" cy="6857027"/>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5" name="Straight Connector 434"/>
          <p:cNvCxnSpPr/>
          <p:nvPr/>
        </p:nvCxnSpPr>
        <p:spPr>
          <a:xfrm flipV="1">
            <a:off x="685703" y="2743299"/>
            <a:ext cx="0" cy="411421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9" name="Straight Connector 438"/>
          <p:cNvCxnSpPr/>
          <p:nvPr/>
        </p:nvCxnSpPr>
        <p:spPr>
          <a:xfrm>
            <a:off x="685703" y="2743299"/>
            <a:ext cx="2209486"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1" name="Straight Connector 440"/>
          <p:cNvCxnSpPr/>
          <p:nvPr/>
        </p:nvCxnSpPr>
        <p:spPr>
          <a:xfrm flipV="1">
            <a:off x="2895189" y="487"/>
            <a:ext cx="0" cy="2742811"/>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6" name="Straight Connector 445"/>
          <p:cNvCxnSpPr/>
          <p:nvPr/>
        </p:nvCxnSpPr>
        <p:spPr>
          <a:xfrm flipV="1">
            <a:off x="2300913" y="488"/>
            <a:ext cx="0" cy="5257054"/>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3" name="Straight Connector 452"/>
          <p:cNvCxnSpPr/>
          <p:nvPr/>
        </p:nvCxnSpPr>
        <p:spPr>
          <a:xfrm>
            <a:off x="2285677" y="3657569"/>
            <a:ext cx="2925665"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5" name="Straight Connector 454"/>
          <p:cNvCxnSpPr/>
          <p:nvPr/>
        </p:nvCxnSpPr>
        <p:spPr>
          <a:xfrm flipV="1">
            <a:off x="5211341" y="3657569"/>
            <a:ext cx="0" cy="319994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1" name="Straight Connector 460"/>
          <p:cNvCxnSpPr/>
          <p:nvPr/>
        </p:nvCxnSpPr>
        <p:spPr>
          <a:xfrm>
            <a:off x="1" y="929995"/>
            <a:ext cx="2285675"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7" name="Straight Connector 466"/>
          <p:cNvCxnSpPr/>
          <p:nvPr/>
        </p:nvCxnSpPr>
        <p:spPr>
          <a:xfrm flipV="1">
            <a:off x="4342784" y="1371893"/>
            <a:ext cx="0" cy="2285675"/>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9" name="Straight Connector 468"/>
          <p:cNvCxnSpPr/>
          <p:nvPr/>
        </p:nvCxnSpPr>
        <p:spPr>
          <a:xfrm>
            <a:off x="4342784" y="1371893"/>
            <a:ext cx="2209486"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2" name="Straight Connector 471"/>
          <p:cNvCxnSpPr/>
          <p:nvPr/>
        </p:nvCxnSpPr>
        <p:spPr>
          <a:xfrm>
            <a:off x="6552270" y="3063293"/>
            <a:ext cx="3154233"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4" name="Straight Connector 473"/>
          <p:cNvCxnSpPr/>
          <p:nvPr/>
        </p:nvCxnSpPr>
        <p:spPr>
          <a:xfrm>
            <a:off x="9676028" y="2514731"/>
            <a:ext cx="2514243"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8" name="Straight Connector 477"/>
          <p:cNvCxnSpPr/>
          <p:nvPr/>
        </p:nvCxnSpPr>
        <p:spPr>
          <a:xfrm flipV="1">
            <a:off x="11733136" y="488"/>
            <a:ext cx="0" cy="2514243"/>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a:off x="1" y="5257542"/>
            <a:ext cx="2313103"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a:off x="8685568" y="6019433"/>
            <a:ext cx="3504702"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a:off x="11123622" y="4724217"/>
            <a:ext cx="1066648"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a:off x="2285677" y="4876596"/>
            <a:ext cx="2925665"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p:nvPr/>
        </p:nvCxnSpPr>
        <p:spPr>
          <a:xfrm flipV="1">
            <a:off x="3123757" y="4876596"/>
            <a:ext cx="0" cy="1980919"/>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6" name="Group 485"/>
          <p:cNvGrpSpPr/>
          <p:nvPr/>
        </p:nvGrpSpPr>
        <p:grpSpPr>
          <a:xfrm>
            <a:off x="1981784" y="1371892"/>
            <a:ext cx="639989" cy="639989"/>
            <a:chOff x="1981200" y="1371600"/>
            <a:chExt cx="640080" cy="640080"/>
          </a:xfrm>
        </p:grpSpPr>
        <p:sp>
          <p:nvSpPr>
            <p:cNvPr id="484" name="Oval 483"/>
            <p:cNvSpPr/>
            <p:nvPr/>
          </p:nvSpPr>
          <p:spPr>
            <a:xfrm>
              <a:off x="1981200" y="13716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485" name="Picture 484"/>
            <p:cNvPicPr>
              <a:picLocks noChangeAspect="1"/>
            </p:cNvPicPr>
            <p:nvPr/>
          </p:nvPicPr>
          <p:blipFill>
            <a:blip r:embed="rId3"/>
            <a:stretch>
              <a:fillRect/>
            </a:stretch>
          </p:blipFill>
          <p:spPr>
            <a:xfrm>
              <a:off x="2114204" y="1504604"/>
              <a:ext cx="374072" cy="374072"/>
            </a:xfrm>
            <a:prstGeom prst="rect">
              <a:avLst/>
            </a:prstGeom>
            <a:ln>
              <a:noFill/>
            </a:ln>
          </p:spPr>
        </p:pic>
      </p:grpSp>
      <p:grpSp>
        <p:nvGrpSpPr>
          <p:cNvPr id="491" name="Group 490"/>
          <p:cNvGrpSpPr/>
          <p:nvPr/>
        </p:nvGrpSpPr>
        <p:grpSpPr>
          <a:xfrm>
            <a:off x="3124621" y="3352811"/>
            <a:ext cx="639989" cy="639989"/>
            <a:chOff x="3124200" y="3352800"/>
            <a:chExt cx="640080" cy="640080"/>
          </a:xfrm>
        </p:grpSpPr>
        <p:sp>
          <p:nvSpPr>
            <p:cNvPr id="488" name="Oval 487"/>
            <p:cNvSpPr/>
            <p:nvPr/>
          </p:nvSpPr>
          <p:spPr>
            <a:xfrm>
              <a:off x="3124200" y="33528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490" name="Picture 489"/>
            <p:cNvPicPr>
              <a:picLocks noChangeAspect="1"/>
            </p:cNvPicPr>
            <p:nvPr/>
          </p:nvPicPr>
          <p:blipFill>
            <a:blip r:embed="rId4"/>
            <a:stretch>
              <a:fillRect/>
            </a:stretch>
          </p:blipFill>
          <p:spPr>
            <a:xfrm>
              <a:off x="3274208" y="3502808"/>
              <a:ext cx="340065" cy="340065"/>
            </a:xfrm>
            <a:prstGeom prst="rect">
              <a:avLst/>
            </a:prstGeom>
            <a:ln>
              <a:noFill/>
            </a:ln>
          </p:spPr>
        </p:pic>
      </p:grpSp>
      <p:grpSp>
        <p:nvGrpSpPr>
          <p:cNvPr id="510" name="Group 509"/>
          <p:cNvGrpSpPr/>
          <p:nvPr/>
        </p:nvGrpSpPr>
        <p:grpSpPr>
          <a:xfrm>
            <a:off x="4038892" y="2133784"/>
            <a:ext cx="639989" cy="639989"/>
            <a:chOff x="4038600" y="2133600"/>
            <a:chExt cx="640080" cy="640080"/>
          </a:xfrm>
        </p:grpSpPr>
        <p:sp>
          <p:nvSpPr>
            <p:cNvPr id="496" name="Oval 495"/>
            <p:cNvSpPr/>
            <p:nvPr/>
          </p:nvSpPr>
          <p:spPr>
            <a:xfrm>
              <a:off x="4038600" y="21336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03" name="Picture 502"/>
            <p:cNvPicPr>
              <a:picLocks noChangeAspect="1"/>
            </p:cNvPicPr>
            <p:nvPr/>
          </p:nvPicPr>
          <p:blipFill>
            <a:blip r:embed="rId5"/>
            <a:stretch>
              <a:fillRect/>
            </a:stretch>
          </p:blipFill>
          <p:spPr>
            <a:xfrm>
              <a:off x="4171604" y="2331745"/>
              <a:ext cx="374072" cy="243791"/>
            </a:xfrm>
            <a:prstGeom prst="rect">
              <a:avLst/>
            </a:prstGeom>
          </p:spPr>
        </p:pic>
      </p:grpSp>
      <p:grpSp>
        <p:nvGrpSpPr>
          <p:cNvPr id="511" name="Group 510"/>
          <p:cNvGrpSpPr/>
          <p:nvPr/>
        </p:nvGrpSpPr>
        <p:grpSpPr>
          <a:xfrm>
            <a:off x="6248378" y="4008038"/>
            <a:ext cx="639989" cy="639989"/>
            <a:chOff x="6248400" y="4008120"/>
            <a:chExt cx="640080" cy="640080"/>
          </a:xfrm>
        </p:grpSpPr>
        <p:sp>
          <p:nvSpPr>
            <p:cNvPr id="494" name="Oval 493"/>
            <p:cNvSpPr/>
            <p:nvPr/>
          </p:nvSpPr>
          <p:spPr>
            <a:xfrm>
              <a:off x="6248400" y="400812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grpSp>
          <p:nvGrpSpPr>
            <p:cNvPr id="509" name="Group 508"/>
            <p:cNvGrpSpPr/>
            <p:nvPr/>
          </p:nvGrpSpPr>
          <p:grpSpPr>
            <a:xfrm>
              <a:off x="6381403" y="4141123"/>
              <a:ext cx="374072" cy="374072"/>
              <a:chOff x="3857186" y="2158274"/>
              <a:chExt cx="2467833" cy="2017563"/>
            </a:xfrm>
          </p:grpSpPr>
          <p:pic>
            <p:nvPicPr>
              <p:cNvPr id="504" name="Picture 503"/>
              <p:cNvPicPr>
                <a:picLocks noChangeAspect="1"/>
              </p:cNvPicPr>
              <p:nvPr/>
            </p:nvPicPr>
            <p:blipFill>
              <a:blip r:embed="rId6"/>
              <a:stretch>
                <a:fillRect/>
              </a:stretch>
            </p:blipFill>
            <p:spPr>
              <a:xfrm>
                <a:off x="3857186" y="2158274"/>
                <a:ext cx="2467833" cy="2017563"/>
              </a:xfrm>
              <a:prstGeom prst="rect">
                <a:avLst/>
              </a:prstGeom>
            </p:spPr>
          </p:pic>
          <p:sp>
            <p:nvSpPr>
              <p:cNvPr id="508" name="Oval 507"/>
              <p:cNvSpPr/>
              <p:nvPr/>
            </p:nvSpPr>
            <p:spPr>
              <a:xfrm>
                <a:off x="4419598" y="2729335"/>
                <a:ext cx="1447799" cy="1246903"/>
              </a:xfrm>
              <a:prstGeom prst="ellipse">
                <a:avLst/>
              </a:prstGeom>
              <a:noFill/>
              <a:ln w="28575">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grpSp>
      </p:grpSp>
      <p:grpSp>
        <p:nvGrpSpPr>
          <p:cNvPr id="514" name="Group 513"/>
          <p:cNvGrpSpPr/>
          <p:nvPr/>
        </p:nvGrpSpPr>
        <p:grpSpPr>
          <a:xfrm>
            <a:off x="381810" y="3505189"/>
            <a:ext cx="639989" cy="639989"/>
            <a:chOff x="381000" y="3505200"/>
            <a:chExt cx="640080" cy="640080"/>
          </a:xfrm>
        </p:grpSpPr>
        <p:sp>
          <p:nvSpPr>
            <p:cNvPr id="492" name="Oval 491"/>
            <p:cNvSpPr/>
            <p:nvPr/>
          </p:nvSpPr>
          <p:spPr>
            <a:xfrm>
              <a:off x="381000" y="35052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3" name="Picture 5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6465" y="3670665"/>
              <a:ext cx="309151" cy="309151"/>
            </a:xfrm>
            <a:prstGeom prst="rect">
              <a:avLst/>
            </a:prstGeom>
          </p:spPr>
        </p:pic>
      </p:grpSp>
      <p:grpSp>
        <p:nvGrpSpPr>
          <p:cNvPr id="516" name="Group 515"/>
          <p:cNvGrpSpPr/>
          <p:nvPr/>
        </p:nvGrpSpPr>
        <p:grpSpPr>
          <a:xfrm>
            <a:off x="6248378" y="305243"/>
            <a:ext cx="639989" cy="639989"/>
            <a:chOff x="6248400" y="304800"/>
            <a:chExt cx="640080" cy="640080"/>
          </a:xfrm>
        </p:grpSpPr>
        <p:sp>
          <p:nvSpPr>
            <p:cNvPr id="493" name="Oval 492"/>
            <p:cNvSpPr/>
            <p:nvPr/>
          </p:nvSpPr>
          <p:spPr>
            <a:xfrm>
              <a:off x="6248400" y="3048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5" name="Picture 514"/>
            <p:cNvPicPr>
              <a:picLocks noChangeAspect="1"/>
            </p:cNvPicPr>
            <p:nvPr/>
          </p:nvPicPr>
          <p:blipFill>
            <a:blip r:embed="rId8"/>
            <a:stretch>
              <a:fillRect/>
            </a:stretch>
          </p:blipFill>
          <p:spPr>
            <a:xfrm>
              <a:off x="6372197" y="437803"/>
              <a:ext cx="392489" cy="374072"/>
            </a:xfrm>
            <a:prstGeom prst="rect">
              <a:avLst/>
            </a:prstGeom>
          </p:spPr>
        </p:pic>
      </p:grpSp>
      <p:grpSp>
        <p:nvGrpSpPr>
          <p:cNvPr id="523" name="Group 522"/>
          <p:cNvGrpSpPr/>
          <p:nvPr/>
        </p:nvGrpSpPr>
        <p:grpSpPr>
          <a:xfrm>
            <a:off x="7467405" y="2743298"/>
            <a:ext cx="639989" cy="639989"/>
            <a:chOff x="7467600" y="2743200"/>
            <a:chExt cx="640080" cy="640080"/>
          </a:xfrm>
        </p:grpSpPr>
        <p:sp>
          <p:nvSpPr>
            <p:cNvPr id="502" name="Oval 501"/>
            <p:cNvSpPr/>
            <p:nvPr/>
          </p:nvSpPr>
          <p:spPr>
            <a:xfrm>
              <a:off x="7467600" y="27432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7" name="Picture 516"/>
            <p:cNvPicPr>
              <a:picLocks noChangeAspect="1"/>
            </p:cNvPicPr>
            <p:nvPr/>
          </p:nvPicPr>
          <p:blipFill>
            <a:blip r:embed="rId9"/>
            <a:stretch>
              <a:fillRect/>
            </a:stretch>
          </p:blipFill>
          <p:spPr>
            <a:xfrm>
              <a:off x="7601870" y="2882181"/>
              <a:ext cx="395448" cy="374072"/>
            </a:xfrm>
            <a:prstGeom prst="rect">
              <a:avLst/>
            </a:prstGeom>
          </p:spPr>
        </p:pic>
      </p:grpSp>
      <p:grpSp>
        <p:nvGrpSpPr>
          <p:cNvPr id="522" name="Group 521"/>
          <p:cNvGrpSpPr/>
          <p:nvPr/>
        </p:nvGrpSpPr>
        <p:grpSpPr>
          <a:xfrm>
            <a:off x="9372136" y="1569984"/>
            <a:ext cx="639989" cy="639989"/>
            <a:chOff x="9372600" y="914400"/>
            <a:chExt cx="640080" cy="640080"/>
          </a:xfrm>
        </p:grpSpPr>
        <p:sp>
          <p:nvSpPr>
            <p:cNvPr id="495" name="Oval 494"/>
            <p:cNvSpPr/>
            <p:nvPr/>
          </p:nvSpPr>
          <p:spPr>
            <a:xfrm>
              <a:off x="9372600" y="9144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8" name="Picture 517"/>
            <p:cNvPicPr>
              <a:picLocks noChangeAspect="1"/>
            </p:cNvPicPr>
            <p:nvPr/>
          </p:nvPicPr>
          <p:blipFill>
            <a:blip r:embed="rId10"/>
            <a:stretch>
              <a:fillRect/>
            </a:stretch>
          </p:blipFill>
          <p:spPr>
            <a:xfrm>
              <a:off x="9532003" y="1079865"/>
              <a:ext cx="321274" cy="309151"/>
            </a:xfrm>
            <a:prstGeom prst="rect">
              <a:avLst/>
            </a:prstGeom>
          </p:spPr>
        </p:pic>
      </p:grpSp>
      <p:grpSp>
        <p:nvGrpSpPr>
          <p:cNvPr id="521" name="Group 520"/>
          <p:cNvGrpSpPr/>
          <p:nvPr/>
        </p:nvGrpSpPr>
        <p:grpSpPr>
          <a:xfrm>
            <a:off x="10819730" y="3070911"/>
            <a:ext cx="639989" cy="639989"/>
            <a:chOff x="10820400" y="3070860"/>
            <a:chExt cx="640080" cy="640080"/>
          </a:xfrm>
        </p:grpSpPr>
        <p:sp>
          <p:nvSpPr>
            <p:cNvPr id="500" name="Oval 499"/>
            <p:cNvSpPr/>
            <p:nvPr/>
          </p:nvSpPr>
          <p:spPr>
            <a:xfrm>
              <a:off x="10820400" y="307086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20" name="Picture 5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85865" y="3236325"/>
              <a:ext cx="309151" cy="309151"/>
            </a:xfrm>
            <a:prstGeom prst="rect">
              <a:avLst/>
            </a:prstGeom>
          </p:spPr>
        </p:pic>
      </p:grpSp>
      <p:grpSp>
        <p:nvGrpSpPr>
          <p:cNvPr id="528" name="Group 527"/>
          <p:cNvGrpSpPr/>
          <p:nvPr/>
        </p:nvGrpSpPr>
        <p:grpSpPr>
          <a:xfrm>
            <a:off x="915135" y="610000"/>
            <a:ext cx="639989" cy="639989"/>
            <a:chOff x="914400" y="609600"/>
            <a:chExt cx="640080" cy="640080"/>
          </a:xfrm>
        </p:grpSpPr>
        <p:sp>
          <p:nvSpPr>
            <p:cNvPr id="525" name="Oval 524"/>
            <p:cNvSpPr/>
            <p:nvPr/>
          </p:nvSpPr>
          <p:spPr>
            <a:xfrm>
              <a:off x="914400" y="6096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27" name="Picture 526"/>
            <p:cNvPicPr>
              <a:picLocks noChangeAspect="1"/>
            </p:cNvPicPr>
            <p:nvPr/>
          </p:nvPicPr>
          <p:blipFill>
            <a:blip r:embed="rId12"/>
            <a:stretch>
              <a:fillRect/>
            </a:stretch>
          </p:blipFill>
          <p:spPr>
            <a:xfrm>
              <a:off x="1055906" y="759608"/>
              <a:ext cx="357069" cy="340065"/>
            </a:xfrm>
            <a:prstGeom prst="rect">
              <a:avLst/>
            </a:prstGeom>
          </p:spPr>
        </p:pic>
      </p:grpSp>
      <p:grpSp>
        <p:nvGrpSpPr>
          <p:cNvPr id="534" name="Group 533"/>
          <p:cNvGrpSpPr/>
          <p:nvPr/>
        </p:nvGrpSpPr>
        <p:grpSpPr>
          <a:xfrm>
            <a:off x="11429243" y="305243"/>
            <a:ext cx="639989" cy="639989"/>
            <a:chOff x="11430000" y="304800"/>
            <a:chExt cx="640080" cy="640080"/>
          </a:xfrm>
        </p:grpSpPr>
        <p:sp>
          <p:nvSpPr>
            <p:cNvPr id="532" name="Oval 531"/>
            <p:cNvSpPr/>
            <p:nvPr/>
          </p:nvSpPr>
          <p:spPr>
            <a:xfrm>
              <a:off x="11430000" y="3048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30" name="Picture 52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595465" y="462794"/>
              <a:ext cx="309151" cy="309151"/>
            </a:xfrm>
            <a:prstGeom prst="rect">
              <a:avLst/>
            </a:prstGeom>
          </p:spPr>
        </p:pic>
      </p:grpSp>
      <p:sp>
        <p:nvSpPr>
          <p:cNvPr id="60" name="TextBox 59">
            <a:extLst>
              <a:ext uri="{FF2B5EF4-FFF2-40B4-BE49-F238E27FC236}">
                <a16:creationId xmlns:a16="http://schemas.microsoft.com/office/drawing/2014/main" id="{AAB1B677-9285-4576-94D6-1B9809CC2210}"/>
              </a:ext>
            </a:extLst>
          </p:cNvPr>
          <p:cNvSpPr txBox="1"/>
          <p:nvPr/>
        </p:nvSpPr>
        <p:spPr>
          <a:xfrm>
            <a:off x="3054718" y="294899"/>
            <a:ext cx="3225079" cy="633625"/>
          </a:xfrm>
          <a:prstGeom prst="rect">
            <a:avLst/>
          </a:prstGeom>
          <a:noFill/>
        </p:spPr>
        <p:txBody>
          <a:bodyPr wrap="square" rtlCol="0" anchor="ctr" anchorCtr="0">
            <a:spAutoFit/>
          </a:bodyPr>
          <a:lstStyle/>
          <a:p>
            <a:pPr defTabSz="914228">
              <a:lnSpc>
                <a:spcPct val="90000"/>
              </a:lnSpc>
              <a:defRPr/>
            </a:pPr>
            <a:r>
              <a:rPr lang="en-US" sz="1961" dirty="0">
                <a:solidFill>
                  <a:schemeClr val="tx2"/>
                </a:solidFill>
                <a:latin typeface="Segoe UI Semilight" panose="020B0402040204020203" pitchFamily="34" charset="0"/>
                <a:cs typeface="Segoe UI Semilight" panose="020B0402040204020203" pitchFamily="34" charset="0"/>
              </a:rPr>
              <a:t>Modern computing </a:t>
            </a:r>
            <a:br>
              <a:rPr lang="en-US" sz="1961" dirty="0">
                <a:solidFill>
                  <a:schemeClr val="tx2"/>
                </a:solidFill>
                <a:latin typeface="Segoe UI Semilight" panose="020B0402040204020203" pitchFamily="34" charset="0"/>
                <a:cs typeface="Segoe UI Semilight" panose="020B0402040204020203" pitchFamily="34" charset="0"/>
              </a:rPr>
            </a:br>
            <a:r>
              <a:rPr lang="en-US" sz="1961" dirty="0">
                <a:solidFill>
                  <a:schemeClr val="tx2"/>
                </a:solidFill>
                <a:latin typeface="Segoe UI Semilight" panose="020B0402040204020203" pitchFamily="34" charset="0"/>
                <a:cs typeface="Segoe UI Semilight" panose="020B0402040204020203" pitchFamily="34" charset="0"/>
              </a:rPr>
              <a:t>is all about events</a:t>
            </a:r>
          </a:p>
        </p:txBody>
      </p:sp>
    </p:spTree>
    <p:extLst>
      <p:ext uri="{BB962C8B-B14F-4D97-AF65-F5344CB8AC3E}">
        <p14:creationId xmlns:p14="http://schemas.microsoft.com/office/powerpoint/2010/main" val="1471019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80"/>
                                        </p:tgtEl>
                                        <p:attrNameLst>
                                          <p:attrName>style.visibility</p:attrName>
                                        </p:attrNameLst>
                                      </p:cBhvr>
                                      <p:to>
                                        <p:strVal val="visible"/>
                                      </p:to>
                                    </p:set>
                                    <p:animEffect transition="in" filter="wipe(up)">
                                      <p:cBhvr>
                                        <p:cTn id="7" dur="800"/>
                                        <p:tgtEl>
                                          <p:spTgt spid="480"/>
                                        </p:tgtEl>
                                      </p:cBhvr>
                                    </p:animEffect>
                                  </p:childTnLst>
                                </p:cTn>
                              </p:par>
                              <p:par>
                                <p:cTn id="8" presetID="22" presetClass="entr" presetSubtype="4" fill="hold" nodeType="withEffect">
                                  <p:stCondLst>
                                    <p:cond delay="50"/>
                                  </p:stCondLst>
                                  <p:childTnLst>
                                    <p:set>
                                      <p:cBhvr>
                                        <p:cTn id="9" dur="1" fill="hold">
                                          <p:stCondLst>
                                            <p:cond delay="0"/>
                                          </p:stCondLst>
                                        </p:cTn>
                                        <p:tgtEl>
                                          <p:spTgt spid="476"/>
                                        </p:tgtEl>
                                        <p:attrNameLst>
                                          <p:attrName>style.visibility</p:attrName>
                                        </p:attrNameLst>
                                      </p:cBhvr>
                                      <p:to>
                                        <p:strVal val="visible"/>
                                      </p:to>
                                    </p:set>
                                    <p:animEffect transition="in" filter="wipe(down)">
                                      <p:cBhvr>
                                        <p:cTn id="10" dur="800"/>
                                        <p:tgtEl>
                                          <p:spTgt spid="476"/>
                                        </p:tgtEl>
                                      </p:cBhvr>
                                    </p:animEffect>
                                  </p:childTnLst>
                                </p:cTn>
                              </p:par>
                              <p:par>
                                <p:cTn id="11" presetID="22" presetClass="entr" presetSubtype="1" fill="hold" nodeType="withEffect">
                                  <p:stCondLst>
                                    <p:cond delay="100"/>
                                  </p:stCondLst>
                                  <p:childTnLst>
                                    <p:set>
                                      <p:cBhvr>
                                        <p:cTn id="12" dur="1" fill="hold">
                                          <p:stCondLst>
                                            <p:cond delay="0"/>
                                          </p:stCondLst>
                                        </p:cTn>
                                        <p:tgtEl>
                                          <p:spTgt spid="463"/>
                                        </p:tgtEl>
                                        <p:attrNameLst>
                                          <p:attrName>style.visibility</p:attrName>
                                        </p:attrNameLst>
                                      </p:cBhvr>
                                      <p:to>
                                        <p:strVal val="visible"/>
                                      </p:to>
                                    </p:set>
                                    <p:animEffect transition="in" filter="wipe(up)">
                                      <p:cBhvr>
                                        <p:cTn id="13" dur="800"/>
                                        <p:tgtEl>
                                          <p:spTgt spid="463"/>
                                        </p:tgtEl>
                                      </p:cBhvr>
                                    </p:animEffect>
                                  </p:childTnLst>
                                </p:cTn>
                              </p:par>
                              <p:par>
                                <p:cTn id="14" presetID="1" presetClass="entr" presetSubtype="0" fill="hold" nodeType="withEffect">
                                  <p:stCondLst>
                                    <p:cond delay="100"/>
                                  </p:stCondLst>
                                  <p:childTnLst>
                                    <p:set>
                                      <p:cBhvr>
                                        <p:cTn id="15" dur="1" fill="hold">
                                          <p:stCondLst>
                                            <p:cond delay="499"/>
                                          </p:stCondLst>
                                        </p:cTn>
                                        <p:tgtEl>
                                          <p:spTgt spid="528"/>
                                        </p:tgtEl>
                                        <p:attrNameLst>
                                          <p:attrName>style.visibility</p:attrName>
                                        </p:attrNameLst>
                                      </p:cBhvr>
                                      <p:to>
                                        <p:strVal val="visible"/>
                                      </p:to>
                                    </p:set>
                                  </p:childTnLst>
                                </p:cTn>
                              </p:par>
                              <p:par>
                                <p:cTn id="16" presetID="6" presetClass="emph" presetSubtype="0" accel="100000" autoRev="1" fill="hold" nodeType="withEffect">
                                  <p:stCondLst>
                                    <p:cond delay="100"/>
                                  </p:stCondLst>
                                  <p:childTnLst>
                                    <p:animScale>
                                      <p:cBhvr>
                                        <p:cTn id="17" dur="500" fill="hold"/>
                                        <p:tgtEl>
                                          <p:spTgt spid="528"/>
                                        </p:tgtEl>
                                      </p:cBhvr>
                                      <p:by x="0" y="0"/>
                                    </p:animScale>
                                  </p:childTnLst>
                                </p:cTn>
                              </p:par>
                              <p:par>
                                <p:cTn id="18" presetID="2" presetClass="entr" presetSubtype="8" decel="100000" fill="hold" nodeType="withEffect">
                                  <p:stCondLst>
                                    <p:cond delay="600"/>
                                  </p:stCondLst>
                                  <p:childTnLst>
                                    <p:set>
                                      <p:cBhvr>
                                        <p:cTn id="19" dur="1" fill="hold">
                                          <p:stCondLst>
                                            <p:cond delay="0"/>
                                          </p:stCondLst>
                                        </p:cTn>
                                        <p:tgtEl>
                                          <p:spTgt spid="528"/>
                                        </p:tgtEl>
                                        <p:attrNameLst>
                                          <p:attrName>style.visibility</p:attrName>
                                        </p:attrNameLst>
                                      </p:cBhvr>
                                      <p:to>
                                        <p:strVal val="visible"/>
                                      </p:to>
                                    </p:set>
                                    <p:anim calcmode="lin" valueType="num">
                                      <p:cBhvr additive="base">
                                        <p:cTn id="20" dur="500" fill="hold"/>
                                        <p:tgtEl>
                                          <p:spTgt spid="528"/>
                                        </p:tgtEl>
                                        <p:attrNameLst>
                                          <p:attrName>ppt_x</p:attrName>
                                        </p:attrNameLst>
                                      </p:cBhvr>
                                      <p:tavLst>
                                        <p:tav tm="0">
                                          <p:val>
                                            <p:strVal val="0-#ppt_w/2"/>
                                          </p:val>
                                        </p:tav>
                                        <p:tav tm="100000">
                                          <p:val>
                                            <p:strVal val="#ppt_x"/>
                                          </p:val>
                                        </p:tav>
                                      </p:tavLst>
                                    </p:anim>
                                    <p:anim calcmode="lin" valueType="num">
                                      <p:cBhvr additive="base">
                                        <p:cTn id="21" dur="500" fill="hold"/>
                                        <p:tgtEl>
                                          <p:spTgt spid="528"/>
                                        </p:tgtEl>
                                        <p:attrNameLst>
                                          <p:attrName>ppt_y</p:attrName>
                                        </p:attrNameLst>
                                      </p:cBhvr>
                                      <p:tavLst>
                                        <p:tav tm="0">
                                          <p:val>
                                            <p:strVal val="#ppt_y"/>
                                          </p:val>
                                        </p:tav>
                                        <p:tav tm="100000">
                                          <p:val>
                                            <p:strVal val="#ppt_y"/>
                                          </p:val>
                                        </p:tav>
                                      </p:tavLst>
                                    </p:anim>
                                  </p:childTnLst>
                                </p:cTn>
                              </p:par>
                              <p:par>
                                <p:cTn id="22" presetID="22" presetClass="entr" presetSubtype="4" fill="hold" nodeType="withEffect">
                                  <p:stCondLst>
                                    <p:cond delay="150"/>
                                  </p:stCondLst>
                                  <p:childTnLst>
                                    <p:set>
                                      <p:cBhvr>
                                        <p:cTn id="23" dur="1" fill="hold">
                                          <p:stCondLst>
                                            <p:cond delay="0"/>
                                          </p:stCondLst>
                                        </p:cTn>
                                        <p:tgtEl>
                                          <p:spTgt spid="465"/>
                                        </p:tgtEl>
                                        <p:attrNameLst>
                                          <p:attrName>style.visibility</p:attrName>
                                        </p:attrNameLst>
                                      </p:cBhvr>
                                      <p:to>
                                        <p:strVal val="visible"/>
                                      </p:to>
                                    </p:set>
                                    <p:animEffect transition="in" filter="wipe(down)">
                                      <p:cBhvr>
                                        <p:cTn id="24" dur="800"/>
                                        <p:tgtEl>
                                          <p:spTgt spid="465"/>
                                        </p:tgtEl>
                                      </p:cBhvr>
                                    </p:animEffect>
                                  </p:childTnLst>
                                </p:cTn>
                              </p:par>
                              <p:par>
                                <p:cTn id="25" presetID="1" presetClass="entr" presetSubtype="0" fill="hold" nodeType="withEffect">
                                  <p:stCondLst>
                                    <p:cond delay="150"/>
                                  </p:stCondLst>
                                  <p:childTnLst>
                                    <p:set>
                                      <p:cBhvr>
                                        <p:cTn id="26" dur="1" fill="hold">
                                          <p:stCondLst>
                                            <p:cond delay="499"/>
                                          </p:stCondLst>
                                        </p:cTn>
                                        <p:tgtEl>
                                          <p:spTgt spid="522"/>
                                        </p:tgtEl>
                                        <p:attrNameLst>
                                          <p:attrName>style.visibility</p:attrName>
                                        </p:attrNameLst>
                                      </p:cBhvr>
                                      <p:to>
                                        <p:strVal val="visible"/>
                                      </p:to>
                                    </p:set>
                                  </p:childTnLst>
                                </p:cTn>
                              </p:par>
                              <p:par>
                                <p:cTn id="27" presetID="6" presetClass="emph" presetSubtype="0" accel="100000" autoRev="1" fill="hold" nodeType="withEffect">
                                  <p:stCondLst>
                                    <p:cond delay="150"/>
                                  </p:stCondLst>
                                  <p:childTnLst>
                                    <p:animScale>
                                      <p:cBhvr>
                                        <p:cTn id="28" dur="500" fill="hold"/>
                                        <p:tgtEl>
                                          <p:spTgt spid="522"/>
                                        </p:tgtEl>
                                      </p:cBhvr>
                                      <p:by x="0" y="0"/>
                                    </p:animScale>
                                  </p:childTnLst>
                                </p:cTn>
                              </p:par>
                              <p:par>
                                <p:cTn id="29" presetID="2" presetClass="entr" presetSubtype="1" decel="100000" fill="hold" nodeType="withEffect">
                                  <p:stCondLst>
                                    <p:cond delay="650"/>
                                  </p:stCondLst>
                                  <p:childTnLst>
                                    <p:set>
                                      <p:cBhvr>
                                        <p:cTn id="30" dur="1" fill="hold">
                                          <p:stCondLst>
                                            <p:cond delay="0"/>
                                          </p:stCondLst>
                                        </p:cTn>
                                        <p:tgtEl>
                                          <p:spTgt spid="522"/>
                                        </p:tgtEl>
                                        <p:attrNameLst>
                                          <p:attrName>style.visibility</p:attrName>
                                        </p:attrNameLst>
                                      </p:cBhvr>
                                      <p:to>
                                        <p:strVal val="visible"/>
                                      </p:to>
                                    </p:set>
                                    <p:anim calcmode="lin" valueType="num">
                                      <p:cBhvr additive="base">
                                        <p:cTn id="31" dur="500" fill="hold"/>
                                        <p:tgtEl>
                                          <p:spTgt spid="522"/>
                                        </p:tgtEl>
                                        <p:attrNameLst>
                                          <p:attrName>ppt_x</p:attrName>
                                        </p:attrNameLst>
                                      </p:cBhvr>
                                      <p:tavLst>
                                        <p:tav tm="0">
                                          <p:val>
                                            <p:strVal val="#ppt_x"/>
                                          </p:val>
                                        </p:tav>
                                        <p:tav tm="100000">
                                          <p:val>
                                            <p:strVal val="#ppt_x"/>
                                          </p:val>
                                        </p:tav>
                                      </p:tavLst>
                                    </p:anim>
                                    <p:anim calcmode="lin" valueType="num">
                                      <p:cBhvr additive="base">
                                        <p:cTn id="32" dur="500" fill="hold"/>
                                        <p:tgtEl>
                                          <p:spTgt spid="522"/>
                                        </p:tgtEl>
                                        <p:attrNameLst>
                                          <p:attrName>ppt_y</p:attrName>
                                        </p:attrNameLst>
                                      </p:cBhvr>
                                      <p:tavLst>
                                        <p:tav tm="0">
                                          <p:val>
                                            <p:strVal val="0-#ppt_h/2"/>
                                          </p:val>
                                        </p:tav>
                                        <p:tav tm="100000">
                                          <p:val>
                                            <p:strVal val="#ppt_y"/>
                                          </p:val>
                                        </p:tav>
                                      </p:tavLst>
                                    </p:anim>
                                  </p:childTnLst>
                                </p:cTn>
                              </p:par>
                              <p:par>
                                <p:cTn id="33" presetID="22" presetClass="entr" presetSubtype="4" fill="hold" nodeType="withEffect">
                                  <p:stCondLst>
                                    <p:cond delay="200"/>
                                  </p:stCondLst>
                                  <p:childTnLst>
                                    <p:set>
                                      <p:cBhvr>
                                        <p:cTn id="34" dur="1" fill="hold">
                                          <p:stCondLst>
                                            <p:cond delay="0"/>
                                          </p:stCondLst>
                                        </p:cTn>
                                        <p:tgtEl>
                                          <p:spTgt spid="435"/>
                                        </p:tgtEl>
                                        <p:attrNameLst>
                                          <p:attrName>style.visibility</p:attrName>
                                        </p:attrNameLst>
                                      </p:cBhvr>
                                      <p:to>
                                        <p:strVal val="visible"/>
                                      </p:to>
                                    </p:set>
                                    <p:animEffect transition="in" filter="wipe(down)">
                                      <p:cBhvr>
                                        <p:cTn id="35" dur="800"/>
                                        <p:tgtEl>
                                          <p:spTgt spid="435"/>
                                        </p:tgtEl>
                                      </p:cBhvr>
                                    </p:animEffect>
                                  </p:childTnLst>
                                </p:cTn>
                              </p:par>
                              <p:par>
                                <p:cTn id="36" presetID="1" presetClass="entr" presetSubtype="0" fill="hold" nodeType="withEffect">
                                  <p:stCondLst>
                                    <p:cond delay="200"/>
                                  </p:stCondLst>
                                  <p:childTnLst>
                                    <p:set>
                                      <p:cBhvr>
                                        <p:cTn id="37" dur="1" fill="hold">
                                          <p:stCondLst>
                                            <p:cond delay="499"/>
                                          </p:stCondLst>
                                        </p:cTn>
                                        <p:tgtEl>
                                          <p:spTgt spid="514"/>
                                        </p:tgtEl>
                                        <p:attrNameLst>
                                          <p:attrName>style.visibility</p:attrName>
                                        </p:attrNameLst>
                                      </p:cBhvr>
                                      <p:to>
                                        <p:strVal val="visible"/>
                                      </p:to>
                                    </p:set>
                                  </p:childTnLst>
                                </p:cTn>
                              </p:par>
                              <p:par>
                                <p:cTn id="38" presetID="6" presetClass="emph" presetSubtype="0" accel="100000" autoRev="1" fill="hold" nodeType="withEffect">
                                  <p:stCondLst>
                                    <p:cond delay="200"/>
                                  </p:stCondLst>
                                  <p:childTnLst>
                                    <p:animScale>
                                      <p:cBhvr>
                                        <p:cTn id="39" dur="500" fill="hold"/>
                                        <p:tgtEl>
                                          <p:spTgt spid="514"/>
                                        </p:tgtEl>
                                      </p:cBhvr>
                                      <p:by x="0" y="0"/>
                                    </p:animScale>
                                  </p:childTnLst>
                                </p:cTn>
                              </p:par>
                              <p:par>
                                <p:cTn id="40" presetID="2" presetClass="entr" presetSubtype="4" decel="100000" fill="hold" nodeType="withEffect">
                                  <p:stCondLst>
                                    <p:cond delay="700"/>
                                  </p:stCondLst>
                                  <p:childTnLst>
                                    <p:set>
                                      <p:cBhvr>
                                        <p:cTn id="41" dur="1" fill="hold">
                                          <p:stCondLst>
                                            <p:cond delay="0"/>
                                          </p:stCondLst>
                                        </p:cTn>
                                        <p:tgtEl>
                                          <p:spTgt spid="514"/>
                                        </p:tgtEl>
                                        <p:attrNameLst>
                                          <p:attrName>style.visibility</p:attrName>
                                        </p:attrNameLst>
                                      </p:cBhvr>
                                      <p:to>
                                        <p:strVal val="visible"/>
                                      </p:to>
                                    </p:set>
                                    <p:anim calcmode="lin" valueType="num">
                                      <p:cBhvr additive="base">
                                        <p:cTn id="42" dur="700" fill="hold"/>
                                        <p:tgtEl>
                                          <p:spTgt spid="514"/>
                                        </p:tgtEl>
                                        <p:attrNameLst>
                                          <p:attrName>ppt_x</p:attrName>
                                        </p:attrNameLst>
                                      </p:cBhvr>
                                      <p:tavLst>
                                        <p:tav tm="0">
                                          <p:val>
                                            <p:strVal val="#ppt_x"/>
                                          </p:val>
                                        </p:tav>
                                        <p:tav tm="100000">
                                          <p:val>
                                            <p:strVal val="#ppt_x"/>
                                          </p:val>
                                        </p:tav>
                                      </p:tavLst>
                                    </p:anim>
                                    <p:anim calcmode="lin" valueType="num">
                                      <p:cBhvr additive="base">
                                        <p:cTn id="43" dur="700" fill="hold"/>
                                        <p:tgtEl>
                                          <p:spTgt spid="514"/>
                                        </p:tgtEl>
                                        <p:attrNameLst>
                                          <p:attrName>ppt_y</p:attrName>
                                        </p:attrNameLst>
                                      </p:cBhvr>
                                      <p:tavLst>
                                        <p:tav tm="0">
                                          <p:val>
                                            <p:strVal val="1+#ppt_h/2"/>
                                          </p:val>
                                        </p:tav>
                                        <p:tav tm="100000">
                                          <p:val>
                                            <p:strVal val="#ppt_y"/>
                                          </p:val>
                                        </p:tav>
                                      </p:tavLst>
                                    </p:anim>
                                  </p:childTnLst>
                                </p:cTn>
                              </p:par>
                              <p:par>
                                <p:cTn id="44" presetID="22" presetClass="entr" presetSubtype="2" fill="hold" nodeType="withEffect">
                                  <p:stCondLst>
                                    <p:cond delay="250"/>
                                  </p:stCondLst>
                                  <p:childTnLst>
                                    <p:set>
                                      <p:cBhvr>
                                        <p:cTn id="45" dur="1" fill="hold">
                                          <p:stCondLst>
                                            <p:cond delay="0"/>
                                          </p:stCondLst>
                                        </p:cTn>
                                        <p:tgtEl>
                                          <p:spTgt spid="439"/>
                                        </p:tgtEl>
                                        <p:attrNameLst>
                                          <p:attrName>style.visibility</p:attrName>
                                        </p:attrNameLst>
                                      </p:cBhvr>
                                      <p:to>
                                        <p:strVal val="visible"/>
                                      </p:to>
                                    </p:set>
                                    <p:animEffect transition="in" filter="wipe(right)">
                                      <p:cBhvr>
                                        <p:cTn id="46" dur="800"/>
                                        <p:tgtEl>
                                          <p:spTgt spid="439"/>
                                        </p:tgtEl>
                                      </p:cBhvr>
                                    </p:animEffect>
                                  </p:childTnLst>
                                </p:cTn>
                              </p:par>
                              <p:par>
                                <p:cTn id="47" presetID="22" presetClass="entr" presetSubtype="4" fill="hold" nodeType="withEffect">
                                  <p:stCondLst>
                                    <p:cond delay="300"/>
                                  </p:stCondLst>
                                  <p:childTnLst>
                                    <p:set>
                                      <p:cBhvr>
                                        <p:cTn id="48" dur="1" fill="hold">
                                          <p:stCondLst>
                                            <p:cond delay="0"/>
                                          </p:stCondLst>
                                        </p:cTn>
                                        <p:tgtEl>
                                          <p:spTgt spid="441"/>
                                        </p:tgtEl>
                                        <p:attrNameLst>
                                          <p:attrName>style.visibility</p:attrName>
                                        </p:attrNameLst>
                                      </p:cBhvr>
                                      <p:to>
                                        <p:strVal val="visible"/>
                                      </p:to>
                                    </p:set>
                                    <p:animEffect transition="in" filter="wipe(down)">
                                      <p:cBhvr>
                                        <p:cTn id="49" dur="800"/>
                                        <p:tgtEl>
                                          <p:spTgt spid="441"/>
                                        </p:tgtEl>
                                      </p:cBhvr>
                                    </p:animEffect>
                                  </p:childTnLst>
                                </p:cTn>
                              </p:par>
                              <p:par>
                                <p:cTn id="50" presetID="22" presetClass="entr" presetSubtype="1" fill="hold" nodeType="withEffect">
                                  <p:stCondLst>
                                    <p:cond delay="350"/>
                                  </p:stCondLst>
                                  <p:childTnLst>
                                    <p:set>
                                      <p:cBhvr>
                                        <p:cTn id="51" dur="1" fill="hold">
                                          <p:stCondLst>
                                            <p:cond delay="0"/>
                                          </p:stCondLst>
                                        </p:cTn>
                                        <p:tgtEl>
                                          <p:spTgt spid="446"/>
                                        </p:tgtEl>
                                        <p:attrNameLst>
                                          <p:attrName>style.visibility</p:attrName>
                                        </p:attrNameLst>
                                      </p:cBhvr>
                                      <p:to>
                                        <p:strVal val="visible"/>
                                      </p:to>
                                    </p:set>
                                    <p:animEffect transition="in" filter="wipe(up)">
                                      <p:cBhvr>
                                        <p:cTn id="52" dur="800"/>
                                        <p:tgtEl>
                                          <p:spTgt spid="446"/>
                                        </p:tgtEl>
                                      </p:cBhvr>
                                    </p:animEffect>
                                  </p:childTnLst>
                                </p:cTn>
                              </p:par>
                              <p:par>
                                <p:cTn id="53" presetID="1" presetClass="entr" presetSubtype="0" fill="hold" nodeType="withEffect">
                                  <p:stCondLst>
                                    <p:cond delay="350"/>
                                  </p:stCondLst>
                                  <p:childTnLst>
                                    <p:set>
                                      <p:cBhvr>
                                        <p:cTn id="54" dur="1" fill="hold">
                                          <p:stCondLst>
                                            <p:cond delay="499"/>
                                          </p:stCondLst>
                                        </p:cTn>
                                        <p:tgtEl>
                                          <p:spTgt spid="486"/>
                                        </p:tgtEl>
                                        <p:attrNameLst>
                                          <p:attrName>style.visibility</p:attrName>
                                        </p:attrNameLst>
                                      </p:cBhvr>
                                      <p:to>
                                        <p:strVal val="visible"/>
                                      </p:to>
                                    </p:set>
                                  </p:childTnLst>
                                </p:cTn>
                              </p:par>
                              <p:par>
                                <p:cTn id="55" presetID="6" presetClass="emph" presetSubtype="0" accel="100000" autoRev="1" fill="hold" nodeType="withEffect">
                                  <p:stCondLst>
                                    <p:cond delay="350"/>
                                  </p:stCondLst>
                                  <p:childTnLst>
                                    <p:animScale>
                                      <p:cBhvr>
                                        <p:cTn id="56" dur="500" fill="hold"/>
                                        <p:tgtEl>
                                          <p:spTgt spid="486"/>
                                        </p:tgtEl>
                                      </p:cBhvr>
                                      <p:by x="0" y="0"/>
                                    </p:animScale>
                                  </p:childTnLst>
                                </p:cTn>
                              </p:par>
                              <p:par>
                                <p:cTn id="57" presetID="2" presetClass="entr" presetSubtype="1" decel="100000" fill="hold" nodeType="withEffect">
                                  <p:stCondLst>
                                    <p:cond delay="850"/>
                                  </p:stCondLst>
                                  <p:childTnLst>
                                    <p:set>
                                      <p:cBhvr>
                                        <p:cTn id="58" dur="1" fill="hold">
                                          <p:stCondLst>
                                            <p:cond delay="0"/>
                                          </p:stCondLst>
                                        </p:cTn>
                                        <p:tgtEl>
                                          <p:spTgt spid="486"/>
                                        </p:tgtEl>
                                        <p:attrNameLst>
                                          <p:attrName>style.visibility</p:attrName>
                                        </p:attrNameLst>
                                      </p:cBhvr>
                                      <p:to>
                                        <p:strVal val="visible"/>
                                      </p:to>
                                    </p:set>
                                    <p:anim calcmode="lin" valueType="num">
                                      <p:cBhvr additive="base">
                                        <p:cTn id="59" dur="500" fill="hold"/>
                                        <p:tgtEl>
                                          <p:spTgt spid="486"/>
                                        </p:tgtEl>
                                        <p:attrNameLst>
                                          <p:attrName>ppt_x</p:attrName>
                                        </p:attrNameLst>
                                      </p:cBhvr>
                                      <p:tavLst>
                                        <p:tav tm="0">
                                          <p:val>
                                            <p:strVal val="#ppt_x"/>
                                          </p:val>
                                        </p:tav>
                                        <p:tav tm="100000">
                                          <p:val>
                                            <p:strVal val="#ppt_x"/>
                                          </p:val>
                                        </p:tav>
                                      </p:tavLst>
                                    </p:anim>
                                    <p:anim calcmode="lin" valueType="num">
                                      <p:cBhvr additive="base">
                                        <p:cTn id="60" dur="500" fill="hold"/>
                                        <p:tgtEl>
                                          <p:spTgt spid="486"/>
                                        </p:tgtEl>
                                        <p:attrNameLst>
                                          <p:attrName>ppt_y</p:attrName>
                                        </p:attrNameLst>
                                      </p:cBhvr>
                                      <p:tavLst>
                                        <p:tav tm="0">
                                          <p:val>
                                            <p:strVal val="0-#ppt_h/2"/>
                                          </p:val>
                                        </p:tav>
                                        <p:tav tm="100000">
                                          <p:val>
                                            <p:strVal val="#ppt_y"/>
                                          </p:val>
                                        </p:tav>
                                      </p:tavLst>
                                    </p:anim>
                                  </p:childTnLst>
                                </p:cTn>
                              </p:par>
                              <p:par>
                                <p:cTn id="61" presetID="22" presetClass="entr" presetSubtype="2" fill="hold" nodeType="withEffect">
                                  <p:stCondLst>
                                    <p:cond delay="400"/>
                                  </p:stCondLst>
                                  <p:childTnLst>
                                    <p:set>
                                      <p:cBhvr>
                                        <p:cTn id="62" dur="1" fill="hold">
                                          <p:stCondLst>
                                            <p:cond delay="0"/>
                                          </p:stCondLst>
                                        </p:cTn>
                                        <p:tgtEl>
                                          <p:spTgt spid="453"/>
                                        </p:tgtEl>
                                        <p:attrNameLst>
                                          <p:attrName>style.visibility</p:attrName>
                                        </p:attrNameLst>
                                      </p:cBhvr>
                                      <p:to>
                                        <p:strVal val="visible"/>
                                      </p:to>
                                    </p:set>
                                    <p:animEffect transition="in" filter="wipe(right)">
                                      <p:cBhvr>
                                        <p:cTn id="63" dur="800"/>
                                        <p:tgtEl>
                                          <p:spTgt spid="453"/>
                                        </p:tgtEl>
                                      </p:cBhvr>
                                    </p:animEffect>
                                  </p:childTnLst>
                                </p:cTn>
                              </p:par>
                              <p:par>
                                <p:cTn id="64" presetID="1" presetClass="entr" presetSubtype="0" fill="hold" nodeType="withEffect">
                                  <p:stCondLst>
                                    <p:cond delay="400"/>
                                  </p:stCondLst>
                                  <p:childTnLst>
                                    <p:set>
                                      <p:cBhvr>
                                        <p:cTn id="65" dur="1" fill="hold">
                                          <p:stCondLst>
                                            <p:cond delay="499"/>
                                          </p:stCondLst>
                                        </p:cTn>
                                        <p:tgtEl>
                                          <p:spTgt spid="491"/>
                                        </p:tgtEl>
                                        <p:attrNameLst>
                                          <p:attrName>style.visibility</p:attrName>
                                        </p:attrNameLst>
                                      </p:cBhvr>
                                      <p:to>
                                        <p:strVal val="visible"/>
                                      </p:to>
                                    </p:set>
                                  </p:childTnLst>
                                </p:cTn>
                              </p:par>
                              <p:par>
                                <p:cTn id="66" presetID="6" presetClass="emph" presetSubtype="0" accel="100000" autoRev="1" fill="hold" nodeType="withEffect">
                                  <p:stCondLst>
                                    <p:cond delay="400"/>
                                  </p:stCondLst>
                                  <p:childTnLst>
                                    <p:animScale>
                                      <p:cBhvr>
                                        <p:cTn id="67" dur="500" fill="hold"/>
                                        <p:tgtEl>
                                          <p:spTgt spid="491"/>
                                        </p:tgtEl>
                                      </p:cBhvr>
                                      <p:by x="0" y="0"/>
                                    </p:animScale>
                                  </p:childTnLst>
                                </p:cTn>
                              </p:par>
                              <p:par>
                                <p:cTn id="68" presetID="2" presetClass="entr" presetSubtype="8" decel="100000" fill="hold" nodeType="withEffect">
                                  <p:stCondLst>
                                    <p:cond delay="900"/>
                                  </p:stCondLst>
                                  <p:childTnLst>
                                    <p:set>
                                      <p:cBhvr>
                                        <p:cTn id="69" dur="1" fill="hold">
                                          <p:stCondLst>
                                            <p:cond delay="0"/>
                                          </p:stCondLst>
                                        </p:cTn>
                                        <p:tgtEl>
                                          <p:spTgt spid="491"/>
                                        </p:tgtEl>
                                        <p:attrNameLst>
                                          <p:attrName>style.visibility</p:attrName>
                                        </p:attrNameLst>
                                      </p:cBhvr>
                                      <p:to>
                                        <p:strVal val="visible"/>
                                      </p:to>
                                    </p:set>
                                    <p:anim calcmode="lin" valueType="num">
                                      <p:cBhvr additive="base">
                                        <p:cTn id="70" dur="500" fill="hold"/>
                                        <p:tgtEl>
                                          <p:spTgt spid="491"/>
                                        </p:tgtEl>
                                        <p:attrNameLst>
                                          <p:attrName>ppt_x</p:attrName>
                                        </p:attrNameLst>
                                      </p:cBhvr>
                                      <p:tavLst>
                                        <p:tav tm="0">
                                          <p:val>
                                            <p:strVal val="0-#ppt_w/2"/>
                                          </p:val>
                                        </p:tav>
                                        <p:tav tm="100000">
                                          <p:val>
                                            <p:strVal val="#ppt_x"/>
                                          </p:val>
                                        </p:tav>
                                      </p:tavLst>
                                    </p:anim>
                                    <p:anim calcmode="lin" valueType="num">
                                      <p:cBhvr additive="base">
                                        <p:cTn id="71" dur="500" fill="hold"/>
                                        <p:tgtEl>
                                          <p:spTgt spid="491"/>
                                        </p:tgtEl>
                                        <p:attrNameLst>
                                          <p:attrName>ppt_y</p:attrName>
                                        </p:attrNameLst>
                                      </p:cBhvr>
                                      <p:tavLst>
                                        <p:tav tm="0">
                                          <p:val>
                                            <p:strVal val="#ppt_y"/>
                                          </p:val>
                                        </p:tav>
                                        <p:tav tm="100000">
                                          <p:val>
                                            <p:strVal val="#ppt_y"/>
                                          </p:val>
                                        </p:tav>
                                      </p:tavLst>
                                    </p:anim>
                                  </p:childTnLst>
                                </p:cTn>
                              </p:par>
                              <p:par>
                                <p:cTn id="72" presetID="50" presetClass="path" presetSubtype="0" decel="100000" fill="hold" nodeType="withEffect">
                                  <p:stCondLst>
                                    <p:cond delay="900"/>
                                  </p:stCondLst>
                                  <p:childTnLst>
                                    <p:animMotion origin="layout" path="M 3.40311E-6 -0.00023 L 0.14577 -0.00023 C 0.14577 0.07716 0.14501 0.38697 0.14501 0.46459 " pathEditMode="relative" rAng="0" ptsTypes="AAA">
                                      <p:cBhvr>
                                        <p:cTn id="73" dur="1000" spd="-100000" fill="hold"/>
                                        <p:tgtEl>
                                          <p:spTgt spid="491"/>
                                        </p:tgtEl>
                                        <p:attrNameLst>
                                          <p:attrName>ppt_x</p:attrName>
                                          <p:attrName>ppt_y</p:attrName>
                                        </p:attrNameLst>
                                      </p:cBhvr>
                                      <p:rCtr x="7289" y="23241"/>
                                    </p:animMotion>
                                  </p:childTnLst>
                                </p:cTn>
                              </p:par>
                              <p:par>
                                <p:cTn id="74" presetID="22" presetClass="entr" presetSubtype="4" fill="hold" nodeType="withEffect">
                                  <p:stCondLst>
                                    <p:cond delay="450"/>
                                  </p:stCondLst>
                                  <p:childTnLst>
                                    <p:set>
                                      <p:cBhvr>
                                        <p:cTn id="75" dur="1" fill="hold">
                                          <p:stCondLst>
                                            <p:cond delay="0"/>
                                          </p:stCondLst>
                                        </p:cTn>
                                        <p:tgtEl>
                                          <p:spTgt spid="455"/>
                                        </p:tgtEl>
                                        <p:attrNameLst>
                                          <p:attrName>style.visibility</p:attrName>
                                        </p:attrNameLst>
                                      </p:cBhvr>
                                      <p:to>
                                        <p:strVal val="visible"/>
                                      </p:to>
                                    </p:set>
                                    <p:animEffect transition="in" filter="wipe(down)">
                                      <p:cBhvr>
                                        <p:cTn id="76" dur="800"/>
                                        <p:tgtEl>
                                          <p:spTgt spid="455"/>
                                        </p:tgtEl>
                                      </p:cBhvr>
                                    </p:animEffect>
                                  </p:childTnLst>
                                </p:cTn>
                              </p:par>
                              <p:par>
                                <p:cTn id="77" presetID="22" presetClass="entr" presetSubtype="8" fill="hold" nodeType="withEffect">
                                  <p:stCondLst>
                                    <p:cond delay="500"/>
                                  </p:stCondLst>
                                  <p:childTnLst>
                                    <p:set>
                                      <p:cBhvr>
                                        <p:cTn id="78" dur="1" fill="hold">
                                          <p:stCondLst>
                                            <p:cond delay="0"/>
                                          </p:stCondLst>
                                        </p:cTn>
                                        <p:tgtEl>
                                          <p:spTgt spid="461"/>
                                        </p:tgtEl>
                                        <p:attrNameLst>
                                          <p:attrName>style.visibility</p:attrName>
                                        </p:attrNameLst>
                                      </p:cBhvr>
                                      <p:to>
                                        <p:strVal val="visible"/>
                                      </p:to>
                                    </p:set>
                                    <p:animEffect transition="in" filter="wipe(left)">
                                      <p:cBhvr>
                                        <p:cTn id="79" dur="800"/>
                                        <p:tgtEl>
                                          <p:spTgt spid="461"/>
                                        </p:tgtEl>
                                      </p:cBhvr>
                                    </p:animEffect>
                                  </p:childTnLst>
                                </p:cTn>
                              </p:par>
                              <p:par>
                                <p:cTn id="80" presetID="22" presetClass="entr" presetSubtype="1" fill="hold" nodeType="withEffect">
                                  <p:stCondLst>
                                    <p:cond delay="550"/>
                                  </p:stCondLst>
                                  <p:childTnLst>
                                    <p:set>
                                      <p:cBhvr>
                                        <p:cTn id="81" dur="1" fill="hold">
                                          <p:stCondLst>
                                            <p:cond delay="0"/>
                                          </p:stCondLst>
                                        </p:cTn>
                                        <p:tgtEl>
                                          <p:spTgt spid="467"/>
                                        </p:tgtEl>
                                        <p:attrNameLst>
                                          <p:attrName>style.visibility</p:attrName>
                                        </p:attrNameLst>
                                      </p:cBhvr>
                                      <p:to>
                                        <p:strVal val="visible"/>
                                      </p:to>
                                    </p:set>
                                    <p:animEffect transition="in" filter="wipe(up)">
                                      <p:cBhvr>
                                        <p:cTn id="82" dur="800"/>
                                        <p:tgtEl>
                                          <p:spTgt spid="467"/>
                                        </p:tgtEl>
                                      </p:cBhvr>
                                    </p:animEffect>
                                  </p:childTnLst>
                                </p:cTn>
                              </p:par>
                              <p:par>
                                <p:cTn id="83" presetID="1" presetClass="entr" presetSubtype="0" fill="hold" nodeType="withEffect">
                                  <p:stCondLst>
                                    <p:cond delay="550"/>
                                  </p:stCondLst>
                                  <p:childTnLst>
                                    <p:set>
                                      <p:cBhvr>
                                        <p:cTn id="84" dur="1" fill="hold">
                                          <p:stCondLst>
                                            <p:cond delay="499"/>
                                          </p:stCondLst>
                                        </p:cTn>
                                        <p:tgtEl>
                                          <p:spTgt spid="510"/>
                                        </p:tgtEl>
                                        <p:attrNameLst>
                                          <p:attrName>style.visibility</p:attrName>
                                        </p:attrNameLst>
                                      </p:cBhvr>
                                      <p:to>
                                        <p:strVal val="visible"/>
                                      </p:to>
                                    </p:set>
                                  </p:childTnLst>
                                </p:cTn>
                              </p:par>
                              <p:par>
                                <p:cTn id="85" presetID="6" presetClass="emph" presetSubtype="0" accel="100000" autoRev="1" fill="hold" nodeType="withEffect">
                                  <p:stCondLst>
                                    <p:cond delay="550"/>
                                  </p:stCondLst>
                                  <p:childTnLst>
                                    <p:animScale>
                                      <p:cBhvr>
                                        <p:cTn id="86" dur="500" fill="hold"/>
                                        <p:tgtEl>
                                          <p:spTgt spid="510"/>
                                        </p:tgtEl>
                                      </p:cBhvr>
                                      <p:by x="0" y="0"/>
                                    </p:animScale>
                                  </p:childTnLst>
                                </p:cTn>
                              </p:par>
                              <p:par>
                                <p:cTn id="87" presetID="2" presetClass="entr" presetSubtype="8" decel="100000" fill="hold" nodeType="withEffect">
                                  <p:stCondLst>
                                    <p:cond delay="1050"/>
                                  </p:stCondLst>
                                  <p:childTnLst>
                                    <p:set>
                                      <p:cBhvr>
                                        <p:cTn id="88" dur="1" fill="hold">
                                          <p:stCondLst>
                                            <p:cond delay="0"/>
                                          </p:stCondLst>
                                        </p:cTn>
                                        <p:tgtEl>
                                          <p:spTgt spid="510"/>
                                        </p:tgtEl>
                                        <p:attrNameLst>
                                          <p:attrName>style.visibility</p:attrName>
                                        </p:attrNameLst>
                                      </p:cBhvr>
                                      <p:to>
                                        <p:strVal val="visible"/>
                                      </p:to>
                                    </p:set>
                                    <p:anim calcmode="lin" valueType="num">
                                      <p:cBhvr additive="base">
                                        <p:cTn id="89" dur="500" fill="hold"/>
                                        <p:tgtEl>
                                          <p:spTgt spid="510"/>
                                        </p:tgtEl>
                                        <p:attrNameLst>
                                          <p:attrName>ppt_x</p:attrName>
                                        </p:attrNameLst>
                                      </p:cBhvr>
                                      <p:tavLst>
                                        <p:tav tm="0">
                                          <p:val>
                                            <p:strVal val="0-#ppt_w/2"/>
                                          </p:val>
                                        </p:tav>
                                        <p:tav tm="100000">
                                          <p:val>
                                            <p:strVal val="#ppt_x"/>
                                          </p:val>
                                        </p:tav>
                                      </p:tavLst>
                                    </p:anim>
                                    <p:anim calcmode="lin" valueType="num">
                                      <p:cBhvr additive="base">
                                        <p:cTn id="90" dur="500" fill="hold"/>
                                        <p:tgtEl>
                                          <p:spTgt spid="510"/>
                                        </p:tgtEl>
                                        <p:attrNameLst>
                                          <p:attrName>ppt_y</p:attrName>
                                        </p:attrNameLst>
                                      </p:cBhvr>
                                      <p:tavLst>
                                        <p:tav tm="0">
                                          <p:val>
                                            <p:strVal val="#ppt_y"/>
                                          </p:val>
                                        </p:tav>
                                        <p:tav tm="100000">
                                          <p:val>
                                            <p:strVal val="#ppt_y"/>
                                          </p:val>
                                        </p:tav>
                                      </p:tavLst>
                                    </p:anim>
                                  </p:childTnLst>
                                </p:cTn>
                              </p:par>
                              <p:par>
                                <p:cTn id="91" presetID="0" presetClass="path" presetSubtype="0" decel="100000" fill="hold" nodeType="withEffect">
                                  <p:stCondLst>
                                    <p:cond delay="1050"/>
                                  </p:stCondLst>
                                  <p:childTnLst>
                                    <p:animMotion origin="layout" path="M 0.00012 -0.00045 L 0.00012 -0.15842 L 0.18139 -0.15842 L 0.18139 -0.36904 " pathEditMode="relative" ptsTypes="AAAA">
                                      <p:cBhvr>
                                        <p:cTn id="92" dur="1000" spd="-100000" fill="hold"/>
                                        <p:tgtEl>
                                          <p:spTgt spid="510"/>
                                        </p:tgtEl>
                                        <p:attrNameLst>
                                          <p:attrName>ppt_x</p:attrName>
                                          <p:attrName>ppt_y</p:attrName>
                                        </p:attrNameLst>
                                      </p:cBhvr>
                                    </p:animMotion>
                                  </p:childTnLst>
                                </p:cTn>
                              </p:par>
                              <p:par>
                                <p:cTn id="93" presetID="1" presetClass="entr" presetSubtype="0" fill="hold" nodeType="withEffect">
                                  <p:stCondLst>
                                    <p:cond delay="1050"/>
                                  </p:stCondLst>
                                  <p:childTnLst>
                                    <p:set>
                                      <p:cBhvr>
                                        <p:cTn id="94" dur="1" fill="hold">
                                          <p:stCondLst>
                                            <p:cond delay="499"/>
                                          </p:stCondLst>
                                        </p:cTn>
                                        <p:tgtEl>
                                          <p:spTgt spid="516"/>
                                        </p:tgtEl>
                                        <p:attrNameLst>
                                          <p:attrName>style.visibility</p:attrName>
                                        </p:attrNameLst>
                                      </p:cBhvr>
                                      <p:to>
                                        <p:strVal val="visible"/>
                                      </p:to>
                                    </p:set>
                                  </p:childTnLst>
                                </p:cTn>
                              </p:par>
                              <p:par>
                                <p:cTn id="95" presetID="6" presetClass="emph" presetSubtype="0" accel="100000" autoRev="1" fill="hold" nodeType="withEffect">
                                  <p:stCondLst>
                                    <p:cond delay="1050"/>
                                  </p:stCondLst>
                                  <p:childTnLst>
                                    <p:animScale>
                                      <p:cBhvr>
                                        <p:cTn id="96" dur="500" fill="hold"/>
                                        <p:tgtEl>
                                          <p:spTgt spid="516"/>
                                        </p:tgtEl>
                                      </p:cBhvr>
                                      <p:by x="0" y="0"/>
                                    </p:animScale>
                                  </p:childTnLst>
                                </p:cTn>
                              </p:par>
                              <p:par>
                                <p:cTn id="97" presetID="2" presetClass="entr" presetSubtype="1" decel="100000" fill="hold" nodeType="withEffect">
                                  <p:stCondLst>
                                    <p:cond delay="1550"/>
                                  </p:stCondLst>
                                  <p:childTnLst>
                                    <p:set>
                                      <p:cBhvr>
                                        <p:cTn id="98" dur="1" fill="hold">
                                          <p:stCondLst>
                                            <p:cond delay="0"/>
                                          </p:stCondLst>
                                        </p:cTn>
                                        <p:tgtEl>
                                          <p:spTgt spid="516"/>
                                        </p:tgtEl>
                                        <p:attrNameLst>
                                          <p:attrName>style.visibility</p:attrName>
                                        </p:attrNameLst>
                                      </p:cBhvr>
                                      <p:to>
                                        <p:strVal val="visible"/>
                                      </p:to>
                                    </p:set>
                                    <p:anim calcmode="lin" valueType="num">
                                      <p:cBhvr additive="base">
                                        <p:cTn id="99" dur="500" fill="hold"/>
                                        <p:tgtEl>
                                          <p:spTgt spid="516"/>
                                        </p:tgtEl>
                                        <p:attrNameLst>
                                          <p:attrName>ppt_x</p:attrName>
                                        </p:attrNameLst>
                                      </p:cBhvr>
                                      <p:tavLst>
                                        <p:tav tm="0">
                                          <p:val>
                                            <p:strVal val="#ppt_x"/>
                                          </p:val>
                                        </p:tav>
                                        <p:tav tm="100000">
                                          <p:val>
                                            <p:strVal val="#ppt_x"/>
                                          </p:val>
                                        </p:tav>
                                      </p:tavLst>
                                    </p:anim>
                                    <p:anim calcmode="lin" valueType="num">
                                      <p:cBhvr additive="base">
                                        <p:cTn id="100" dur="500" fill="hold"/>
                                        <p:tgtEl>
                                          <p:spTgt spid="516"/>
                                        </p:tgtEl>
                                        <p:attrNameLst>
                                          <p:attrName>ppt_y</p:attrName>
                                        </p:attrNameLst>
                                      </p:cBhvr>
                                      <p:tavLst>
                                        <p:tav tm="0">
                                          <p:val>
                                            <p:strVal val="0-#ppt_h/2"/>
                                          </p:val>
                                        </p:tav>
                                        <p:tav tm="100000">
                                          <p:val>
                                            <p:strVal val="#ppt_y"/>
                                          </p:val>
                                        </p:tav>
                                      </p:tavLst>
                                    </p:anim>
                                  </p:childTnLst>
                                </p:cTn>
                              </p:par>
                              <p:par>
                                <p:cTn id="101" presetID="22" presetClass="entr" presetSubtype="8" fill="hold" nodeType="withEffect">
                                  <p:stCondLst>
                                    <p:cond delay="600"/>
                                  </p:stCondLst>
                                  <p:childTnLst>
                                    <p:set>
                                      <p:cBhvr>
                                        <p:cTn id="102" dur="1" fill="hold">
                                          <p:stCondLst>
                                            <p:cond delay="0"/>
                                          </p:stCondLst>
                                        </p:cTn>
                                        <p:tgtEl>
                                          <p:spTgt spid="469"/>
                                        </p:tgtEl>
                                        <p:attrNameLst>
                                          <p:attrName>style.visibility</p:attrName>
                                        </p:attrNameLst>
                                      </p:cBhvr>
                                      <p:to>
                                        <p:strVal val="visible"/>
                                      </p:to>
                                    </p:set>
                                    <p:animEffect transition="in" filter="wipe(left)">
                                      <p:cBhvr>
                                        <p:cTn id="103" dur="800"/>
                                        <p:tgtEl>
                                          <p:spTgt spid="469"/>
                                        </p:tgtEl>
                                      </p:cBhvr>
                                    </p:animEffect>
                                  </p:childTnLst>
                                </p:cTn>
                              </p:par>
                              <p:par>
                                <p:cTn id="104" presetID="22" presetClass="entr" presetSubtype="2" fill="hold" nodeType="withEffect">
                                  <p:stCondLst>
                                    <p:cond delay="650"/>
                                  </p:stCondLst>
                                  <p:childTnLst>
                                    <p:set>
                                      <p:cBhvr>
                                        <p:cTn id="105" dur="1" fill="hold">
                                          <p:stCondLst>
                                            <p:cond delay="0"/>
                                          </p:stCondLst>
                                        </p:cTn>
                                        <p:tgtEl>
                                          <p:spTgt spid="472"/>
                                        </p:tgtEl>
                                        <p:attrNameLst>
                                          <p:attrName>style.visibility</p:attrName>
                                        </p:attrNameLst>
                                      </p:cBhvr>
                                      <p:to>
                                        <p:strVal val="visible"/>
                                      </p:to>
                                    </p:set>
                                    <p:animEffect transition="in" filter="wipe(right)">
                                      <p:cBhvr>
                                        <p:cTn id="106" dur="800"/>
                                        <p:tgtEl>
                                          <p:spTgt spid="472"/>
                                        </p:tgtEl>
                                      </p:cBhvr>
                                    </p:animEffect>
                                  </p:childTnLst>
                                </p:cTn>
                              </p:par>
                              <p:par>
                                <p:cTn id="107" presetID="1" presetClass="entr" presetSubtype="0" fill="hold" nodeType="withEffect">
                                  <p:stCondLst>
                                    <p:cond delay="650"/>
                                  </p:stCondLst>
                                  <p:childTnLst>
                                    <p:set>
                                      <p:cBhvr>
                                        <p:cTn id="108" dur="1" fill="hold">
                                          <p:stCondLst>
                                            <p:cond delay="499"/>
                                          </p:stCondLst>
                                        </p:cTn>
                                        <p:tgtEl>
                                          <p:spTgt spid="523"/>
                                        </p:tgtEl>
                                        <p:attrNameLst>
                                          <p:attrName>style.visibility</p:attrName>
                                        </p:attrNameLst>
                                      </p:cBhvr>
                                      <p:to>
                                        <p:strVal val="visible"/>
                                      </p:to>
                                    </p:set>
                                  </p:childTnLst>
                                </p:cTn>
                              </p:par>
                              <p:par>
                                <p:cTn id="109" presetID="6" presetClass="emph" presetSubtype="0" accel="100000" autoRev="1" fill="hold" nodeType="withEffect">
                                  <p:stCondLst>
                                    <p:cond delay="650"/>
                                  </p:stCondLst>
                                  <p:childTnLst>
                                    <p:animScale>
                                      <p:cBhvr>
                                        <p:cTn id="110" dur="500" fill="hold"/>
                                        <p:tgtEl>
                                          <p:spTgt spid="523"/>
                                        </p:tgtEl>
                                      </p:cBhvr>
                                      <p:by x="0" y="0"/>
                                    </p:animScale>
                                  </p:childTnLst>
                                </p:cTn>
                              </p:par>
                              <p:par>
                                <p:cTn id="111" presetID="2" presetClass="entr" presetSubtype="8" decel="100000" fill="hold" nodeType="withEffect">
                                  <p:stCondLst>
                                    <p:cond delay="1150"/>
                                  </p:stCondLst>
                                  <p:childTnLst>
                                    <p:set>
                                      <p:cBhvr>
                                        <p:cTn id="112" dur="1" fill="hold">
                                          <p:stCondLst>
                                            <p:cond delay="0"/>
                                          </p:stCondLst>
                                        </p:cTn>
                                        <p:tgtEl>
                                          <p:spTgt spid="523"/>
                                        </p:tgtEl>
                                        <p:attrNameLst>
                                          <p:attrName>style.visibility</p:attrName>
                                        </p:attrNameLst>
                                      </p:cBhvr>
                                      <p:to>
                                        <p:strVal val="visible"/>
                                      </p:to>
                                    </p:set>
                                    <p:anim calcmode="lin" valueType="num">
                                      <p:cBhvr additive="base">
                                        <p:cTn id="113" dur="500" fill="hold"/>
                                        <p:tgtEl>
                                          <p:spTgt spid="523"/>
                                        </p:tgtEl>
                                        <p:attrNameLst>
                                          <p:attrName>ppt_x</p:attrName>
                                        </p:attrNameLst>
                                      </p:cBhvr>
                                      <p:tavLst>
                                        <p:tav tm="0">
                                          <p:val>
                                            <p:strVal val="0-#ppt_w/2"/>
                                          </p:val>
                                        </p:tav>
                                        <p:tav tm="100000">
                                          <p:val>
                                            <p:strVal val="#ppt_x"/>
                                          </p:val>
                                        </p:tav>
                                      </p:tavLst>
                                    </p:anim>
                                    <p:anim calcmode="lin" valueType="num">
                                      <p:cBhvr additive="base">
                                        <p:cTn id="114" dur="500" fill="hold"/>
                                        <p:tgtEl>
                                          <p:spTgt spid="523"/>
                                        </p:tgtEl>
                                        <p:attrNameLst>
                                          <p:attrName>ppt_y</p:attrName>
                                        </p:attrNameLst>
                                      </p:cBhvr>
                                      <p:tavLst>
                                        <p:tav tm="0">
                                          <p:val>
                                            <p:strVal val="#ppt_y"/>
                                          </p:val>
                                        </p:tav>
                                        <p:tav tm="100000">
                                          <p:val>
                                            <p:strVal val="#ppt_y"/>
                                          </p:val>
                                        </p:tav>
                                      </p:tavLst>
                                    </p:anim>
                                  </p:childTnLst>
                                </p:cTn>
                              </p:par>
                              <p:par>
                                <p:cTn id="115" presetID="50" presetClass="path" presetSubtype="0" decel="100000" fill="hold" nodeType="withEffect">
                                  <p:stCondLst>
                                    <p:cond delay="1150"/>
                                  </p:stCondLst>
                                  <p:childTnLst>
                                    <p:animMotion origin="layout" path="M 3.50013E-6 -0.00022 L -0.09982 -0.00022 C -0.09982 0.09737 -0.09931 0.48866 -0.09931 0.5867 " pathEditMode="relative" rAng="0" ptsTypes="AAA">
                                      <p:cBhvr>
                                        <p:cTn id="116" dur="1100" spd="-100000" fill="hold"/>
                                        <p:tgtEl>
                                          <p:spTgt spid="523"/>
                                        </p:tgtEl>
                                        <p:attrNameLst>
                                          <p:attrName>ppt_x</p:attrName>
                                          <p:attrName>ppt_y</p:attrName>
                                        </p:attrNameLst>
                                      </p:cBhvr>
                                      <p:rCtr x="-4991" y="29346"/>
                                    </p:animMotion>
                                  </p:childTnLst>
                                </p:cTn>
                              </p:par>
                              <p:par>
                                <p:cTn id="117" presetID="1" presetClass="entr" presetSubtype="0" fill="hold" nodeType="withEffect">
                                  <p:stCondLst>
                                    <p:cond delay="1000"/>
                                  </p:stCondLst>
                                  <p:childTnLst>
                                    <p:set>
                                      <p:cBhvr>
                                        <p:cTn id="118" dur="1" fill="hold">
                                          <p:stCondLst>
                                            <p:cond delay="499"/>
                                          </p:stCondLst>
                                        </p:cTn>
                                        <p:tgtEl>
                                          <p:spTgt spid="511"/>
                                        </p:tgtEl>
                                        <p:attrNameLst>
                                          <p:attrName>style.visibility</p:attrName>
                                        </p:attrNameLst>
                                      </p:cBhvr>
                                      <p:to>
                                        <p:strVal val="visible"/>
                                      </p:to>
                                    </p:set>
                                  </p:childTnLst>
                                </p:cTn>
                              </p:par>
                              <p:par>
                                <p:cTn id="119" presetID="6" presetClass="emph" presetSubtype="0" accel="100000" autoRev="1" fill="hold" nodeType="withEffect">
                                  <p:stCondLst>
                                    <p:cond delay="1000"/>
                                  </p:stCondLst>
                                  <p:childTnLst>
                                    <p:animScale>
                                      <p:cBhvr>
                                        <p:cTn id="120" dur="500" fill="hold"/>
                                        <p:tgtEl>
                                          <p:spTgt spid="511"/>
                                        </p:tgtEl>
                                      </p:cBhvr>
                                      <p:by x="0" y="0"/>
                                    </p:animScale>
                                  </p:childTnLst>
                                </p:cTn>
                              </p:par>
                              <p:par>
                                <p:cTn id="121" presetID="2" presetClass="entr" presetSubtype="4" decel="100000" fill="hold" nodeType="withEffect">
                                  <p:stCondLst>
                                    <p:cond delay="1500"/>
                                  </p:stCondLst>
                                  <p:childTnLst>
                                    <p:set>
                                      <p:cBhvr>
                                        <p:cTn id="122" dur="1" fill="hold">
                                          <p:stCondLst>
                                            <p:cond delay="0"/>
                                          </p:stCondLst>
                                        </p:cTn>
                                        <p:tgtEl>
                                          <p:spTgt spid="511"/>
                                        </p:tgtEl>
                                        <p:attrNameLst>
                                          <p:attrName>style.visibility</p:attrName>
                                        </p:attrNameLst>
                                      </p:cBhvr>
                                      <p:to>
                                        <p:strVal val="visible"/>
                                      </p:to>
                                    </p:set>
                                    <p:anim calcmode="lin" valueType="num">
                                      <p:cBhvr additive="base">
                                        <p:cTn id="123" dur="700" fill="hold"/>
                                        <p:tgtEl>
                                          <p:spTgt spid="511"/>
                                        </p:tgtEl>
                                        <p:attrNameLst>
                                          <p:attrName>ppt_x</p:attrName>
                                        </p:attrNameLst>
                                      </p:cBhvr>
                                      <p:tavLst>
                                        <p:tav tm="0">
                                          <p:val>
                                            <p:strVal val="#ppt_x"/>
                                          </p:val>
                                        </p:tav>
                                        <p:tav tm="100000">
                                          <p:val>
                                            <p:strVal val="#ppt_x"/>
                                          </p:val>
                                        </p:tav>
                                      </p:tavLst>
                                    </p:anim>
                                    <p:anim calcmode="lin" valueType="num">
                                      <p:cBhvr additive="base">
                                        <p:cTn id="124" dur="700" fill="hold"/>
                                        <p:tgtEl>
                                          <p:spTgt spid="511"/>
                                        </p:tgtEl>
                                        <p:attrNameLst>
                                          <p:attrName>ppt_y</p:attrName>
                                        </p:attrNameLst>
                                      </p:cBhvr>
                                      <p:tavLst>
                                        <p:tav tm="0">
                                          <p:val>
                                            <p:strVal val="1+#ppt_h/2"/>
                                          </p:val>
                                        </p:tav>
                                        <p:tav tm="100000">
                                          <p:val>
                                            <p:strVal val="#ppt_y"/>
                                          </p:val>
                                        </p:tav>
                                      </p:tavLst>
                                    </p:anim>
                                  </p:childTnLst>
                                </p:cTn>
                              </p:par>
                              <p:par>
                                <p:cTn id="125" presetID="22" presetClass="entr" presetSubtype="8" fill="hold" nodeType="withEffect">
                                  <p:stCondLst>
                                    <p:cond delay="700"/>
                                  </p:stCondLst>
                                  <p:childTnLst>
                                    <p:set>
                                      <p:cBhvr>
                                        <p:cTn id="126" dur="1" fill="hold">
                                          <p:stCondLst>
                                            <p:cond delay="0"/>
                                          </p:stCondLst>
                                        </p:cTn>
                                        <p:tgtEl>
                                          <p:spTgt spid="474"/>
                                        </p:tgtEl>
                                        <p:attrNameLst>
                                          <p:attrName>style.visibility</p:attrName>
                                        </p:attrNameLst>
                                      </p:cBhvr>
                                      <p:to>
                                        <p:strVal val="visible"/>
                                      </p:to>
                                    </p:set>
                                    <p:animEffect transition="in" filter="wipe(left)">
                                      <p:cBhvr>
                                        <p:cTn id="127" dur="800"/>
                                        <p:tgtEl>
                                          <p:spTgt spid="474"/>
                                        </p:tgtEl>
                                      </p:cBhvr>
                                    </p:animEffect>
                                  </p:childTnLst>
                                </p:cTn>
                              </p:par>
                              <p:par>
                                <p:cTn id="128" presetID="22" presetClass="entr" presetSubtype="1" fill="hold" nodeType="withEffect">
                                  <p:stCondLst>
                                    <p:cond delay="750"/>
                                  </p:stCondLst>
                                  <p:childTnLst>
                                    <p:set>
                                      <p:cBhvr>
                                        <p:cTn id="129" dur="1" fill="hold">
                                          <p:stCondLst>
                                            <p:cond delay="0"/>
                                          </p:stCondLst>
                                        </p:cTn>
                                        <p:tgtEl>
                                          <p:spTgt spid="478"/>
                                        </p:tgtEl>
                                        <p:attrNameLst>
                                          <p:attrName>style.visibility</p:attrName>
                                        </p:attrNameLst>
                                      </p:cBhvr>
                                      <p:to>
                                        <p:strVal val="visible"/>
                                      </p:to>
                                    </p:set>
                                    <p:animEffect transition="in" filter="wipe(up)">
                                      <p:cBhvr>
                                        <p:cTn id="130" dur="800"/>
                                        <p:tgtEl>
                                          <p:spTgt spid="478"/>
                                        </p:tgtEl>
                                      </p:cBhvr>
                                    </p:animEffect>
                                  </p:childTnLst>
                                </p:cTn>
                              </p:par>
                              <p:par>
                                <p:cTn id="131" presetID="1" presetClass="entr" presetSubtype="0" fill="hold" nodeType="withEffect">
                                  <p:stCondLst>
                                    <p:cond delay="750"/>
                                  </p:stCondLst>
                                  <p:childTnLst>
                                    <p:set>
                                      <p:cBhvr>
                                        <p:cTn id="132" dur="1" fill="hold">
                                          <p:stCondLst>
                                            <p:cond delay="499"/>
                                          </p:stCondLst>
                                        </p:cTn>
                                        <p:tgtEl>
                                          <p:spTgt spid="534"/>
                                        </p:tgtEl>
                                        <p:attrNameLst>
                                          <p:attrName>style.visibility</p:attrName>
                                        </p:attrNameLst>
                                      </p:cBhvr>
                                      <p:to>
                                        <p:strVal val="visible"/>
                                      </p:to>
                                    </p:set>
                                  </p:childTnLst>
                                </p:cTn>
                              </p:par>
                              <p:par>
                                <p:cTn id="133" presetID="6" presetClass="emph" presetSubtype="0" accel="100000" autoRev="1" fill="hold" nodeType="withEffect">
                                  <p:stCondLst>
                                    <p:cond delay="750"/>
                                  </p:stCondLst>
                                  <p:childTnLst>
                                    <p:animScale>
                                      <p:cBhvr>
                                        <p:cTn id="134" dur="500" fill="hold"/>
                                        <p:tgtEl>
                                          <p:spTgt spid="534"/>
                                        </p:tgtEl>
                                      </p:cBhvr>
                                      <p:by x="0" y="0"/>
                                    </p:animScale>
                                  </p:childTnLst>
                                </p:cTn>
                              </p:par>
                              <p:par>
                                <p:cTn id="135" presetID="2" presetClass="entr" presetSubtype="1" decel="100000" fill="hold" nodeType="withEffect">
                                  <p:stCondLst>
                                    <p:cond delay="1250"/>
                                  </p:stCondLst>
                                  <p:childTnLst>
                                    <p:set>
                                      <p:cBhvr>
                                        <p:cTn id="136" dur="1" fill="hold">
                                          <p:stCondLst>
                                            <p:cond delay="0"/>
                                          </p:stCondLst>
                                        </p:cTn>
                                        <p:tgtEl>
                                          <p:spTgt spid="534"/>
                                        </p:tgtEl>
                                        <p:attrNameLst>
                                          <p:attrName>style.visibility</p:attrName>
                                        </p:attrNameLst>
                                      </p:cBhvr>
                                      <p:to>
                                        <p:strVal val="visible"/>
                                      </p:to>
                                    </p:set>
                                    <p:anim calcmode="lin" valueType="num">
                                      <p:cBhvr additive="base">
                                        <p:cTn id="137" dur="500" fill="hold"/>
                                        <p:tgtEl>
                                          <p:spTgt spid="534"/>
                                        </p:tgtEl>
                                        <p:attrNameLst>
                                          <p:attrName>ppt_x</p:attrName>
                                        </p:attrNameLst>
                                      </p:cBhvr>
                                      <p:tavLst>
                                        <p:tav tm="0">
                                          <p:val>
                                            <p:strVal val="#ppt_x"/>
                                          </p:val>
                                        </p:tav>
                                        <p:tav tm="100000">
                                          <p:val>
                                            <p:strVal val="#ppt_x"/>
                                          </p:val>
                                        </p:tav>
                                      </p:tavLst>
                                    </p:anim>
                                    <p:anim calcmode="lin" valueType="num">
                                      <p:cBhvr additive="base">
                                        <p:cTn id="138" dur="500" fill="hold"/>
                                        <p:tgtEl>
                                          <p:spTgt spid="534"/>
                                        </p:tgtEl>
                                        <p:attrNameLst>
                                          <p:attrName>ppt_y</p:attrName>
                                        </p:attrNameLst>
                                      </p:cBhvr>
                                      <p:tavLst>
                                        <p:tav tm="0">
                                          <p:val>
                                            <p:strVal val="0-#ppt_h/2"/>
                                          </p:val>
                                        </p:tav>
                                        <p:tav tm="100000">
                                          <p:val>
                                            <p:strVal val="#ppt_y"/>
                                          </p:val>
                                        </p:tav>
                                      </p:tavLst>
                                    </p:anim>
                                  </p:childTnLst>
                                </p:cTn>
                              </p:par>
                              <p:par>
                                <p:cTn id="139" presetID="22" presetClass="entr" presetSubtype="8" fill="hold" nodeType="withEffect">
                                  <p:stCondLst>
                                    <p:cond delay="800"/>
                                  </p:stCondLst>
                                  <p:childTnLst>
                                    <p:set>
                                      <p:cBhvr>
                                        <p:cTn id="140" dur="1" fill="hold">
                                          <p:stCondLst>
                                            <p:cond delay="0"/>
                                          </p:stCondLst>
                                        </p:cTn>
                                        <p:tgtEl>
                                          <p:spTgt spid="265"/>
                                        </p:tgtEl>
                                        <p:attrNameLst>
                                          <p:attrName>style.visibility</p:attrName>
                                        </p:attrNameLst>
                                      </p:cBhvr>
                                      <p:to>
                                        <p:strVal val="visible"/>
                                      </p:to>
                                    </p:set>
                                    <p:animEffect transition="in" filter="wipe(left)">
                                      <p:cBhvr>
                                        <p:cTn id="141" dur="800"/>
                                        <p:tgtEl>
                                          <p:spTgt spid="265"/>
                                        </p:tgtEl>
                                      </p:cBhvr>
                                    </p:animEffect>
                                  </p:childTnLst>
                                </p:cTn>
                              </p:par>
                              <p:par>
                                <p:cTn id="142" presetID="22" presetClass="entr" presetSubtype="8" fill="hold" nodeType="withEffect">
                                  <p:stCondLst>
                                    <p:cond delay="850"/>
                                  </p:stCondLst>
                                  <p:childTnLst>
                                    <p:set>
                                      <p:cBhvr>
                                        <p:cTn id="143" dur="1" fill="hold">
                                          <p:stCondLst>
                                            <p:cond delay="0"/>
                                          </p:stCondLst>
                                        </p:cTn>
                                        <p:tgtEl>
                                          <p:spTgt spid="271"/>
                                        </p:tgtEl>
                                        <p:attrNameLst>
                                          <p:attrName>style.visibility</p:attrName>
                                        </p:attrNameLst>
                                      </p:cBhvr>
                                      <p:to>
                                        <p:strVal val="visible"/>
                                      </p:to>
                                    </p:set>
                                    <p:animEffect transition="in" filter="wipe(left)">
                                      <p:cBhvr>
                                        <p:cTn id="144" dur="800"/>
                                        <p:tgtEl>
                                          <p:spTgt spid="271"/>
                                        </p:tgtEl>
                                      </p:cBhvr>
                                    </p:animEffect>
                                  </p:childTnLst>
                                </p:cTn>
                              </p:par>
                              <p:par>
                                <p:cTn id="145" presetID="22" presetClass="entr" presetSubtype="2" fill="hold" nodeType="withEffect">
                                  <p:stCondLst>
                                    <p:cond delay="900"/>
                                  </p:stCondLst>
                                  <p:childTnLst>
                                    <p:set>
                                      <p:cBhvr>
                                        <p:cTn id="146" dur="1" fill="hold">
                                          <p:stCondLst>
                                            <p:cond delay="0"/>
                                          </p:stCondLst>
                                        </p:cTn>
                                        <p:tgtEl>
                                          <p:spTgt spid="274"/>
                                        </p:tgtEl>
                                        <p:attrNameLst>
                                          <p:attrName>style.visibility</p:attrName>
                                        </p:attrNameLst>
                                      </p:cBhvr>
                                      <p:to>
                                        <p:strVal val="visible"/>
                                      </p:to>
                                    </p:set>
                                    <p:animEffect transition="in" filter="wipe(right)">
                                      <p:cBhvr>
                                        <p:cTn id="147" dur="800"/>
                                        <p:tgtEl>
                                          <p:spTgt spid="274"/>
                                        </p:tgtEl>
                                      </p:cBhvr>
                                    </p:animEffect>
                                  </p:childTnLst>
                                </p:cTn>
                              </p:par>
                              <p:par>
                                <p:cTn id="148" presetID="1" presetClass="entr" presetSubtype="0" fill="hold" nodeType="withEffect">
                                  <p:stCondLst>
                                    <p:cond delay="900"/>
                                  </p:stCondLst>
                                  <p:childTnLst>
                                    <p:set>
                                      <p:cBhvr>
                                        <p:cTn id="149" dur="1" fill="hold">
                                          <p:stCondLst>
                                            <p:cond delay="499"/>
                                          </p:stCondLst>
                                        </p:cTn>
                                        <p:tgtEl>
                                          <p:spTgt spid="521"/>
                                        </p:tgtEl>
                                        <p:attrNameLst>
                                          <p:attrName>style.visibility</p:attrName>
                                        </p:attrNameLst>
                                      </p:cBhvr>
                                      <p:to>
                                        <p:strVal val="visible"/>
                                      </p:to>
                                    </p:set>
                                  </p:childTnLst>
                                </p:cTn>
                              </p:par>
                              <p:par>
                                <p:cTn id="150" presetID="6" presetClass="emph" presetSubtype="0" accel="100000" autoRev="1" fill="hold" nodeType="withEffect">
                                  <p:stCondLst>
                                    <p:cond delay="900"/>
                                  </p:stCondLst>
                                  <p:childTnLst>
                                    <p:animScale>
                                      <p:cBhvr>
                                        <p:cTn id="151" dur="500" fill="hold"/>
                                        <p:tgtEl>
                                          <p:spTgt spid="521"/>
                                        </p:tgtEl>
                                      </p:cBhvr>
                                      <p:by x="0" y="0"/>
                                    </p:animScale>
                                  </p:childTnLst>
                                </p:cTn>
                              </p:par>
                              <p:par>
                                <p:cTn id="152" presetID="2" presetClass="entr" presetSubtype="8" decel="100000" fill="hold" nodeType="withEffect">
                                  <p:stCondLst>
                                    <p:cond delay="1400"/>
                                  </p:stCondLst>
                                  <p:childTnLst>
                                    <p:set>
                                      <p:cBhvr>
                                        <p:cTn id="153" dur="1" fill="hold">
                                          <p:stCondLst>
                                            <p:cond delay="0"/>
                                          </p:stCondLst>
                                        </p:cTn>
                                        <p:tgtEl>
                                          <p:spTgt spid="521"/>
                                        </p:tgtEl>
                                        <p:attrNameLst>
                                          <p:attrName>style.visibility</p:attrName>
                                        </p:attrNameLst>
                                      </p:cBhvr>
                                      <p:to>
                                        <p:strVal val="visible"/>
                                      </p:to>
                                    </p:set>
                                    <p:anim calcmode="lin" valueType="num">
                                      <p:cBhvr additive="base">
                                        <p:cTn id="154" dur="500" fill="hold"/>
                                        <p:tgtEl>
                                          <p:spTgt spid="521"/>
                                        </p:tgtEl>
                                        <p:attrNameLst>
                                          <p:attrName>ppt_x</p:attrName>
                                        </p:attrNameLst>
                                      </p:cBhvr>
                                      <p:tavLst>
                                        <p:tav tm="0">
                                          <p:val>
                                            <p:strVal val="0-#ppt_w/2"/>
                                          </p:val>
                                        </p:tav>
                                        <p:tav tm="100000">
                                          <p:val>
                                            <p:strVal val="#ppt_x"/>
                                          </p:val>
                                        </p:tav>
                                      </p:tavLst>
                                    </p:anim>
                                    <p:anim calcmode="lin" valueType="num">
                                      <p:cBhvr additive="base">
                                        <p:cTn id="155" dur="500" fill="hold"/>
                                        <p:tgtEl>
                                          <p:spTgt spid="521"/>
                                        </p:tgtEl>
                                        <p:attrNameLst>
                                          <p:attrName>ppt_y</p:attrName>
                                        </p:attrNameLst>
                                      </p:cBhvr>
                                      <p:tavLst>
                                        <p:tav tm="0">
                                          <p:val>
                                            <p:strVal val="#ppt_y"/>
                                          </p:val>
                                        </p:tav>
                                        <p:tav tm="100000">
                                          <p:val>
                                            <p:strVal val="#ppt_y"/>
                                          </p:val>
                                        </p:tav>
                                      </p:tavLst>
                                    </p:anim>
                                  </p:childTnLst>
                                </p:cTn>
                              </p:par>
                              <p:par>
                                <p:cTn id="156" presetID="50" presetClass="path" presetSubtype="0" decel="100000" fill="hold" nodeType="withEffect">
                                  <p:stCondLst>
                                    <p:cond delay="1400"/>
                                  </p:stCondLst>
                                  <p:childTnLst>
                                    <p:animMotion origin="layout" path="M -0.00064 -0.00023 C -0.00089 -0.00023 -0.00166 0.19223 -0.00089 0.19405 C -1.82282E-6 0.19564 0.08897 0.19564 0.08897 0.19428 " pathEditMode="relative" rAng="0" ptsTypes="AAA">
                                      <p:cBhvr>
                                        <p:cTn id="157" dur="800" spd="-100000" fill="hold"/>
                                        <p:tgtEl>
                                          <p:spTgt spid="521"/>
                                        </p:tgtEl>
                                        <p:attrNameLst>
                                          <p:attrName>ppt_x</p:attrName>
                                          <p:attrName>ppt_y</p:attrName>
                                        </p:attrNameLst>
                                      </p:cBhvr>
                                      <p:rCtr x="4455" y="9782"/>
                                    </p:animMotion>
                                  </p:childTnLst>
                                </p:cTn>
                              </p:par>
                              <p:par>
                                <p:cTn id="158" presetID="22" presetClass="entr" presetSubtype="8" fill="hold" nodeType="withEffect">
                                  <p:stCondLst>
                                    <p:cond delay="950"/>
                                  </p:stCondLst>
                                  <p:childTnLst>
                                    <p:set>
                                      <p:cBhvr>
                                        <p:cTn id="159" dur="1" fill="hold">
                                          <p:stCondLst>
                                            <p:cond delay="0"/>
                                          </p:stCondLst>
                                        </p:cTn>
                                        <p:tgtEl>
                                          <p:spTgt spid="276"/>
                                        </p:tgtEl>
                                        <p:attrNameLst>
                                          <p:attrName>style.visibility</p:attrName>
                                        </p:attrNameLst>
                                      </p:cBhvr>
                                      <p:to>
                                        <p:strVal val="visible"/>
                                      </p:to>
                                    </p:set>
                                    <p:animEffect transition="in" filter="wipe(left)">
                                      <p:cBhvr>
                                        <p:cTn id="160" dur="800"/>
                                        <p:tgtEl>
                                          <p:spTgt spid="276"/>
                                        </p:tgtEl>
                                      </p:cBhvr>
                                    </p:animEffect>
                                  </p:childTnLst>
                                </p:cTn>
                              </p:par>
                              <p:par>
                                <p:cTn id="161" presetID="22" presetClass="entr" presetSubtype="4" fill="hold" nodeType="withEffect">
                                  <p:stCondLst>
                                    <p:cond delay="1000"/>
                                  </p:stCondLst>
                                  <p:childTnLst>
                                    <p:set>
                                      <p:cBhvr>
                                        <p:cTn id="162" dur="1" fill="hold">
                                          <p:stCondLst>
                                            <p:cond delay="0"/>
                                          </p:stCondLst>
                                        </p:cTn>
                                        <p:tgtEl>
                                          <p:spTgt spid="277"/>
                                        </p:tgtEl>
                                        <p:attrNameLst>
                                          <p:attrName>style.visibility</p:attrName>
                                        </p:attrNameLst>
                                      </p:cBhvr>
                                      <p:to>
                                        <p:strVal val="visible"/>
                                      </p:to>
                                    </p:set>
                                    <p:animEffect transition="in" filter="wipe(down)">
                                      <p:cBhvr>
                                        <p:cTn id="163" dur="800"/>
                                        <p:tgtEl>
                                          <p:spTgt spid="277"/>
                                        </p:tgtEl>
                                      </p:cBhvr>
                                    </p:animEffect>
                                  </p:childTnLst>
                                </p:cTn>
                              </p:par>
                              <p:par>
                                <p:cTn id="164" presetID="2" presetClass="entr" presetSubtype="1" decel="100000" fill="hold" grpId="0" nodeType="withEffect">
                                  <p:stCondLst>
                                    <p:cond delay="0"/>
                                  </p:stCondLst>
                                  <p:childTnLst>
                                    <p:set>
                                      <p:cBhvr>
                                        <p:cTn id="165" dur="1" fill="hold">
                                          <p:stCondLst>
                                            <p:cond delay="0"/>
                                          </p:stCondLst>
                                        </p:cTn>
                                        <p:tgtEl>
                                          <p:spTgt spid="60"/>
                                        </p:tgtEl>
                                        <p:attrNameLst>
                                          <p:attrName>style.visibility</p:attrName>
                                        </p:attrNameLst>
                                      </p:cBhvr>
                                      <p:to>
                                        <p:strVal val="visible"/>
                                      </p:to>
                                    </p:set>
                                    <p:anim calcmode="lin" valueType="num">
                                      <p:cBhvr additive="base">
                                        <p:cTn id="166" dur="700" fill="hold"/>
                                        <p:tgtEl>
                                          <p:spTgt spid="60"/>
                                        </p:tgtEl>
                                        <p:attrNameLst>
                                          <p:attrName>ppt_x</p:attrName>
                                        </p:attrNameLst>
                                      </p:cBhvr>
                                      <p:tavLst>
                                        <p:tav tm="0">
                                          <p:val>
                                            <p:strVal val="#ppt_x"/>
                                          </p:val>
                                        </p:tav>
                                        <p:tav tm="100000">
                                          <p:val>
                                            <p:strVal val="#ppt_x"/>
                                          </p:val>
                                        </p:tav>
                                      </p:tavLst>
                                    </p:anim>
                                    <p:anim calcmode="lin" valueType="num">
                                      <p:cBhvr additive="base">
                                        <p:cTn id="167" dur="700" fill="hold"/>
                                        <p:tgtEl>
                                          <p:spTgt spid="6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EC857-86C2-420A-89A3-F59DCC63A0DA}"/>
              </a:ext>
            </a:extLst>
          </p:cNvPr>
          <p:cNvSpPr>
            <a:spLocks noGrp="1"/>
          </p:cNvSpPr>
          <p:nvPr>
            <p:ph type="title"/>
          </p:nvPr>
        </p:nvSpPr>
        <p:spPr/>
        <p:txBody>
          <a:bodyPr/>
          <a:lstStyle/>
          <a:p>
            <a:r>
              <a:rPr lang="en-US" dirty="0"/>
              <a:t>Receiving an event (parsing)</a:t>
            </a:r>
          </a:p>
        </p:txBody>
      </p:sp>
      <p:pic>
        <p:nvPicPr>
          <p:cNvPr id="4" name="Picture 3">
            <a:extLst>
              <a:ext uri="{FF2B5EF4-FFF2-40B4-BE49-F238E27FC236}">
                <a16:creationId xmlns:a16="http://schemas.microsoft.com/office/drawing/2014/main" id="{83412393-643F-47C1-8FE3-5B812625D1A4}"/>
              </a:ext>
            </a:extLst>
          </p:cNvPr>
          <p:cNvPicPr>
            <a:picLocks noChangeAspect="1"/>
          </p:cNvPicPr>
          <p:nvPr/>
        </p:nvPicPr>
        <p:blipFill>
          <a:blip r:embed="rId2"/>
          <a:stretch>
            <a:fillRect/>
          </a:stretch>
        </p:blipFill>
        <p:spPr>
          <a:xfrm>
            <a:off x="0" y="2137100"/>
            <a:ext cx="12192000" cy="3467028"/>
          </a:xfrm>
          <a:prstGeom prst="rect">
            <a:avLst/>
          </a:prstGeom>
        </p:spPr>
      </p:pic>
    </p:spTree>
    <p:extLst>
      <p:ext uri="{BB962C8B-B14F-4D97-AF65-F5344CB8AC3E}">
        <p14:creationId xmlns:p14="http://schemas.microsoft.com/office/powerpoint/2010/main" val="60135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31.xml><?xml version="1.0" encoding="utf-8"?>
<p:sld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46640F-AF5C-4F28-9C7C-A3F4428FC1DE}"/>
              </a:ext>
            </a:extLst>
          </p:cNvPr>
          <p:cNvSpPr>
            <a:spLocks noGrp="1"/>
          </p:cNvSpPr>
          <p:nvPr>
            <p:ph type="title"/>
          </p:nvPr>
        </p:nvSpPr>
        <p:spPr/>
        <p:txBody>
          <a:bodyPr/>
          <a:lstStyle/>
          <a:p>
            <a:r>
              <a:rPr lang="en-US" dirty="0"/>
              <a:t>Custom Event Grid End-to-End</a:t>
            </a:r>
          </a:p>
        </p:txBody>
      </p:sp>
      <p:sp>
        <p:nvSpPr>
          <p:cNvPr id="2" name="Text Placeholder 1">
            <a:extLst>
              <a:ext uri="{FF2B5EF4-FFF2-40B4-BE49-F238E27FC236}">
                <a16:creationId xmlns:a16="http://schemas.microsoft.com/office/drawing/2014/main" id="{CE4F61AB-7F35-410C-AEC4-532C343D6485}"/>
              </a:ext>
            </a:extLst>
          </p:cNvPr>
          <p:cNvSpPr>
            <a:spLocks noGrp="1"/>
          </p:cNvSpPr>
          <p:nvPr>
            <p:ph type="body" sz="quarter" idx="12"/>
          </p:nvPr>
        </p:nvSpPr>
        <p:spPr/>
        <p:txBody>
          <a:bodyPr/>
          <a:lstStyle/>
          <a:p>
            <a:r>
              <a:rPr lang="en-US" dirty="0"/>
              <a:t>@</a:t>
            </a:r>
            <a:r>
              <a:rPr lang="en-US" dirty="0" err="1"/>
              <a:t>JeremyLikness</a:t>
            </a:r>
            <a:endParaRPr lang="en-US" dirty="0"/>
          </a:p>
        </p:txBody>
      </p:sp>
    </p:spTree>
    <p:extLst>
      <p:ext uri="{BB962C8B-B14F-4D97-AF65-F5344CB8AC3E}">
        <p14:creationId xmlns:p14="http://schemas.microsoft.com/office/powerpoint/2010/main" val="2249943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32.xml><?xml version="1.0" encoding="utf-8"?>
<p:sld xmlns:a16="http://schemas.microsoft.com/office/drawing/2014/main" xmlns:p14="http://schemas.microsoft.com/office/powerpoint/2010/main" xmlns:dgm="http://schemas.openxmlformats.org/drawingml/2006/diagram"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DDCD9AF-5E97-45D3-B1D5-95D865D8D2B5}"/>
              </a:ext>
            </a:extLst>
          </p:cNvPr>
          <p:cNvSpPr>
            <a:spLocks noGrp="1"/>
          </p:cNvSpPr>
          <p:nvPr>
            <p:ph type="title"/>
          </p:nvPr>
        </p:nvSpPr>
        <p:spPr/>
        <p:txBody>
          <a:bodyPr/>
          <a:lstStyle/>
          <a:p>
            <a:r>
              <a:rPr lang="en-US" dirty="0"/>
              <a:t>In summary …</a:t>
            </a:r>
          </a:p>
        </p:txBody>
      </p:sp>
      <p:sp>
        <p:nvSpPr>
          <p:cNvPr id="6" name="TextBox 5">
            <a:extLst>
              <a:ext uri="{FF2B5EF4-FFF2-40B4-BE49-F238E27FC236}">
                <a16:creationId xmlns:a16="http://schemas.microsoft.com/office/drawing/2014/main" id="{DC52A2A1-2BA7-4E0B-8B90-762B65A60B4E}"/>
              </a:ext>
            </a:extLst>
          </p:cNvPr>
          <p:cNvSpPr txBox="1"/>
          <p:nvPr/>
        </p:nvSpPr>
        <p:spPr>
          <a:xfrm>
            <a:off x="9756252" y="6093023"/>
            <a:ext cx="1846468" cy="307777"/>
          </a:xfrm>
          <a:prstGeom prst="rect">
            <a:avLst/>
          </a:prstGeom>
          <a:noFill/>
        </p:spPr>
        <p:txBody>
          <a:bodyPr wrap="none" lIns="0" tIns="0" rIns="0" bIns="0" rtlCol="0">
            <a:spAutoFit/>
          </a:bodyPr>
          <a:lstStyle/>
          <a:p>
            <a:pPr algn="l"/>
            <a:r>
              <a:rPr lang="en-US" sz="2000" dirty="0">
                <a:gradFill>
                  <a:gsLst>
                    <a:gs pos="2917">
                      <a:schemeClr val="tx1"/>
                    </a:gs>
                    <a:gs pos="30000">
                      <a:schemeClr val="tx1"/>
                    </a:gs>
                  </a:gsLst>
                  <a:lin ang="5400000" scaled="0"/>
                </a:gradFill>
              </a:rPr>
              <a:t>@</a:t>
            </a:r>
            <a:r>
              <a:rPr lang="en-US" sz="2000" dirty="0" err="1">
                <a:gradFill>
                  <a:gsLst>
                    <a:gs pos="2917">
                      <a:schemeClr val="tx1"/>
                    </a:gs>
                    <a:gs pos="30000">
                      <a:schemeClr val="tx1"/>
                    </a:gs>
                  </a:gsLst>
                  <a:lin ang="5400000" scaled="0"/>
                </a:gradFill>
              </a:rPr>
              <a:t>JeremyLikness</a:t>
            </a:r>
            <a:endParaRPr lang="en-US" sz="2000" dirty="0">
              <a:gradFill>
                <a:gsLst>
                  <a:gs pos="2917">
                    <a:schemeClr val="tx1"/>
                  </a:gs>
                  <a:gs pos="30000">
                    <a:schemeClr val="tx1"/>
                  </a:gs>
                </a:gsLst>
                <a:lin ang="5400000" scaled="0"/>
              </a:gradFill>
            </a:endParaRPr>
          </a:p>
        </p:txBody>
      </p:sp>
      <p:graphicFrame>
        <p:nvGraphicFramePr>
          <p:cNvPr id="7" name="Diagram 6">
            <a:extLst>
              <a:ext uri="{FF2B5EF4-FFF2-40B4-BE49-F238E27FC236}">
                <a16:creationId xmlns:a16="http://schemas.microsoft.com/office/drawing/2014/main" id="{816B0557-3920-4127-A03E-872CCE49C5C7}"/>
              </a:ext>
            </a:extLst>
          </p:cNvPr>
          <p:cNvGraphicFramePr/>
          <p:nvPr>
            <p:extLst>
              <p:ext uri="{D42A27DB-BD31-4B8C-83A1-F6EECF244321}">
                <p14:modId xmlns:p14="http://schemas.microsoft.com/office/powerpoint/2010/main" val="1907149172"/>
              </p:ext>
            </p:extLst>
          </p:nvPr>
        </p:nvGraphicFramePr>
        <p:xfrm>
          <a:off x="584200" y="1140169"/>
          <a:ext cx="11018520" cy="48238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9740162"/>
      </p:ext>
    </p:extLst>
  </p:cSld>
  <p:clrMapOvr>
    <a:masterClrMapping/>
  </p:clrMapOvr>
  <p:transition>
    <p:fade/>
  </p:transition>
</p:sld>
</file>

<file path=ppt/slides/slide3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7E09B7-7C02-450F-AADE-53BBDB645635}"/>
              </a:ext>
            </a:extLst>
          </p:cNvPr>
          <p:cNvPicPr>
            <a:picLocks noChangeAspect="1"/>
          </p:cNvPicPr>
          <p:nvPr/>
        </p:nvPicPr>
        <p:blipFill rotWithShape="1">
          <a:blip r:embed="rId2"/>
          <a:srcRect t="16745" r="7128" b="16745"/>
          <a:stretch/>
        </p:blipFill>
        <p:spPr>
          <a:xfrm>
            <a:off x="4227580" y="0"/>
            <a:ext cx="7176267" cy="6858000"/>
          </a:xfrm>
          <a:prstGeom prst="rect">
            <a:avLst/>
          </a:prstGeom>
          <a:effectLst/>
        </p:spPr>
      </p:pic>
      <p:sp>
        <p:nvSpPr>
          <p:cNvPr id="4" name="Title 1">
            <a:extLst>
              <a:ext uri="{FF2B5EF4-FFF2-40B4-BE49-F238E27FC236}">
                <a16:creationId xmlns:a16="http://schemas.microsoft.com/office/drawing/2014/main" id="{76B8D00C-EF56-4DBA-BF92-53381095BD45}"/>
              </a:ext>
            </a:extLst>
          </p:cNvPr>
          <p:cNvSpPr txBox="1">
            <a:spLocks/>
          </p:cNvSpPr>
          <p:nvPr/>
        </p:nvSpPr>
        <p:spPr>
          <a:xfrm>
            <a:off x="1126637" y="1764552"/>
            <a:ext cx="6675120" cy="1842043"/>
          </a:xfrm>
          <a:prstGeom prst="rect">
            <a:avLst/>
          </a:prstGeom>
        </p:spPr>
        <p:txBody>
          <a:bodyPr/>
          <a:lst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95000"/>
              </a:lnSpc>
            </a:pPr>
            <a:r>
              <a:rPr lang="en-US" sz="5000" b="0" dirty="0"/>
              <a:t>Please evaluate </a:t>
            </a:r>
            <a:br>
              <a:rPr lang="en-US" sz="5000" b="0" dirty="0"/>
            </a:br>
            <a:r>
              <a:rPr lang="en-US" sz="5000" b="0" dirty="0"/>
              <a:t>this session</a:t>
            </a:r>
            <a:br>
              <a:rPr lang="en-US" dirty="0"/>
            </a:br>
            <a:endParaRPr lang="en-US" sz="3300" b="0" dirty="0">
              <a:latin typeface="+mn-lt"/>
            </a:endParaRPr>
          </a:p>
        </p:txBody>
      </p:sp>
      <p:sp>
        <p:nvSpPr>
          <p:cNvPr id="5" name="Rectangle 4">
            <a:extLst>
              <a:ext uri="{FF2B5EF4-FFF2-40B4-BE49-F238E27FC236}">
                <a16:creationId xmlns:a16="http://schemas.microsoft.com/office/drawing/2014/main" id="{83A60845-C31F-4D1A-A34F-AAC94CAA5B46}"/>
              </a:ext>
            </a:extLst>
          </p:cNvPr>
          <p:cNvSpPr/>
          <p:nvPr/>
        </p:nvSpPr>
        <p:spPr>
          <a:xfrm>
            <a:off x="1147010" y="3334435"/>
            <a:ext cx="6096000" cy="1107996"/>
          </a:xfrm>
          <a:prstGeom prst="rect">
            <a:avLst/>
          </a:prstGeom>
        </p:spPr>
        <p:txBody>
          <a:bodyPr>
            <a:spAutoFit/>
          </a:bodyPr>
          <a:lstStyle/>
          <a:p>
            <a:pPr marL="60325" indent="-60325"/>
            <a:r>
              <a:rPr lang="en-US" sz="3300" spc="-50" dirty="0">
                <a:ln w="3175">
                  <a:noFill/>
                </a:ln>
                <a:gradFill>
                  <a:gsLst>
                    <a:gs pos="62564">
                      <a:schemeClr val="tx1"/>
                    </a:gs>
                    <a:gs pos="55000">
                      <a:schemeClr val="tx1"/>
                    </a:gs>
                  </a:gsLst>
                  <a:lin ang="5400000" scaled="0"/>
                </a:gradFill>
                <a:cs typeface="Segoe UI" pitchFamily="34" charset="0"/>
              </a:rPr>
              <a:t>Your feedback is </a:t>
            </a:r>
            <a:br>
              <a:rPr lang="en-US" sz="3300" spc="-50" dirty="0">
                <a:ln w="3175">
                  <a:noFill/>
                </a:ln>
                <a:gradFill>
                  <a:gsLst>
                    <a:gs pos="62564">
                      <a:schemeClr val="tx1"/>
                    </a:gs>
                    <a:gs pos="55000">
                      <a:schemeClr val="tx1"/>
                    </a:gs>
                  </a:gsLst>
                  <a:lin ang="5400000" scaled="0"/>
                </a:gradFill>
                <a:cs typeface="Segoe UI" pitchFamily="34" charset="0"/>
              </a:rPr>
            </a:br>
            <a:r>
              <a:rPr lang="en-US" sz="3300" spc="-50" dirty="0">
                <a:ln w="3175">
                  <a:noFill/>
                </a:ln>
                <a:gradFill>
                  <a:gsLst>
                    <a:gs pos="62564">
                      <a:schemeClr val="tx1"/>
                    </a:gs>
                    <a:gs pos="55000">
                      <a:schemeClr val="tx1"/>
                    </a:gs>
                  </a:gsLst>
                  <a:lin ang="5400000" scaled="0"/>
                </a:gradFill>
                <a:cs typeface="Segoe UI" pitchFamily="34" charset="0"/>
              </a:rPr>
              <a:t>important to us  </a:t>
            </a:r>
          </a:p>
        </p:txBody>
      </p:sp>
      <p:pic>
        <p:nvPicPr>
          <p:cNvPr id="8" name="Picture 7">
            <a:extLst>
              <a:ext uri="{FF2B5EF4-FFF2-40B4-BE49-F238E27FC236}">
                <a16:creationId xmlns:a16="http://schemas.microsoft.com/office/drawing/2014/main" id="{B4B729F1-C483-419C-BC61-3FD82F185D2D}"/>
              </a:ext>
            </a:extLst>
          </p:cNvPr>
          <p:cNvPicPr>
            <a:picLocks noChangeAspect="1"/>
          </p:cNvPicPr>
          <p:nvPr/>
        </p:nvPicPr>
        <p:blipFill>
          <a:blip r:embed="rId3"/>
          <a:stretch>
            <a:fillRect/>
          </a:stretch>
        </p:blipFill>
        <p:spPr>
          <a:xfrm>
            <a:off x="8197023" y="1076325"/>
            <a:ext cx="2438500" cy="4987545"/>
          </a:xfrm>
          <a:prstGeom prst="rect">
            <a:avLst/>
          </a:prstGeom>
          <a:effectLst>
            <a:outerShdw blurRad="190500" sx="102000" sy="102000" algn="ctr" rotWithShape="0">
              <a:prstClr val="black">
                <a:alpha val="12000"/>
              </a:prstClr>
            </a:outerShdw>
            <a:softEdge rad="0"/>
          </a:effectLst>
        </p:spPr>
      </p:pic>
    </p:spTree>
    <p:extLst>
      <p:ext uri="{BB962C8B-B14F-4D97-AF65-F5344CB8AC3E}">
        <p14:creationId xmlns:p14="http://schemas.microsoft.com/office/powerpoint/2010/main" val="999910294"/>
      </p:ext>
    </p:extLst>
  </p:cSld>
  <p:clrMapOvr>
    <a:masterClrMapping/>
  </p:clrMapOvr>
  <p:transition>
    <p:fade/>
  </p:transition>
</p:sld>
</file>

<file path=ppt/slides/slide34.xml><?xml version="1.0" encoding="utf-8"?>
<p:sld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282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sld>
</file>

<file path=ppt/slides/slide4.xml><?xml version="1.0" encoding="utf-8"?>
<p:sld xmlns:a14="http://schemas.microsoft.com/office/drawing/2010/main" xmlns:a16="http://schemas.microsoft.com/office/drawing/2014/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0" name="Straight Connector 479"/>
          <p:cNvCxnSpPr/>
          <p:nvPr/>
        </p:nvCxnSpPr>
        <p:spPr>
          <a:xfrm flipV="1">
            <a:off x="8685568" y="3048055"/>
            <a:ext cx="0" cy="2971379"/>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6" name="Straight Connector 475"/>
          <p:cNvCxnSpPr/>
          <p:nvPr/>
        </p:nvCxnSpPr>
        <p:spPr>
          <a:xfrm flipV="1">
            <a:off x="11138860" y="2514732"/>
            <a:ext cx="0" cy="220948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3" name="Straight Connector 462"/>
          <p:cNvCxnSpPr/>
          <p:nvPr/>
        </p:nvCxnSpPr>
        <p:spPr>
          <a:xfrm flipV="1">
            <a:off x="6567508" y="487"/>
            <a:ext cx="0" cy="6857027"/>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5" name="Straight Connector 464"/>
          <p:cNvCxnSpPr/>
          <p:nvPr/>
        </p:nvCxnSpPr>
        <p:spPr>
          <a:xfrm flipV="1">
            <a:off x="9691265" y="487"/>
            <a:ext cx="0" cy="6857027"/>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5" name="Straight Connector 434"/>
          <p:cNvCxnSpPr/>
          <p:nvPr/>
        </p:nvCxnSpPr>
        <p:spPr>
          <a:xfrm flipV="1">
            <a:off x="685703" y="2743299"/>
            <a:ext cx="0" cy="411421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9" name="Straight Connector 438"/>
          <p:cNvCxnSpPr/>
          <p:nvPr/>
        </p:nvCxnSpPr>
        <p:spPr>
          <a:xfrm>
            <a:off x="685703" y="2743299"/>
            <a:ext cx="2209486"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1" name="Straight Connector 440"/>
          <p:cNvCxnSpPr/>
          <p:nvPr/>
        </p:nvCxnSpPr>
        <p:spPr>
          <a:xfrm flipV="1">
            <a:off x="2895189" y="487"/>
            <a:ext cx="0" cy="2742811"/>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6" name="Straight Connector 445"/>
          <p:cNvCxnSpPr/>
          <p:nvPr/>
        </p:nvCxnSpPr>
        <p:spPr>
          <a:xfrm flipV="1">
            <a:off x="2300913" y="488"/>
            <a:ext cx="0" cy="5257054"/>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3" name="Straight Connector 452"/>
          <p:cNvCxnSpPr/>
          <p:nvPr/>
        </p:nvCxnSpPr>
        <p:spPr>
          <a:xfrm>
            <a:off x="2285677" y="3657569"/>
            <a:ext cx="2925665"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5" name="Straight Connector 454"/>
          <p:cNvCxnSpPr/>
          <p:nvPr/>
        </p:nvCxnSpPr>
        <p:spPr>
          <a:xfrm flipV="1">
            <a:off x="5211341" y="3657569"/>
            <a:ext cx="0" cy="319994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1" name="Straight Connector 460"/>
          <p:cNvCxnSpPr/>
          <p:nvPr/>
        </p:nvCxnSpPr>
        <p:spPr>
          <a:xfrm>
            <a:off x="1" y="929995"/>
            <a:ext cx="2285675"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7" name="Straight Connector 466"/>
          <p:cNvCxnSpPr/>
          <p:nvPr/>
        </p:nvCxnSpPr>
        <p:spPr>
          <a:xfrm flipV="1">
            <a:off x="4342784" y="1371893"/>
            <a:ext cx="0" cy="2285675"/>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9" name="Straight Connector 468"/>
          <p:cNvCxnSpPr/>
          <p:nvPr/>
        </p:nvCxnSpPr>
        <p:spPr>
          <a:xfrm>
            <a:off x="4342784" y="1371893"/>
            <a:ext cx="2209486"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2" name="Straight Connector 471"/>
          <p:cNvCxnSpPr/>
          <p:nvPr/>
        </p:nvCxnSpPr>
        <p:spPr>
          <a:xfrm>
            <a:off x="6552270" y="3063293"/>
            <a:ext cx="3154233"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4" name="Straight Connector 473"/>
          <p:cNvCxnSpPr/>
          <p:nvPr/>
        </p:nvCxnSpPr>
        <p:spPr>
          <a:xfrm>
            <a:off x="9676028" y="2514731"/>
            <a:ext cx="2514243"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8" name="Straight Connector 477"/>
          <p:cNvCxnSpPr/>
          <p:nvPr/>
        </p:nvCxnSpPr>
        <p:spPr>
          <a:xfrm flipV="1">
            <a:off x="11733136" y="488"/>
            <a:ext cx="0" cy="2514243"/>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a:off x="1" y="5257542"/>
            <a:ext cx="2313103"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a:off x="8685568" y="6019433"/>
            <a:ext cx="3504702"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a:off x="11123622" y="4724217"/>
            <a:ext cx="1066648"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a:off x="2285677" y="4876596"/>
            <a:ext cx="2925665"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p:nvPr/>
        </p:nvCxnSpPr>
        <p:spPr>
          <a:xfrm flipV="1">
            <a:off x="3123757" y="4876596"/>
            <a:ext cx="0" cy="1980919"/>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6" name="Group 485"/>
          <p:cNvGrpSpPr/>
          <p:nvPr/>
        </p:nvGrpSpPr>
        <p:grpSpPr>
          <a:xfrm>
            <a:off x="1981784" y="1371892"/>
            <a:ext cx="639989" cy="639989"/>
            <a:chOff x="1981200" y="1371600"/>
            <a:chExt cx="640080" cy="640080"/>
          </a:xfrm>
        </p:grpSpPr>
        <p:sp>
          <p:nvSpPr>
            <p:cNvPr id="484" name="Oval 483"/>
            <p:cNvSpPr/>
            <p:nvPr/>
          </p:nvSpPr>
          <p:spPr>
            <a:xfrm>
              <a:off x="1981200" y="13716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485" name="Picture 484"/>
            <p:cNvPicPr>
              <a:picLocks noChangeAspect="1"/>
            </p:cNvPicPr>
            <p:nvPr/>
          </p:nvPicPr>
          <p:blipFill>
            <a:blip r:embed="rId3"/>
            <a:stretch>
              <a:fillRect/>
            </a:stretch>
          </p:blipFill>
          <p:spPr>
            <a:xfrm>
              <a:off x="2114204" y="1504604"/>
              <a:ext cx="374072" cy="374072"/>
            </a:xfrm>
            <a:prstGeom prst="rect">
              <a:avLst/>
            </a:prstGeom>
            <a:ln>
              <a:noFill/>
            </a:ln>
          </p:spPr>
        </p:pic>
      </p:grpSp>
      <p:grpSp>
        <p:nvGrpSpPr>
          <p:cNvPr id="491" name="Group 490"/>
          <p:cNvGrpSpPr/>
          <p:nvPr/>
        </p:nvGrpSpPr>
        <p:grpSpPr>
          <a:xfrm>
            <a:off x="3124621" y="3352811"/>
            <a:ext cx="639989" cy="639989"/>
            <a:chOff x="3124200" y="3352800"/>
            <a:chExt cx="640080" cy="640080"/>
          </a:xfrm>
        </p:grpSpPr>
        <p:sp>
          <p:nvSpPr>
            <p:cNvPr id="488" name="Oval 487"/>
            <p:cNvSpPr/>
            <p:nvPr/>
          </p:nvSpPr>
          <p:spPr>
            <a:xfrm>
              <a:off x="3124200" y="33528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490" name="Picture 489"/>
            <p:cNvPicPr>
              <a:picLocks noChangeAspect="1"/>
            </p:cNvPicPr>
            <p:nvPr/>
          </p:nvPicPr>
          <p:blipFill>
            <a:blip r:embed="rId4"/>
            <a:stretch>
              <a:fillRect/>
            </a:stretch>
          </p:blipFill>
          <p:spPr>
            <a:xfrm>
              <a:off x="3274208" y="3502808"/>
              <a:ext cx="340065" cy="340065"/>
            </a:xfrm>
            <a:prstGeom prst="rect">
              <a:avLst/>
            </a:prstGeom>
            <a:ln>
              <a:noFill/>
            </a:ln>
          </p:spPr>
        </p:pic>
      </p:grpSp>
      <p:grpSp>
        <p:nvGrpSpPr>
          <p:cNvPr id="510" name="Group 509"/>
          <p:cNvGrpSpPr/>
          <p:nvPr/>
        </p:nvGrpSpPr>
        <p:grpSpPr>
          <a:xfrm>
            <a:off x="4038892" y="2133784"/>
            <a:ext cx="639989" cy="639989"/>
            <a:chOff x="4038600" y="2133600"/>
            <a:chExt cx="640080" cy="640080"/>
          </a:xfrm>
        </p:grpSpPr>
        <p:sp>
          <p:nvSpPr>
            <p:cNvPr id="496" name="Oval 495"/>
            <p:cNvSpPr/>
            <p:nvPr/>
          </p:nvSpPr>
          <p:spPr>
            <a:xfrm>
              <a:off x="4038600" y="21336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03" name="Picture 502"/>
            <p:cNvPicPr>
              <a:picLocks noChangeAspect="1"/>
            </p:cNvPicPr>
            <p:nvPr/>
          </p:nvPicPr>
          <p:blipFill>
            <a:blip r:embed="rId5"/>
            <a:stretch>
              <a:fillRect/>
            </a:stretch>
          </p:blipFill>
          <p:spPr>
            <a:xfrm>
              <a:off x="4171604" y="2331745"/>
              <a:ext cx="374072" cy="243791"/>
            </a:xfrm>
            <a:prstGeom prst="rect">
              <a:avLst/>
            </a:prstGeom>
          </p:spPr>
        </p:pic>
      </p:grpSp>
      <p:grpSp>
        <p:nvGrpSpPr>
          <p:cNvPr id="511" name="Group 510"/>
          <p:cNvGrpSpPr/>
          <p:nvPr/>
        </p:nvGrpSpPr>
        <p:grpSpPr>
          <a:xfrm>
            <a:off x="6248378" y="4008038"/>
            <a:ext cx="639989" cy="639989"/>
            <a:chOff x="6248400" y="4008120"/>
            <a:chExt cx="640080" cy="640080"/>
          </a:xfrm>
        </p:grpSpPr>
        <p:sp>
          <p:nvSpPr>
            <p:cNvPr id="494" name="Oval 493"/>
            <p:cNvSpPr/>
            <p:nvPr/>
          </p:nvSpPr>
          <p:spPr>
            <a:xfrm>
              <a:off x="6248400" y="400812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grpSp>
          <p:nvGrpSpPr>
            <p:cNvPr id="509" name="Group 508"/>
            <p:cNvGrpSpPr/>
            <p:nvPr/>
          </p:nvGrpSpPr>
          <p:grpSpPr>
            <a:xfrm>
              <a:off x="6381403" y="4141123"/>
              <a:ext cx="374072" cy="374072"/>
              <a:chOff x="3857186" y="2158274"/>
              <a:chExt cx="2467833" cy="2017563"/>
            </a:xfrm>
          </p:grpSpPr>
          <p:pic>
            <p:nvPicPr>
              <p:cNvPr id="504" name="Picture 503"/>
              <p:cNvPicPr>
                <a:picLocks noChangeAspect="1"/>
              </p:cNvPicPr>
              <p:nvPr/>
            </p:nvPicPr>
            <p:blipFill>
              <a:blip r:embed="rId6"/>
              <a:stretch>
                <a:fillRect/>
              </a:stretch>
            </p:blipFill>
            <p:spPr>
              <a:xfrm>
                <a:off x="3857186" y="2158274"/>
                <a:ext cx="2467833" cy="2017563"/>
              </a:xfrm>
              <a:prstGeom prst="rect">
                <a:avLst/>
              </a:prstGeom>
            </p:spPr>
          </p:pic>
          <p:sp>
            <p:nvSpPr>
              <p:cNvPr id="508" name="Oval 507"/>
              <p:cNvSpPr/>
              <p:nvPr/>
            </p:nvSpPr>
            <p:spPr>
              <a:xfrm>
                <a:off x="4419598" y="2729335"/>
                <a:ext cx="1447799" cy="1246903"/>
              </a:xfrm>
              <a:prstGeom prst="ellipse">
                <a:avLst/>
              </a:prstGeom>
              <a:noFill/>
              <a:ln w="28575">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grpSp>
      </p:grpSp>
      <p:grpSp>
        <p:nvGrpSpPr>
          <p:cNvPr id="514" name="Group 513"/>
          <p:cNvGrpSpPr/>
          <p:nvPr/>
        </p:nvGrpSpPr>
        <p:grpSpPr>
          <a:xfrm>
            <a:off x="381810" y="3505189"/>
            <a:ext cx="639989" cy="639989"/>
            <a:chOff x="381000" y="3505200"/>
            <a:chExt cx="640080" cy="640080"/>
          </a:xfrm>
        </p:grpSpPr>
        <p:sp>
          <p:nvSpPr>
            <p:cNvPr id="492" name="Oval 491"/>
            <p:cNvSpPr/>
            <p:nvPr/>
          </p:nvSpPr>
          <p:spPr>
            <a:xfrm>
              <a:off x="381000" y="35052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3" name="Picture 5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6465" y="3670665"/>
              <a:ext cx="309151" cy="309151"/>
            </a:xfrm>
            <a:prstGeom prst="rect">
              <a:avLst/>
            </a:prstGeom>
          </p:spPr>
        </p:pic>
      </p:grpSp>
      <p:grpSp>
        <p:nvGrpSpPr>
          <p:cNvPr id="516" name="Group 515"/>
          <p:cNvGrpSpPr/>
          <p:nvPr/>
        </p:nvGrpSpPr>
        <p:grpSpPr>
          <a:xfrm>
            <a:off x="6248378" y="305243"/>
            <a:ext cx="639989" cy="639989"/>
            <a:chOff x="6248400" y="304800"/>
            <a:chExt cx="640080" cy="640080"/>
          </a:xfrm>
        </p:grpSpPr>
        <p:sp>
          <p:nvSpPr>
            <p:cNvPr id="493" name="Oval 492"/>
            <p:cNvSpPr/>
            <p:nvPr/>
          </p:nvSpPr>
          <p:spPr>
            <a:xfrm>
              <a:off x="6248400" y="3048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5" name="Picture 514"/>
            <p:cNvPicPr>
              <a:picLocks noChangeAspect="1"/>
            </p:cNvPicPr>
            <p:nvPr/>
          </p:nvPicPr>
          <p:blipFill>
            <a:blip r:embed="rId8"/>
            <a:stretch>
              <a:fillRect/>
            </a:stretch>
          </p:blipFill>
          <p:spPr>
            <a:xfrm>
              <a:off x="6372197" y="437803"/>
              <a:ext cx="392489" cy="374072"/>
            </a:xfrm>
            <a:prstGeom prst="rect">
              <a:avLst/>
            </a:prstGeom>
          </p:spPr>
        </p:pic>
      </p:grpSp>
      <p:grpSp>
        <p:nvGrpSpPr>
          <p:cNvPr id="523" name="Group 522"/>
          <p:cNvGrpSpPr/>
          <p:nvPr/>
        </p:nvGrpSpPr>
        <p:grpSpPr>
          <a:xfrm>
            <a:off x="7467405" y="2743298"/>
            <a:ext cx="639989" cy="639989"/>
            <a:chOff x="7467600" y="2743200"/>
            <a:chExt cx="640080" cy="640080"/>
          </a:xfrm>
        </p:grpSpPr>
        <p:sp>
          <p:nvSpPr>
            <p:cNvPr id="502" name="Oval 501"/>
            <p:cNvSpPr/>
            <p:nvPr/>
          </p:nvSpPr>
          <p:spPr>
            <a:xfrm>
              <a:off x="7467600" y="27432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7" name="Picture 516"/>
            <p:cNvPicPr>
              <a:picLocks noChangeAspect="1"/>
            </p:cNvPicPr>
            <p:nvPr/>
          </p:nvPicPr>
          <p:blipFill>
            <a:blip r:embed="rId9"/>
            <a:stretch>
              <a:fillRect/>
            </a:stretch>
          </p:blipFill>
          <p:spPr>
            <a:xfrm>
              <a:off x="7601870" y="2882181"/>
              <a:ext cx="395448" cy="374072"/>
            </a:xfrm>
            <a:prstGeom prst="rect">
              <a:avLst/>
            </a:prstGeom>
          </p:spPr>
        </p:pic>
      </p:grpSp>
      <p:grpSp>
        <p:nvGrpSpPr>
          <p:cNvPr id="522" name="Group 521"/>
          <p:cNvGrpSpPr/>
          <p:nvPr/>
        </p:nvGrpSpPr>
        <p:grpSpPr>
          <a:xfrm>
            <a:off x="9372136" y="1569984"/>
            <a:ext cx="639989" cy="639989"/>
            <a:chOff x="9372600" y="914400"/>
            <a:chExt cx="640080" cy="640080"/>
          </a:xfrm>
        </p:grpSpPr>
        <p:sp>
          <p:nvSpPr>
            <p:cNvPr id="495" name="Oval 494"/>
            <p:cNvSpPr/>
            <p:nvPr/>
          </p:nvSpPr>
          <p:spPr>
            <a:xfrm>
              <a:off x="9372600" y="9144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8" name="Picture 517"/>
            <p:cNvPicPr>
              <a:picLocks noChangeAspect="1"/>
            </p:cNvPicPr>
            <p:nvPr/>
          </p:nvPicPr>
          <p:blipFill>
            <a:blip r:embed="rId10"/>
            <a:stretch>
              <a:fillRect/>
            </a:stretch>
          </p:blipFill>
          <p:spPr>
            <a:xfrm>
              <a:off x="9532003" y="1079865"/>
              <a:ext cx="321274" cy="309151"/>
            </a:xfrm>
            <a:prstGeom prst="rect">
              <a:avLst/>
            </a:prstGeom>
          </p:spPr>
        </p:pic>
      </p:grpSp>
      <p:grpSp>
        <p:nvGrpSpPr>
          <p:cNvPr id="521" name="Group 520"/>
          <p:cNvGrpSpPr/>
          <p:nvPr/>
        </p:nvGrpSpPr>
        <p:grpSpPr>
          <a:xfrm>
            <a:off x="10819730" y="3070911"/>
            <a:ext cx="639989" cy="639989"/>
            <a:chOff x="10820400" y="3070860"/>
            <a:chExt cx="640080" cy="640080"/>
          </a:xfrm>
        </p:grpSpPr>
        <p:sp>
          <p:nvSpPr>
            <p:cNvPr id="500" name="Oval 499"/>
            <p:cNvSpPr/>
            <p:nvPr/>
          </p:nvSpPr>
          <p:spPr>
            <a:xfrm>
              <a:off x="10820400" y="307086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20" name="Picture 5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85865" y="3236325"/>
              <a:ext cx="309151" cy="309151"/>
            </a:xfrm>
            <a:prstGeom prst="rect">
              <a:avLst/>
            </a:prstGeom>
          </p:spPr>
        </p:pic>
      </p:grpSp>
      <p:grpSp>
        <p:nvGrpSpPr>
          <p:cNvPr id="528" name="Group 527"/>
          <p:cNvGrpSpPr/>
          <p:nvPr/>
        </p:nvGrpSpPr>
        <p:grpSpPr>
          <a:xfrm>
            <a:off x="915135" y="610000"/>
            <a:ext cx="639989" cy="639989"/>
            <a:chOff x="914400" y="609600"/>
            <a:chExt cx="640080" cy="640080"/>
          </a:xfrm>
        </p:grpSpPr>
        <p:sp>
          <p:nvSpPr>
            <p:cNvPr id="525" name="Oval 524"/>
            <p:cNvSpPr/>
            <p:nvPr/>
          </p:nvSpPr>
          <p:spPr>
            <a:xfrm>
              <a:off x="914400" y="6096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27" name="Picture 526"/>
            <p:cNvPicPr>
              <a:picLocks noChangeAspect="1"/>
            </p:cNvPicPr>
            <p:nvPr/>
          </p:nvPicPr>
          <p:blipFill>
            <a:blip r:embed="rId12"/>
            <a:stretch>
              <a:fillRect/>
            </a:stretch>
          </p:blipFill>
          <p:spPr>
            <a:xfrm>
              <a:off x="1055906" y="759608"/>
              <a:ext cx="357069" cy="340065"/>
            </a:xfrm>
            <a:prstGeom prst="rect">
              <a:avLst/>
            </a:prstGeom>
          </p:spPr>
        </p:pic>
      </p:grpSp>
      <p:grpSp>
        <p:nvGrpSpPr>
          <p:cNvPr id="534" name="Group 533"/>
          <p:cNvGrpSpPr/>
          <p:nvPr/>
        </p:nvGrpSpPr>
        <p:grpSpPr>
          <a:xfrm>
            <a:off x="11429243" y="305243"/>
            <a:ext cx="639989" cy="639989"/>
            <a:chOff x="11430000" y="304800"/>
            <a:chExt cx="640080" cy="640080"/>
          </a:xfrm>
        </p:grpSpPr>
        <p:sp>
          <p:nvSpPr>
            <p:cNvPr id="532" name="Oval 531"/>
            <p:cNvSpPr/>
            <p:nvPr/>
          </p:nvSpPr>
          <p:spPr>
            <a:xfrm>
              <a:off x="11430000" y="3048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30" name="Picture 52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595465" y="462794"/>
              <a:ext cx="309151" cy="309151"/>
            </a:xfrm>
            <a:prstGeom prst="rect">
              <a:avLst/>
            </a:prstGeom>
          </p:spPr>
        </p:pic>
      </p:grpSp>
      <p:sp>
        <p:nvSpPr>
          <p:cNvPr id="535" name="TextBox 534"/>
          <p:cNvSpPr txBox="1"/>
          <p:nvPr/>
        </p:nvSpPr>
        <p:spPr>
          <a:xfrm>
            <a:off x="3054718" y="294899"/>
            <a:ext cx="3225079" cy="633625"/>
          </a:xfrm>
          <a:prstGeom prst="rect">
            <a:avLst/>
          </a:prstGeom>
          <a:noFill/>
        </p:spPr>
        <p:txBody>
          <a:bodyPr wrap="square" rtlCol="0" anchor="ctr" anchorCtr="0">
            <a:spAutoFit/>
          </a:bodyPr>
          <a:lstStyle/>
          <a:p>
            <a:pPr defTabSz="914228">
              <a:lnSpc>
                <a:spcPct val="90000"/>
              </a:lnSpc>
              <a:defRPr/>
            </a:pPr>
            <a:r>
              <a:rPr lang="en-US" sz="1961" dirty="0">
                <a:solidFill>
                  <a:schemeClr val="tx2"/>
                </a:solidFill>
                <a:latin typeface="Segoe UI Semilight" panose="020B0402040204020203" pitchFamily="34" charset="0"/>
                <a:cs typeface="Segoe UI Semilight" panose="020B0402040204020203" pitchFamily="34" charset="0"/>
              </a:rPr>
              <a:t>Managing events is important but cumbersome</a:t>
            </a:r>
          </a:p>
        </p:txBody>
      </p:sp>
      <p:sp>
        <p:nvSpPr>
          <p:cNvPr id="60" name="TextBox 59">
            <a:extLst>
              <a:ext uri="{FF2B5EF4-FFF2-40B4-BE49-F238E27FC236}">
                <a16:creationId xmlns:a16="http://schemas.microsoft.com/office/drawing/2014/main" id="{CB2A8167-6D7C-476C-AEC4-5ED50B3C077C}"/>
              </a:ext>
            </a:extLst>
          </p:cNvPr>
          <p:cNvSpPr txBox="1"/>
          <p:nvPr/>
        </p:nvSpPr>
        <p:spPr>
          <a:xfrm>
            <a:off x="7848352" y="1020828"/>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61" name="TextBox 60">
            <a:extLst>
              <a:ext uri="{FF2B5EF4-FFF2-40B4-BE49-F238E27FC236}">
                <a16:creationId xmlns:a16="http://schemas.microsoft.com/office/drawing/2014/main" id="{E1AF7FBD-AD7F-4140-8A51-4EC659AD38C2}"/>
              </a:ext>
            </a:extLst>
          </p:cNvPr>
          <p:cNvSpPr txBox="1"/>
          <p:nvPr/>
        </p:nvSpPr>
        <p:spPr>
          <a:xfrm>
            <a:off x="10362595" y="411314"/>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62" name="TextBox 61">
            <a:extLst>
              <a:ext uri="{FF2B5EF4-FFF2-40B4-BE49-F238E27FC236}">
                <a16:creationId xmlns:a16="http://schemas.microsoft.com/office/drawing/2014/main" id="{C6FD1852-E156-4EF6-A141-DBAA91BD8994}"/>
              </a:ext>
            </a:extLst>
          </p:cNvPr>
          <p:cNvSpPr txBox="1"/>
          <p:nvPr/>
        </p:nvSpPr>
        <p:spPr>
          <a:xfrm>
            <a:off x="762757" y="1554151"/>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63" name="TextBox 62">
            <a:extLst>
              <a:ext uri="{FF2B5EF4-FFF2-40B4-BE49-F238E27FC236}">
                <a16:creationId xmlns:a16="http://schemas.microsoft.com/office/drawing/2014/main" id="{132514CA-1B5E-476B-8376-633753E49D25}"/>
              </a:ext>
            </a:extLst>
          </p:cNvPr>
          <p:cNvSpPr txBox="1"/>
          <p:nvPr/>
        </p:nvSpPr>
        <p:spPr>
          <a:xfrm>
            <a:off x="5410297" y="2392233"/>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64" name="TextBox 63">
            <a:extLst>
              <a:ext uri="{FF2B5EF4-FFF2-40B4-BE49-F238E27FC236}">
                <a16:creationId xmlns:a16="http://schemas.microsoft.com/office/drawing/2014/main" id="{FE65CCF8-067C-41E1-A993-DEC3EBE5256F}"/>
              </a:ext>
            </a:extLst>
          </p:cNvPr>
          <p:cNvSpPr txBox="1"/>
          <p:nvPr/>
        </p:nvSpPr>
        <p:spPr>
          <a:xfrm>
            <a:off x="7543595" y="3611260"/>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65" name="TextBox 64">
            <a:extLst>
              <a:ext uri="{FF2B5EF4-FFF2-40B4-BE49-F238E27FC236}">
                <a16:creationId xmlns:a16="http://schemas.microsoft.com/office/drawing/2014/main" id="{76E674FE-8DDF-4CC1-9465-36586837E1BE}"/>
              </a:ext>
            </a:extLst>
          </p:cNvPr>
          <p:cNvSpPr txBox="1"/>
          <p:nvPr/>
        </p:nvSpPr>
        <p:spPr>
          <a:xfrm>
            <a:off x="10134027" y="3154125"/>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66" name="TextBox 65">
            <a:extLst>
              <a:ext uri="{FF2B5EF4-FFF2-40B4-BE49-F238E27FC236}">
                <a16:creationId xmlns:a16="http://schemas.microsoft.com/office/drawing/2014/main" id="{887F655F-1AAF-453D-AEEB-DB53A8C448F1}"/>
              </a:ext>
            </a:extLst>
          </p:cNvPr>
          <p:cNvSpPr txBox="1"/>
          <p:nvPr/>
        </p:nvSpPr>
        <p:spPr>
          <a:xfrm>
            <a:off x="1296080" y="3382692"/>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67" name="TextBox 66">
            <a:extLst>
              <a:ext uri="{FF2B5EF4-FFF2-40B4-BE49-F238E27FC236}">
                <a16:creationId xmlns:a16="http://schemas.microsoft.com/office/drawing/2014/main" id="{9D6D8633-C5D2-484F-B6DF-E8B770DCF463}"/>
              </a:ext>
            </a:extLst>
          </p:cNvPr>
          <p:cNvSpPr txBox="1"/>
          <p:nvPr/>
        </p:nvSpPr>
        <p:spPr>
          <a:xfrm>
            <a:off x="3353189" y="1858908"/>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68" name="TextBox 67">
            <a:extLst>
              <a:ext uri="{FF2B5EF4-FFF2-40B4-BE49-F238E27FC236}">
                <a16:creationId xmlns:a16="http://schemas.microsoft.com/office/drawing/2014/main" id="{22B60EDF-4EC5-43F6-A96F-878154467701}"/>
              </a:ext>
            </a:extLst>
          </p:cNvPr>
          <p:cNvSpPr txBox="1"/>
          <p:nvPr/>
        </p:nvSpPr>
        <p:spPr>
          <a:xfrm>
            <a:off x="11581622" y="4830287"/>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69" name="TextBox 68">
            <a:extLst>
              <a:ext uri="{FF2B5EF4-FFF2-40B4-BE49-F238E27FC236}">
                <a16:creationId xmlns:a16="http://schemas.microsoft.com/office/drawing/2014/main" id="{16FAC48F-03F5-49F3-8B75-63495FD79B11}"/>
              </a:ext>
            </a:extLst>
          </p:cNvPr>
          <p:cNvSpPr txBox="1"/>
          <p:nvPr/>
        </p:nvSpPr>
        <p:spPr>
          <a:xfrm>
            <a:off x="4496027" y="3916016"/>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70" name="TextBox 69">
            <a:extLst>
              <a:ext uri="{FF2B5EF4-FFF2-40B4-BE49-F238E27FC236}">
                <a16:creationId xmlns:a16="http://schemas.microsoft.com/office/drawing/2014/main" id="{B113846D-F999-4246-B188-737860A475AF}"/>
              </a:ext>
            </a:extLst>
          </p:cNvPr>
          <p:cNvSpPr txBox="1"/>
          <p:nvPr/>
        </p:nvSpPr>
        <p:spPr>
          <a:xfrm>
            <a:off x="229432" y="59955"/>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sp>
        <p:nvSpPr>
          <p:cNvPr id="71" name="TextBox 70">
            <a:extLst>
              <a:ext uri="{FF2B5EF4-FFF2-40B4-BE49-F238E27FC236}">
                <a16:creationId xmlns:a16="http://schemas.microsoft.com/office/drawing/2014/main" id="{B9A3A100-085D-49D4-8ED6-A591CB33F43D}"/>
              </a:ext>
            </a:extLst>
          </p:cNvPr>
          <p:cNvSpPr txBox="1"/>
          <p:nvPr/>
        </p:nvSpPr>
        <p:spPr>
          <a:xfrm>
            <a:off x="9067379" y="4449341"/>
            <a:ext cx="304757" cy="754315"/>
          </a:xfrm>
          <a:prstGeom prst="rect">
            <a:avLst/>
          </a:prstGeom>
          <a:noFill/>
        </p:spPr>
        <p:txBody>
          <a:bodyPr wrap="square" rtlCol="0">
            <a:spAutoFit/>
          </a:bodyPr>
          <a:lstStyle/>
          <a:p>
            <a:pPr algn="ctr" defTabSz="914228">
              <a:defRPr/>
            </a:pPr>
            <a:r>
              <a:rPr lang="en-US" sz="4313">
                <a:gradFill>
                  <a:gsLst>
                    <a:gs pos="9551">
                      <a:srgbClr val="00BCF2"/>
                    </a:gs>
                    <a:gs pos="21910">
                      <a:srgbClr val="00BCF2"/>
                    </a:gs>
                  </a:gsLst>
                  <a:lin ang="5400000" scaled="1"/>
                </a:gradFill>
                <a:latin typeface="Segoe UI Semibold" panose="020B0702040204020203" pitchFamily="34" charset="0"/>
                <a:cs typeface="Segoe UI Semibold" panose="020B0702040204020203" pitchFamily="34" charset="0"/>
              </a:rPr>
              <a:t>?</a:t>
            </a:r>
          </a:p>
        </p:txBody>
      </p:sp>
      <p:grpSp>
        <p:nvGrpSpPr>
          <p:cNvPr id="5" name="Group 4">
            <a:extLst>
              <a:ext uri="{FF2B5EF4-FFF2-40B4-BE49-F238E27FC236}">
                <a16:creationId xmlns:a16="http://schemas.microsoft.com/office/drawing/2014/main" id="{3EE192C8-3B5B-4AA6-9372-366ABA0403B7}"/>
              </a:ext>
            </a:extLst>
          </p:cNvPr>
          <p:cNvGrpSpPr/>
          <p:nvPr/>
        </p:nvGrpSpPr>
        <p:grpSpPr>
          <a:xfrm>
            <a:off x="1" y="4114703"/>
            <a:ext cx="12191377" cy="2742811"/>
            <a:chOff x="881" y="4236809"/>
            <a:chExt cx="12434712" cy="2797810"/>
          </a:xfrm>
        </p:grpSpPr>
        <p:grpSp>
          <p:nvGrpSpPr>
            <p:cNvPr id="74" name="Group 73">
              <a:extLst>
                <a:ext uri="{FF2B5EF4-FFF2-40B4-BE49-F238E27FC236}">
                  <a16:creationId xmlns:a16="http://schemas.microsoft.com/office/drawing/2014/main" id="{736B1C65-A12C-468E-90BA-F8ED0417A321}"/>
                </a:ext>
              </a:extLst>
            </p:cNvPr>
            <p:cNvGrpSpPr/>
            <p:nvPr/>
          </p:nvGrpSpPr>
          <p:grpSpPr>
            <a:xfrm>
              <a:off x="4353030" y="5757125"/>
              <a:ext cx="1942924" cy="1277494"/>
              <a:chOff x="7518401" y="5083176"/>
              <a:chExt cx="241300" cy="896938"/>
            </a:xfrm>
          </p:grpSpPr>
          <p:sp>
            <p:nvSpPr>
              <p:cNvPr id="75" name="Rectangle 105">
                <a:extLst>
                  <a:ext uri="{FF2B5EF4-FFF2-40B4-BE49-F238E27FC236}">
                    <a16:creationId xmlns:a16="http://schemas.microsoft.com/office/drawing/2014/main" id="{4A475F6A-C91F-4C40-B946-8081DA3A593F}"/>
                  </a:ext>
                </a:extLst>
              </p:cNvPr>
              <p:cNvSpPr>
                <a:spLocks noChangeArrowheads="1"/>
              </p:cNvSpPr>
              <p:nvPr/>
            </p:nvSpPr>
            <p:spPr bwMode="auto">
              <a:xfrm>
                <a:off x="7518401" y="5373688"/>
                <a:ext cx="241300" cy="606425"/>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76" name="Rectangle 106">
                <a:extLst>
                  <a:ext uri="{FF2B5EF4-FFF2-40B4-BE49-F238E27FC236}">
                    <a16:creationId xmlns:a16="http://schemas.microsoft.com/office/drawing/2014/main" id="{7A056F8D-AD03-4406-8D2D-4118D0997C24}"/>
                  </a:ext>
                </a:extLst>
              </p:cNvPr>
              <p:cNvSpPr>
                <a:spLocks noChangeArrowheads="1"/>
              </p:cNvSpPr>
              <p:nvPr/>
            </p:nvSpPr>
            <p:spPr bwMode="auto">
              <a:xfrm>
                <a:off x="7550151" y="5200651"/>
                <a:ext cx="177800" cy="173038"/>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77" name="Freeform 107">
                <a:extLst>
                  <a:ext uri="{FF2B5EF4-FFF2-40B4-BE49-F238E27FC236}">
                    <a16:creationId xmlns:a16="http://schemas.microsoft.com/office/drawing/2014/main" id="{F76EF744-96B5-44D4-90E3-65ECE37E2A5F}"/>
                  </a:ext>
                </a:extLst>
              </p:cNvPr>
              <p:cNvSpPr>
                <a:spLocks/>
              </p:cNvSpPr>
              <p:nvPr/>
            </p:nvSpPr>
            <p:spPr bwMode="auto">
              <a:xfrm>
                <a:off x="7591426" y="5083176"/>
                <a:ext cx="95250" cy="117475"/>
              </a:xfrm>
              <a:custGeom>
                <a:avLst/>
                <a:gdLst>
                  <a:gd name="T0" fmla="*/ 42 w 60"/>
                  <a:gd name="T1" fmla="*/ 0 h 74"/>
                  <a:gd name="T2" fmla="*/ 18 w 60"/>
                  <a:gd name="T3" fmla="*/ 0 h 74"/>
                  <a:gd name="T4" fmla="*/ 0 w 60"/>
                  <a:gd name="T5" fmla="*/ 74 h 74"/>
                  <a:gd name="T6" fmla="*/ 60 w 60"/>
                  <a:gd name="T7" fmla="*/ 74 h 74"/>
                  <a:gd name="T8" fmla="*/ 42 w 60"/>
                  <a:gd name="T9" fmla="*/ 0 h 74"/>
                </a:gdLst>
                <a:ahLst/>
                <a:cxnLst>
                  <a:cxn ang="0">
                    <a:pos x="T0" y="T1"/>
                  </a:cxn>
                  <a:cxn ang="0">
                    <a:pos x="T2" y="T3"/>
                  </a:cxn>
                  <a:cxn ang="0">
                    <a:pos x="T4" y="T5"/>
                  </a:cxn>
                  <a:cxn ang="0">
                    <a:pos x="T6" y="T7"/>
                  </a:cxn>
                  <a:cxn ang="0">
                    <a:pos x="T8" y="T9"/>
                  </a:cxn>
                </a:cxnLst>
                <a:rect l="0" t="0" r="r" b="b"/>
                <a:pathLst>
                  <a:path w="60" h="74">
                    <a:moveTo>
                      <a:pt x="42" y="0"/>
                    </a:moveTo>
                    <a:lnTo>
                      <a:pt x="18" y="0"/>
                    </a:lnTo>
                    <a:lnTo>
                      <a:pt x="0" y="74"/>
                    </a:lnTo>
                    <a:lnTo>
                      <a:pt x="60" y="74"/>
                    </a:lnTo>
                    <a:lnTo>
                      <a:pt x="42"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78" name="Rectangle 108">
                <a:extLst>
                  <a:ext uri="{FF2B5EF4-FFF2-40B4-BE49-F238E27FC236}">
                    <a16:creationId xmlns:a16="http://schemas.microsoft.com/office/drawing/2014/main" id="{031DBF0D-F1E2-45AF-86DD-7822CB05A8FC}"/>
                  </a:ext>
                </a:extLst>
              </p:cNvPr>
              <p:cNvSpPr>
                <a:spLocks noChangeArrowheads="1"/>
              </p:cNvSpPr>
              <p:nvPr/>
            </p:nvSpPr>
            <p:spPr bwMode="auto">
              <a:xfrm>
                <a:off x="7553326" y="5416551"/>
                <a:ext cx="25400" cy="5635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79" name="Rectangle 109">
                <a:extLst>
                  <a:ext uri="{FF2B5EF4-FFF2-40B4-BE49-F238E27FC236}">
                    <a16:creationId xmlns:a16="http://schemas.microsoft.com/office/drawing/2014/main" id="{FD32DE92-AA38-4A0E-B4C3-620AC2E82CA1}"/>
                  </a:ext>
                </a:extLst>
              </p:cNvPr>
              <p:cNvSpPr>
                <a:spLocks noChangeArrowheads="1"/>
              </p:cNvSpPr>
              <p:nvPr/>
            </p:nvSpPr>
            <p:spPr bwMode="auto">
              <a:xfrm>
                <a:off x="7602538" y="5416551"/>
                <a:ext cx="23813" cy="5635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0" name="Rectangle 110">
                <a:extLst>
                  <a:ext uri="{FF2B5EF4-FFF2-40B4-BE49-F238E27FC236}">
                    <a16:creationId xmlns:a16="http://schemas.microsoft.com/office/drawing/2014/main" id="{85BDCDF4-29BF-41FA-BFD8-DB525C3BF0FC}"/>
                  </a:ext>
                </a:extLst>
              </p:cNvPr>
              <p:cNvSpPr>
                <a:spLocks noChangeArrowheads="1"/>
              </p:cNvSpPr>
              <p:nvPr/>
            </p:nvSpPr>
            <p:spPr bwMode="auto">
              <a:xfrm>
                <a:off x="7651751" y="5416551"/>
                <a:ext cx="23813" cy="5635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1" name="Rectangle 111">
                <a:extLst>
                  <a:ext uri="{FF2B5EF4-FFF2-40B4-BE49-F238E27FC236}">
                    <a16:creationId xmlns:a16="http://schemas.microsoft.com/office/drawing/2014/main" id="{F401A7E4-2471-4E0B-BC2C-91563A12DF87}"/>
                  </a:ext>
                </a:extLst>
              </p:cNvPr>
              <p:cNvSpPr>
                <a:spLocks noChangeArrowheads="1"/>
              </p:cNvSpPr>
              <p:nvPr/>
            </p:nvSpPr>
            <p:spPr bwMode="auto">
              <a:xfrm>
                <a:off x="7699376" y="5416551"/>
                <a:ext cx="25400" cy="5635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2" name="Rectangle 112">
                <a:extLst>
                  <a:ext uri="{FF2B5EF4-FFF2-40B4-BE49-F238E27FC236}">
                    <a16:creationId xmlns:a16="http://schemas.microsoft.com/office/drawing/2014/main" id="{7749637B-A0D8-4587-B147-F87AE8AB99C5}"/>
                  </a:ext>
                </a:extLst>
              </p:cNvPr>
              <p:cNvSpPr>
                <a:spLocks noChangeArrowheads="1"/>
              </p:cNvSpPr>
              <p:nvPr/>
            </p:nvSpPr>
            <p:spPr bwMode="auto">
              <a:xfrm>
                <a:off x="7550151" y="5200651"/>
                <a:ext cx="177800" cy="1746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3" name="Rectangle 113">
                <a:extLst>
                  <a:ext uri="{FF2B5EF4-FFF2-40B4-BE49-F238E27FC236}">
                    <a16:creationId xmlns:a16="http://schemas.microsoft.com/office/drawing/2014/main" id="{C074CEFA-1FD5-4804-945F-792E1941D54C}"/>
                  </a:ext>
                </a:extLst>
              </p:cNvPr>
              <p:cNvSpPr>
                <a:spLocks noChangeArrowheads="1"/>
              </p:cNvSpPr>
              <p:nvPr/>
            </p:nvSpPr>
            <p:spPr bwMode="auto">
              <a:xfrm>
                <a:off x="7518401" y="5356226"/>
                <a:ext cx="241300" cy="1746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84" name="Group 83">
              <a:extLst>
                <a:ext uri="{FF2B5EF4-FFF2-40B4-BE49-F238E27FC236}">
                  <a16:creationId xmlns:a16="http://schemas.microsoft.com/office/drawing/2014/main" id="{1036B745-4CD3-4DEE-8870-9CE25AB9E488}"/>
                </a:ext>
              </a:extLst>
            </p:cNvPr>
            <p:cNvGrpSpPr/>
            <p:nvPr/>
          </p:nvGrpSpPr>
          <p:grpSpPr>
            <a:xfrm>
              <a:off x="3331803" y="4401099"/>
              <a:ext cx="1086122" cy="2633520"/>
              <a:chOff x="6019801" y="5249863"/>
              <a:chExt cx="417512" cy="730250"/>
            </a:xfrm>
          </p:grpSpPr>
          <p:sp>
            <p:nvSpPr>
              <p:cNvPr id="85" name="Rectangle 382">
                <a:extLst>
                  <a:ext uri="{FF2B5EF4-FFF2-40B4-BE49-F238E27FC236}">
                    <a16:creationId xmlns:a16="http://schemas.microsoft.com/office/drawing/2014/main" id="{33211CBF-3C3A-4276-8BE0-65BBA5C1E322}"/>
                  </a:ext>
                </a:extLst>
              </p:cNvPr>
              <p:cNvSpPr>
                <a:spLocks noChangeArrowheads="1"/>
              </p:cNvSpPr>
              <p:nvPr/>
            </p:nvSpPr>
            <p:spPr bwMode="auto">
              <a:xfrm>
                <a:off x="6019801" y="5764611"/>
                <a:ext cx="292100" cy="21550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6" name="Freeform 383">
                <a:extLst>
                  <a:ext uri="{FF2B5EF4-FFF2-40B4-BE49-F238E27FC236}">
                    <a16:creationId xmlns:a16="http://schemas.microsoft.com/office/drawing/2014/main" id="{4AFEECAA-1008-472B-9505-4457C13CC98F}"/>
                  </a:ext>
                </a:extLst>
              </p:cNvPr>
              <p:cNvSpPr>
                <a:spLocks/>
              </p:cNvSpPr>
              <p:nvPr/>
            </p:nvSpPr>
            <p:spPr bwMode="auto">
              <a:xfrm>
                <a:off x="6186488" y="5326063"/>
                <a:ext cx="250825" cy="654050"/>
              </a:xfrm>
              <a:custGeom>
                <a:avLst/>
                <a:gdLst>
                  <a:gd name="T0" fmla="*/ 0 w 158"/>
                  <a:gd name="T1" fmla="*/ 0 h 412"/>
                  <a:gd name="T2" fmla="*/ 158 w 158"/>
                  <a:gd name="T3" fmla="*/ 0 h 412"/>
                  <a:gd name="T4" fmla="*/ 158 w 158"/>
                  <a:gd name="T5" fmla="*/ 412 h 412"/>
                  <a:gd name="T6" fmla="*/ 0 w 158"/>
                  <a:gd name="T7" fmla="*/ 412 h 412"/>
                  <a:gd name="T8" fmla="*/ 0 w 158"/>
                  <a:gd name="T9" fmla="*/ 268 h 412"/>
                  <a:gd name="T10" fmla="*/ 0 w 158"/>
                  <a:gd name="T11" fmla="*/ 0 h 412"/>
                </a:gdLst>
                <a:ahLst/>
                <a:cxnLst>
                  <a:cxn ang="0">
                    <a:pos x="T0" y="T1"/>
                  </a:cxn>
                  <a:cxn ang="0">
                    <a:pos x="T2" y="T3"/>
                  </a:cxn>
                  <a:cxn ang="0">
                    <a:pos x="T4" y="T5"/>
                  </a:cxn>
                  <a:cxn ang="0">
                    <a:pos x="T6" y="T7"/>
                  </a:cxn>
                  <a:cxn ang="0">
                    <a:pos x="T8" y="T9"/>
                  </a:cxn>
                  <a:cxn ang="0">
                    <a:pos x="T10" y="T11"/>
                  </a:cxn>
                </a:cxnLst>
                <a:rect l="0" t="0" r="r" b="b"/>
                <a:pathLst>
                  <a:path w="158" h="412">
                    <a:moveTo>
                      <a:pt x="0" y="0"/>
                    </a:moveTo>
                    <a:lnTo>
                      <a:pt x="158" y="0"/>
                    </a:lnTo>
                    <a:lnTo>
                      <a:pt x="158" y="412"/>
                    </a:lnTo>
                    <a:lnTo>
                      <a:pt x="0" y="412"/>
                    </a:lnTo>
                    <a:lnTo>
                      <a:pt x="0" y="268"/>
                    </a:lnTo>
                    <a:lnTo>
                      <a:pt x="0" y="0"/>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7" name="Freeform 384">
                <a:extLst>
                  <a:ext uri="{FF2B5EF4-FFF2-40B4-BE49-F238E27FC236}">
                    <a16:creationId xmlns:a16="http://schemas.microsoft.com/office/drawing/2014/main" id="{6B4D5D85-B746-4DE5-A225-43041FFE76D0}"/>
                  </a:ext>
                </a:extLst>
              </p:cNvPr>
              <p:cNvSpPr>
                <a:spLocks/>
              </p:cNvSpPr>
              <p:nvPr/>
            </p:nvSpPr>
            <p:spPr bwMode="auto">
              <a:xfrm>
                <a:off x="6019801" y="5751513"/>
                <a:ext cx="166688" cy="228600"/>
              </a:xfrm>
              <a:custGeom>
                <a:avLst/>
                <a:gdLst>
                  <a:gd name="T0" fmla="*/ 0 w 105"/>
                  <a:gd name="T1" fmla="*/ 144 h 144"/>
                  <a:gd name="T2" fmla="*/ 105 w 105"/>
                  <a:gd name="T3" fmla="*/ 144 h 144"/>
                  <a:gd name="T4" fmla="*/ 105 w 105"/>
                  <a:gd name="T5" fmla="*/ 0 h 144"/>
                  <a:gd name="T6" fmla="*/ 0 w 105"/>
                  <a:gd name="T7" fmla="*/ 144 h 144"/>
                </a:gdLst>
                <a:ahLst/>
                <a:cxnLst>
                  <a:cxn ang="0">
                    <a:pos x="T0" y="T1"/>
                  </a:cxn>
                  <a:cxn ang="0">
                    <a:pos x="T2" y="T3"/>
                  </a:cxn>
                  <a:cxn ang="0">
                    <a:pos x="T4" y="T5"/>
                  </a:cxn>
                  <a:cxn ang="0">
                    <a:pos x="T6" y="T7"/>
                  </a:cxn>
                </a:cxnLst>
                <a:rect l="0" t="0" r="r" b="b"/>
                <a:pathLst>
                  <a:path w="105" h="144">
                    <a:moveTo>
                      <a:pt x="0" y="144"/>
                    </a:moveTo>
                    <a:lnTo>
                      <a:pt x="105" y="144"/>
                    </a:lnTo>
                    <a:lnTo>
                      <a:pt x="105" y="0"/>
                    </a:lnTo>
                    <a:lnTo>
                      <a:pt x="0" y="144"/>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8" name="Rectangle 385">
                <a:extLst>
                  <a:ext uri="{FF2B5EF4-FFF2-40B4-BE49-F238E27FC236}">
                    <a16:creationId xmlns:a16="http://schemas.microsoft.com/office/drawing/2014/main" id="{3BE8C190-E359-420C-B317-EBDFBE1C3A66}"/>
                  </a:ext>
                </a:extLst>
              </p:cNvPr>
              <p:cNvSpPr>
                <a:spLocks noChangeArrowheads="1"/>
              </p:cNvSpPr>
              <p:nvPr/>
            </p:nvSpPr>
            <p:spPr bwMode="auto">
              <a:xfrm>
                <a:off x="6273801" y="5373688"/>
                <a:ext cx="25400"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9" name="Rectangle 386">
                <a:extLst>
                  <a:ext uri="{FF2B5EF4-FFF2-40B4-BE49-F238E27FC236}">
                    <a16:creationId xmlns:a16="http://schemas.microsoft.com/office/drawing/2014/main" id="{19703F06-BE6F-4B2E-884B-7B27339D78F2}"/>
                  </a:ext>
                </a:extLst>
              </p:cNvPr>
              <p:cNvSpPr>
                <a:spLocks noChangeArrowheads="1"/>
              </p:cNvSpPr>
              <p:nvPr/>
            </p:nvSpPr>
            <p:spPr bwMode="auto">
              <a:xfrm>
                <a:off x="6326188" y="5373688"/>
                <a:ext cx="23813"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0" name="Rectangle 387">
                <a:extLst>
                  <a:ext uri="{FF2B5EF4-FFF2-40B4-BE49-F238E27FC236}">
                    <a16:creationId xmlns:a16="http://schemas.microsoft.com/office/drawing/2014/main" id="{8C602A8B-85B7-4D24-BA14-7B0E1B85AC5B}"/>
                  </a:ext>
                </a:extLst>
              </p:cNvPr>
              <p:cNvSpPr>
                <a:spLocks noChangeArrowheads="1"/>
              </p:cNvSpPr>
              <p:nvPr/>
            </p:nvSpPr>
            <p:spPr bwMode="auto">
              <a:xfrm>
                <a:off x="6326188" y="5443538"/>
                <a:ext cx="23813" cy="4445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1" name="Rectangle 388">
                <a:extLst>
                  <a:ext uri="{FF2B5EF4-FFF2-40B4-BE49-F238E27FC236}">
                    <a16:creationId xmlns:a16="http://schemas.microsoft.com/office/drawing/2014/main" id="{6BF13E33-0486-43D3-9A8A-9FD35B9AFF53}"/>
                  </a:ext>
                </a:extLst>
              </p:cNvPr>
              <p:cNvSpPr>
                <a:spLocks noChangeArrowheads="1"/>
              </p:cNvSpPr>
              <p:nvPr/>
            </p:nvSpPr>
            <p:spPr bwMode="auto">
              <a:xfrm>
                <a:off x="6218238" y="5513388"/>
                <a:ext cx="28575" cy="4445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2" name="Rectangle 389">
                <a:extLst>
                  <a:ext uri="{FF2B5EF4-FFF2-40B4-BE49-F238E27FC236}">
                    <a16:creationId xmlns:a16="http://schemas.microsoft.com/office/drawing/2014/main" id="{A29C6F4D-6E85-40EB-BB37-57C9D5FA553F}"/>
                  </a:ext>
                </a:extLst>
              </p:cNvPr>
              <p:cNvSpPr>
                <a:spLocks noChangeArrowheads="1"/>
              </p:cNvSpPr>
              <p:nvPr/>
            </p:nvSpPr>
            <p:spPr bwMode="auto">
              <a:xfrm>
                <a:off x="6273801" y="5581651"/>
                <a:ext cx="25400" cy="4921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3" name="Rectangle 390">
                <a:extLst>
                  <a:ext uri="{FF2B5EF4-FFF2-40B4-BE49-F238E27FC236}">
                    <a16:creationId xmlns:a16="http://schemas.microsoft.com/office/drawing/2014/main" id="{677D4391-3BD3-4044-9516-8A2455FACEB1}"/>
                  </a:ext>
                </a:extLst>
              </p:cNvPr>
              <p:cNvSpPr>
                <a:spLocks noChangeArrowheads="1"/>
              </p:cNvSpPr>
              <p:nvPr/>
            </p:nvSpPr>
            <p:spPr bwMode="auto">
              <a:xfrm>
                <a:off x="6326188" y="5581651"/>
                <a:ext cx="23813" cy="4921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4" name="Rectangle 391">
                <a:extLst>
                  <a:ext uri="{FF2B5EF4-FFF2-40B4-BE49-F238E27FC236}">
                    <a16:creationId xmlns:a16="http://schemas.microsoft.com/office/drawing/2014/main" id="{2A83A36E-F5F9-4A0F-A0AA-256F74B667B1}"/>
                  </a:ext>
                </a:extLst>
              </p:cNvPr>
              <p:cNvSpPr>
                <a:spLocks noChangeArrowheads="1"/>
              </p:cNvSpPr>
              <p:nvPr/>
            </p:nvSpPr>
            <p:spPr bwMode="auto">
              <a:xfrm>
                <a:off x="6326188" y="5651501"/>
                <a:ext cx="23813" cy="47625"/>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5" name="Rectangle 392">
                <a:extLst>
                  <a:ext uri="{FF2B5EF4-FFF2-40B4-BE49-F238E27FC236}">
                    <a16:creationId xmlns:a16="http://schemas.microsoft.com/office/drawing/2014/main" id="{1F74A231-6785-47A6-A028-D2C6C20DE4B3}"/>
                  </a:ext>
                </a:extLst>
              </p:cNvPr>
              <p:cNvSpPr>
                <a:spLocks noChangeArrowheads="1"/>
              </p:cNvSpPr>
              <p:nvPr/>
            </p:nvSpPr>
            <p:spPr bwMode="auto">
              <a:xfrm>
                <a:off x="6381751" y="5651501"/>
                <a:ext cx="23813" cy="47625"/>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6" name="Rectangle 393">
                <a:extLst>
                  <a:ext uri="{FF2B5EF4-FFF2-40B4-BE49-F238E27FC236}">
                    <a16:creationId xmlns:a16="http://schemas.microsoft.com/office/drawing/2014/main" id="{ABDA38AB-3EF9-4B78-AE72-228679CA6226}"/>
                  </a:ext>
                </a:extLst>
              </p:cNvPr>
              <p:cNvSpPr>
                <a:spLocks noChangeArrowheads="1"/>
              </p:cNvSpPr>
              <p:nvPr/>
            </p:nvSpPr>
            <p:spPr bwMode="auto">
              <a:xfrm>
                <a:off x="6218238" y="5719763"/>
                <a:ext cx="28575" cy="4921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7" name="Rectangle 394">
                <a:extLst>
                  <a:ext uri="{FF2B5EF4-FFF2-40B4-BE49-F238E27FC236}">
                    <a16:creationId xmlns:a16="http://schemas.microsoft.com/office/drawing/2014/main" id="{3F6C173C-9B1A-4FCA-BCCA-FA29F797132A}"/>
                  </a:ext>
                </a:extLst>
              </p:cNvPr>
              <p:cNvSpPr>
                <a:spLocks noChangeArrowheads="1"/>
              </p:cNvSpPr>
              <p:nvPr/>
            </p:nvSpPr>
            <p:spPr bwMode="auto">
              <a:xfrm>
                <a:off x="6273801" y="5719763"/>
                <a:ext cx="25400" cy="4921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8" name="Rectangle 395">
                <a:extLst>
                  <a:ext uri="{FF2B5EF4-FFF2-40B4-BE49-F238E27FC236}">
                    <a16:creationId xmlns:a16="http://schemas.microsoft.com/office/drawing/2014/main" id="{9B7E81A9-A011-4342-8BF6-65C5A7D1AA7D}"/>
                  </a:ext>
                </a:extLst>
              </p:cNvPr>
              <p:cNvSpPr>
                <a:spLocks noChangeArrowheads="1"/>
              </p:cNvSpPr>
              <p:nvPr/>
            </p:nvSpPr>
            <p:spPr bwMode="auto">
              <a:xfrm>
                <a:off x="6218238" y="5792788"/>
                <a:ext cx="28575"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9" name="Rectangle 396">
                <a:extLst>
                  <a:ext uri="{FF2B5EF4-FFF2-40B4-BE49-F238E27FC236}">
                    <a16:creationId xmlns:a16="http://schemas.microsoft.com/office/drawing/2014/main" id="{8D57D225-7544-49BB-9685-DCE1B4F6C24D}"/>
                  </a:ext>
                </a:extLst>
              </p:cNvPr>
              <p:cNvSpPr>
                <a:spLocks noChangeArrowheads="1"/>
              </p:cNvSpPr>
              <p:nvPr/>
            </p:nvSpPr>
            <p:spPr bwMode="auto">
              <a:xfrm>
                <a:off x="6326188" y="5792788"/>
                <a:ext cx="23813"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0" name="Rectangle 397">
                <a:extLst>
                  <a:ext uri="{FF2B5EF4-FFF2-40B4-BE49-F238E27FC236}">
                    <a16:creationId xmlns:a16="http://schemas.microsoft.com/office/drawing/2014/main" id="{426D30FA-100C-45D3-808B-77FB9894015A}"/>
                  </a:ext>
                </a:extLst>
              </p:cNvPr>
              <p:cNvSpPr>
                <a:spLocks noChangeArrowheads="1"/>
              </p:cNvSpPr>
              <p:nvPr/>
            </p:nvSpPr>
            <p:spPr bwMode="auto">
              <a:xfrm>
                <a:off x="6037263" y="5792788"/>
                <a:ext cx="25400"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1" name="Rectangle 398">
                <a:extLst>
                  <a:ext uri="{FF2B5EF4-FFF2-40B4-BE49-F238E27FC236}">
                    <a16:creationId xmlns:a16="http://schemas.microsoft.com/office/drawing/2014/main" id="{0F4E7E9B-E629-4FFC-A540-29F7728F848D}"/>
                  </a:ext>
                </a:extLst>
              </p:cNvPr>
              <p:cNvSpPr>
                <a:spLocks noChangeArrowheads="1"/>
              </p:cNvSpPr>
              <p:nvPr/>
            </p:nvSpPr>
            <p:spPr bwMode="auto">
              <a:xfrm>
                <a:off x="6092826" y="5862638"/>
                <a:ext cx="25400" cy="4445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2" name="Rectangle 399">
                <a:extLst>
                  <a:ext uri="{FF2B5EF4-FFF2-40B4-BE49-F238E27FC236}">
                    <a16:creationId xmlns:a16="http://schemas.microsoft.com/office/drawing/2014/main" id="{12897585-0E1C-44F0-B16D-273740ACEBBB}"/>
                  </a:ext>
                </a:extLst>
              </p:cNvPr>
              <p:cNvSpPr>
                <a:spLocks noChangeArrowheads="1"/>
              </p:cNvSpPr>
              <p:nvPr/>
            </p:nvSpPr>
            <p:spPr bwMode="auto">
              <a:xfrm>
                <a:off x="6273801" y="5862638"/>
                <a:ext cx="25400" cy="4445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3" name="Rectangle 400">
                <a:extLst>
                  <a:ext uri="{FF2B5EF4-FFF2-40B4-BE49-F238E27FC236}">
                    <a16:creationId xmlns:a16="http://schemas.microsoft.com/office/drawing/2014/main" id="{048004FB-8308-4991-BEC3-799B668B4A69}"/>
                  </a:ext>
                </a:extLst>
              </p:cNvPr>
              <p:cNvSpPr>
                <a:spLocks noChangeArrowheads="1"/>
              </p:cNvSpPr>
              <p:nvPr/>
            </p:nvSpPr>
            <p:spPr bwMode="auto">
              <a:xfrm>
                <a:off x="6381751" y="5862638"/>
                <a:ext cx="23813" cy="4445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4" name="Rectangle 401">
                <a:extLst>
                  <a:ext uri="{FF2B5EF4-FFF2-40B4-BE49-F238E27FC236}">
                    <a16:creationId xmlns:a16="http://schemas.microsoft.com/office/drawing/2014/main" id="{69B89B1E-800D-4DB6-B121-A67F1BE3AB5C}"/>
                  </a:ext>
                </a:extLst>
              </p:cNvPr>
              <p:cNvSpPr>
                <a:spLocks noChangeArrowheads="1"/>
              </p:cNvSpPr>
              <p:nvPr/>
            </p:nvSpPr>
            <p:spPr bwMode="auto">
              <a:xfrm>
                <a:off x="6326188" y="5280026"/>
                <a:ext cx="79375"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5" name="Rectangle 402">
                <a:extLst>
                  <a:ext uri="{FF2B5EF4-FFF2-40B4-BE49-F238E27FC236}">
                    <a16:creationId xmlns:a16="http://schemas.microsoft.com/office/drawing/2014/main" id="{544BBA6D-12BC-40EA-A571-884A38DCBFCD}"/>
                  </a:ext>
                </a:extLst>
              </p:cNvPr>
              <p:cNvSpPr>
                <a:spLocks noChangeArrowheads="1"/>
              </p:cNvSpPr>
              <p:nvPr/>
            </p:nvSpPr>
            <p:spPr bwMode="auto">
              <a:xfrm>
                <a:off x="6246813" y="5249863"/>
                <a:ext cx="12700" cy="7620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6" name="Rectangle 403">
                <a:extLst>
                  <a:ext uri="{FF2B5EF4-FFF2-40B4-BE49-F238E27FC236}">
                    <a16:creationId xmlns:a16="http://schemas.microsoft.com/office/drawing/2014/main" id="{C63ABBB3-24F4-4FFD-A84E-39AED953E77B}"/>
                  </a:ext>
                </a:extLst>
              </p:cNvPr>
              <p:cNvSpPr>
                <a:spLocks noChangeArrowheads="1"/>
              </p:cNvSpPr>
              <p:nvPr/>
            </p:nvSpPr>
            <p:spPr bwMode="auto">
              <a:xfrm>
                <a:off x="6218238" y="5373688"/>
                <a:ext cx="28575"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7" name="Rectangle 404">
                <a:extLst>
                  <a:ext uri="{FF2B5EF4-FFF2-40B4-BE49-F238E27FC236}">
                    <a16:creationId xmlns:a16="http://schemas.microsoft.com/office/drawing/2014/main" id="{6EA834C1-705E-4BAE-8CC7-A257B5EE1723}"/>
                  </a:ext>
                </a:extLst>
              </p:cNvPr>
              <p:cNvSpPr>
                <a:spLocks noChangeArrowheads="1"/>
              </p:cNvSpPr>
              <p:nvPr/>
            </p:nvSpPr>
            <p:spPr bwMode="auto">
              <a:xfrm>
                <a:off x="6381751" y="5373688"/>
                <a:ext cx="23813"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8" name="Rectangle 405">
                <a:extLst>
                  <a:ext uri="{FF2B5EF4-FFF2-40B4-BE49-F238E27FC236}">
                    <a16:creationId xmlns:a16="http://schemas.microsoft.com/office/drawing/2014/main" id="{A8BE6497-CECC-4792-A817-B20E52A2E06A}"/>
                  </a:ext>
                </a:extLst>
              </p:cNvPr>
              <p:cNvSpPr>
                <a:spLocks noChangeArrowheads="1"/>
              </p:cNvSpPr>
              <p:nvPr/>
            </p:nvSpPr>
            <p:spPr bwMode="auto">
              <a:xfrm>
                <a:off x="6218238" y="5443538"/>
                <a:ext cx="28575"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9" name="Rectangle 407">
                <a:extLst>
                  <a:ext uri="{FF2B5EF4-FFF2-40B4-BE49-F238E27FC236}">
                    <a16:creationId xmlns:a16="http://schemas.microsoft.com/office/drawing/2014/main" id="{D59049F4-56E2-48D3-AEDD-9FFE60DD493E}"/>
                  </a:ext>
                </a:extLst>
              </p:cNvPr>
              <p:cNvSpPr>
                <a:spLocks noChangeArrowheads="1"/>
              </p:cNvSpPr>
              <p:nvPr/>
            </p:nvSpPr>
            <p:spPr bwMode="auto">
              <a:xfrm>
                <a:off x="6273801" y="5443539"/>
                <a:ext cx="25400"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0" name="Rectangle 408">
                <a:extLst>
                  <a:ext uri="{FF2B5EF4-FFF2-40B4-BE49-F238E27FC236}">
                    <a16:creationId xmlns:a16="http://schemas.microsoft.com/office/drawing/2014/main" id="{C3B3D4AF-77F0-467A-9E67-3EAABF219B6B}"/>
                  </a:ext>
                </a:extLst>
              </p:cNvPr>
              <p:cNvSpPr>
                <a:spLocks noChangeArrowheads="1"/>
              </p:cNvSpPr>
              <p:nvPr/>
            </p:nvSpPr>
            <p:spPr bwMode="auto">
              <a:xfrm>
                <a:off x="6381751" y="5443539"/>
                <a:ext cx="23813"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1" name="Rectangle 409">
                <a:extLst>
                  <a:ext uri="{FF2B5EF4-FFF2-40B4-BE49-F238E27FC236}">
                    <a16:creationId xmlns:a16="http://schemas.microsoft.com/office/drawing/2014/main" id="{3337C007-3962-4465-81B0-1A3123DDB17B}"/>
                  </a:ext>
                </a:extLst>
              </p:cNvPr>
              <p:cNvSpPr>
                <a:spLocks noChangeArrowheads="1"/>
              </p:cNvSpPr>
              <p:nvPr/>
            </p:nvSpPr>
            <p:spPr bwMode="auto">
              <a:xfrm>
                <a:off x="6273801" y="5513389"/>
                <a:ext cx="25400"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2" name="Rectangle 410">
                <a:extLst>
                  <a:ext uri="{FF2B5EF4-FFF2-40B4-BE49-F238E27FC236}">
                    <a16:creationId xmlns:a16="http://schemas.microsoft.com/office/drawing/2014/main" id="{C1A76C48-9259-4CE1-8B70-064D2EFFE489}"/>
                  </a:ext>
                </a:extLst>
              </p:cNvPr>
              <p:cNvSpPr>
                <a:spLocks noChangeArrowheads="1"/>
              </p:cNvSpPr>
              <p:nvPr/>
            </p:nvSpPr>
            <p:spPr bwMode="auto">
              <a:xfrm>
                <a:off x="6326188" y="5513389"/>
                <a:ext cx="23813"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3" name="Rectangle 411">
                <a:extLst>
                  <a:ext uri="{FF2B5EF4-FFF2-40B4-BE49-F238E27FC236}">
                    <a16:creationId xmlns:a16="http://schemas.microsoft.com/office/drawing/2014/main" id="{4D41D76C-F8DE-49E4-B79E-25BA621A7945}"/>
                  </a:ext>
                </a:extLst>
              </p:cNvPr>
              <p:cNvSpPr>
                <a:spLocks noChangeArrowheads="1"/>
              </p:cNvSpPr>
              <p:nvPr/>
            </p:nvSpPr>
            <p:spPr bwMode="auto">
              <a:xfrm>
                <a:off x="6381751" y="5513389"/>
                <a:ext cx="23813"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4" name="Rectangle 412">
                <a:extLst>
                  <a:ext uri="{FF2B5EF4-FFF2-40B4-BE49-F238E27FC236}">
                    <a16:creationId xmlns:a16="http://schemas.microsoft.com/office/drawing/2014/main" id="{649A84EB-DEFF-47A2-913C-3CADA0CC20A0}"/>
                  </a:ext>
                </a:extLst>
              </p:cNvPr>
              <p:cNvSpPr>
                <a:spLocks noChangeArrowheads="1"/>
              </p:cNvSpPr>
              <p:nvPr/>
            </p:nvSpPr>
            <p:spPr bwMode="auto">
              <a:xfrm>
                <a:off x="6218238" y="5581651"/>
                <a:ext cx="28575" cy="4921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5" name="Rectangle 413">
                <a:extLst>
                  <a:ext uri="{FF2B5EF4-FFF2-40B4-BE49-F238E27FC236}">
                    <a16:creationId xmlns:a16="http://schemas.microsoft.com/office/drawing/2014/main" id="{E8E9C5A1-4484-48E0-BAEB-CAF62147941E}"/>
                  </a:ext>
                </a:extLst>
              </p:cNvPr>
              <p:cNvSpPr>
                <a:spLocks noChangeArrowheads="1"/>
              </p:cNvSpPr>
              <p:nvPr/>
            </p:nvSpPr>
            <p:spPr bwMode="auto">
              <a:xfrm>
                <a:off x="6381751" y="5581651"/>
                <a:ext cx="23813" cy="4921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6" name="Rectangle 414">
                <a:extLst>
                  <a:ext uri="{FF2B5EF4-FFF2-40B4-BE49-F238E27FC236}">
                    <a16:creationId xmlns:a16="http://schemas.microsoft.com/office/drawing/2014/main" id="{E56EDA7D-BD3A-4CF2-8454-956E7F6EF900}"/>
                  </a:ext>
                </a:extLst>
              </p:cNvPr>
              <p:cNvSpPr>
                <a:spLocks noChangeArrowheads="1"/>
              </p:cNvSpPr>
              <p:nvPr/>
            </p:nvSpPr>
            <p:spPr bwMode="auto">
              <a:xfrm>
                <a:off x="6218238" y="5651501"/>
                <a:ext cx="28575" cy="47625"/>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7" name="Rectangle 415">
                <a:extLst>
                  <a:ext uri="{FF2B5EF4-FFF2-40B4-BE49-F238E27FC236}">
                    <a16:creationId xmlns:a16="http://schemas.microsoft.com/office/drawing/2014/main" id="{00AA57EA-23FD-4491-8F56-C72F07971392}"/>
                  </a:ext>
                </a:extLst>
              </p:cNvPr>
              <p:cNvSpPr>
                <a:spLocks noChangeArrowheads="1"/>
              </p:cNvSpPr>
              <p:nvPr/>
            </p:nvSpPr>
            <p:spPr bwMode="auto">
              <a:xfrm>
                <a:off x="6273801" y="5651501"/>
                <a:ext cx="25400" cy="47625"/>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8" name="Rectangle 416">
                <a:extLst>
                  <a:ext uri="{FF2B5EF4-FFF2-40B4-BE49-F238E27FC236}">
                    <a16:creationId xmlns:a16="http://schemas.microsoft.com/office/drawing/2014/main" id="{DFAE702A-EF5E-4423-AE8A-3B229BC24482}"/>
                  </a:ext>
                </a:extLst>
              </p:cNvPr>
              <p:cNvSpPr>
                <a:spLocks noChangeArrowheads="1"/>
              </p:cNvSpPr>
              <p:nvPr/>
            </p:nvSpPr>
            <p:spPr bwMode="auto">
              <a:xfrm>
                <a:off x="6326188" y="5719764"/>
                <a:ext cx="23813" cy="4921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9" name="Rectangle 417">
                <a:extLst>
                  <a:ext uri="{FF2B5EF4-FFF2-40B4-BE49-F238E27FC236}">
                    <a16:creationId xmlns:a16="http://schemas.microsoft.com/office/drawing/2014/main" id="{E477B8CD-8A13-4A23-AF29-701A845A7117}"/>
                  </a:ext>
                </a:extLst>
              </p:cNvPr>
              <p:cNvSpPr>
                <a:spLocks noChangeArrowheads="1"/>
              </p:cNvSpPr>
              <p:nvPr/>
            </p:nvSpPr>
            <p:spPr bwMode="auto">
              <a:xfrm>
                <a:off x="6381751" y="5719764"/>
                <a:ext cx="23813" cy="4921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0" name="Rectangle 418">
                <a:extLst>
                  <a:ext uri="{FF2B5EF4-FFF2-40B4-BE49-F238E27FC236}">
                    <a16:creationId xmlns:a16="http://schemas.microsoft.com/office/drawing/2014/main" id="{D8797206-B819-4774-B838-DDF8CCD384FE}"/>
                  </a:ext>
                </a:extLst>
              </p:cNvPr>
              <p:cNvSpPr>
                <a:spLocks noChangeArrowheads="1"/>
              </p:cNvSpPr>
              <p:nvPr/>
            </p:nvSpPr>
            <p:spPr bwMode="auto">
              <a:xfrm>
                <a:off x="6273801" y="5792789"/>
                <a:ext cx="25400"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1" name="Rectangle 419">
                <a:extLst>
                  <a:ext uri="{FF2B5EF4-FFF2-40B4-BE49-F238E27FC236}">
                    <a16:creationId xmlns:a16="http://schemas.microsoft.com/office/drawing/2014/main" id="{6686B3C5-BB1D-411F-B979-EE6BFE96BFD5}"/>
                  </a:ext>
                </a:extLst>
              </p:cNvPr>
              <p:cNvSpPr>
                <a:spLocks noChangeArrowheads="1"/>
              </p:cNvSpPr>
              <p:nvPr/>
            </p:nvSpPr>
            <p:spPr bwMode="auto">
              <a:xfrm>
                <a:off x="6381751" y="5792789"/>
                <a:ext cx="23813"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2" name="Rectangle 420">
                <a:extLst>
                  <a:ext uri="{FF2B5EF4-FFF2-40B4-BE49-F238E27FC236}">
                    <a16:creationId xmlns:a16="http://schemas.microsoft.com/office/drawing/2014/main" id="{F1023A3F-4705-47BD-927B-E98EADD3D284}"/>
                  </a:ext>
                </a:extLst>
              </p:cNvPr>
              <p:cNvSpPr>
                <a:spLocks noChangeArrowheads="1"/>
              </p:cNvSpPr>
              <p:nvPr/>
            </p:nvSpPr>
            <p:spPr bwMode="auto">
              <a:xfrm>
                <a:off x="6092826" y="5792789"/>
                <a:ext cx="25400"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3" name="Rectangle 421">
                <a:extLst>
                  <a:ext uri="{FF2B5EF4-FFF2-40B4-BE49-F238E27FC236}">
                    <a16:creationId xmlns:a16="http://schemas.microsoft.com/office/drawing/2014/main" id="{85C65BCD-8F94-493B-9135-BB96E64674AB}"/>
                  </a:ext>
                </a:extLst>
              </p:cNvPr>
              <p:cNvSpPr>
                <a:spLocks noChangeArrowheads="1"/>
              </p:cNvSpPr>
              <p:nvPr/>
            </p:nvSpPr>
            <p:spPr bwMode="auto">
              <a:xfrm>
                <a:off x="6145213" y="5792789"/>
                <a:ext cx="23813"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4" name="Rectangle 422">
                <a:extLst>
                  <a:ext uri="{FF2B5EF4-FFF2-40B4-BE49-F238E27FC236}">
                    <a16:creationId xmlns:a16="http://schemas.microsoft.com/office/drawing/2014/main" id="{7985AE73-5DA2-4ABB-AC92-8B1B56D6ADF5}"/>
                  </a:ext>
                </a:extLst>
              </p:cNvPr>
              <p:cNvSpPr>
                <a:spLocks noChangeArrowheads="1"/>
              </p:cNvSpPr>
              <p:nvPr/>
            </p:nvSpPr>
            <p:spPr bwMode="auto">
              <a:xfrm>
                <a:off x="6037263" y="5862639"/>
                <a:ext cx="25400"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5" name="Rectangle 423">
                <a:extLst>
                  <a:ext uri="{FF2B5EF4-FFF2-40B4-BE49-F238E27FC236}">
                    <a16:creationId xmlns:a16="http://schemas.microsoft.com/office/drawing/2014/main" id="{9D5BF474-33F3-4300-93EA-9C62312A96B7}"/>
                  </a:ext>
                </a:extLst>
              </p:cNvPr>
              <p:cNvSpPr>
                <a:spLocks noChangeArrowheads="1"/>
              </p:cNvSpPr>
              <p:nvPr/>
            </p:nvSpPr>
            <p:spPr bwMode="auto">
              <a:xfrm>
                <a:off x="6145213" y="5862639"/>
                <a:ext cx="23813"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6" name="Rectangle 424">
                <a:extLst>
                  <a:ext uri="{FF2B5EF4-FFF2-40B4-BE49-F238E27FC236}">
                    <a16:creationId xmlns:a16="http://schemas.microsoft.com/office/drawing/2014/main" id="{3F85FFB8-2A1C-47E3-BDA4-F52F0CCCFEBB}"/>
                  </a:ext>
                </a:extLst>
              </p:cNvPr>
              <p:cNvSpPr>
                <a:spLocks noChangeArrowheads="1"/>
              </p:cNvSpPr>
              <p:nvPr/>
            </p:nvSpPr>
            <p:spPr bwMode="auto">
              <a:xfrm>
                <a:off x="6218238" y="5862639"/>
                <a:ext cx="28575"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7" name="Rectangle 425">
                <a:extLst>
                  <a:ext uri="{FF2B5EF4-FFF2-40B4-BE49-F238E27FC236}">
                    <a16:creationId xmlns:a16="http://schemas.microsoft.com/office/drawing/2014/main" id="{66E12583-554C-4890-86F0-47B0AE329184}"/>
                  </a:ext>
                </a:extLst>
              </p:cNvPr>
              <p:cNvSpPr>
                <a:spLocks noChangeArrowheads="1"/>
              </p:cNvSpPr>
              <p:nvPr/>
            </p:nvSpPr>
            <p:spPr bwMode="auto">
              <a:xfrm>
                <a:off x="6326188" y="5862639"/>
                <a:ext cx="23813"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128" name="Group 127">
              <a:extLst>
                <a:ext uri="{FF2B5EF4-FFF2-40B4-BE49-F238E27FC236}">
                  <a16:creationId xmlns:a16="http://schemas.microsoft.com/office/drawing/2014/main" id="{9F52E9BF-96F7-4369-8E8E-03AB95F1FB7D}"/>
                </a:ext>
              </a:extLst>
            </p:cNvPr>
            <p:cNvGrpSpPr/>
            <p:nvPr/>
          </p:nvGrpSpPr>
          <p:grpSpPr>
            <a:xfrm>
              <a:off x="881" y="5013978"/>
              <a:ext cx="1465715" cy="2020641"/>
              <a:chOff x="772694" y="4876800"/>
              <a:chExt cx="1437106" cy="1981200"/>
            </a:xfrm>
          </p:grpSpPr>
          <p:sp>
            <p:nvSpPr>
              <p:cNvPr id="129" name="Rectangle 497">
                <a:extLst>
                  <a:ext uri="{FF2B5EF4-FFF2-40B4-BE49-F238E27FC236}">
                    <a16:creationId xmlns:a16="http://schemas.microsoft.com/office/drawing/2014/main" id="{C0A41EFB-34A9-4D14-8076-D89F20D9764F}"/>
                  </a:ext>
                </a:extLst>
              </p:cNvPr>
              <p:cNvSpPr>
                <a:spLocks noChangeArrowheads="1"/>
              </p:cNvSpPr>
              <p:nvPr/>
            </p:nvSpPr>
            <p:spPr bwMode="auto">
              <a:xfrm>
                <a:off x="772694" y="4876800"/>
                <a:ext cx="1437106" cy="44555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0" name="Rectangle 498">
                <a:extLst>
                  <a:ext uri="{FF2B5EF4-FFF2-40B4-BE49-F238E27FC236}">
                    <a16:creationId xmlns:a16="http://schemas.microsoft.com/office/drawing/2014/main" id="{6F5D6805-6625-40BD-9115-F97895FF4A68}"/>
                  </a:ext>
                </a:extLst>
              </p:cNvPr>
              <p:cNvSpPr>
                <a:spLocks noChangeArrowheads="1"/>
              </p:cNvSpPr>
              <p:nvPr/>
            </p:nvSpPr>
            <p:spPr bwMode="auto">
              <a:xfrm>
                <a:off x="772694" y="5322352"/>
                <a:ext cx="1437106" cy="153564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1" name="Freeform 499">
                <a:extLst>
                  <a:ext uri="{FF2B5EF4-FFF2-40B4-BE49-F238E27FC236}">
                    <a16:creationId xmlns:a16="http://schemas.microsoft.com/office/drawing/2014/main" id="{0A4AA893-986D-4C70-94BF-88AC336073C8}"/>
                  </a:ext>
                </a:extLst>
              </p:cNvPr>
              <p:cNvSpPr>
                <a:spLocks/>
              </p:cNvSpPr>
              <p:nvPr/>
            </p:nvSpPr>
            <p:spPr bwMode="auto">
              <a:xfrm>
                <a:off x="1183296" y="4924382"/>
                <a:ext cx="606354" cy="350388"/>
              </a:xfrm>
              <a:custGeom>
                <a:avLst/>
                <a:gdLst>
                  <a:gd name="T0" fmla="*/ 63 w 127"/>
                  <a:gd name="T1" fmla="*/ 0 h 81"/>
                  <a:gd name="T2" fmla="*/ 0 w 127"/>
                  <a:gd name="T3" fmla="*/ 81 h 81"/>
                  <a:gd name="T4" fmla="*/ 127 w 127"/>
                  <a:gd name="T5" fmla="*/ 81 h 81"/>
                  <a:gd name="T6" fmla="*/ 63 w 127"/>
                  <a:gd name="T7" fmla="*/ 0 h 81"/>
                </a:gdLst>
                <a:ahLst/>
                <a:cxnLst>
                  <a:cxn ang="0">
                    <a:pos x="T0" y="T1"/>
                  </a:cxn>
                  <a:cxn ang="0">
                    <a:pos x="T2" y="T3"/>
                  </a:cxn>
                  <a:cxn ang="0">
                    <a:pos x="T4" y="T5"/>
                  </a:cxn>
                  <a:cxn ang="0">
                    <a:pos x="T6" y="T7"/>
                  </a:cxn>
                </a:cxnLst>
                <a:rect l="0" t="0" r="r" b="b"/>
                <a:pathLst>
                  <a:path w="127" h="81">
                    <a:moveTo>
                      <a:pt x="63" y="0"/>
                    </a:moveTo>
                    <a:lnTo>
                      <a:pt x="0" y="81"/>
                    </a:lnTo>
                    <a:lnTo>
                      <a:pt x="127" y="81"/>
                    </a:lnTo>
                    <a:lnTo>
                      <a:pt x="63" y="0"/>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2" name="Rectangle 500">
                <a:extLst>
                  <a:ext uri="{FF2B5EF4-FFF2-40B4-BE49-F238E27FC236}">
                    <a16:creationId xmlns:a16="http://schemas.microsoft.com/office/drawing/2014/main" id="{0BFF8AC9-24A4-45A6-9BFB-1731AFA9D8E8}"/>
                  </a:ext>
                </a:extLst>
              </p:cNvPr>
              <p:cNvSpPr>
                <a:spLocks noChangeArrowheads="1"/>
              </p:cNvSpPr>
              <p:nvPr/>
            </p:nvSpPr>
            <p:spPr bwMode="auto">
              <a:xfrm>
                <a:off x="1904236" y="5149322"/>
                <a:ext cx="167107" cy="12544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3" name="Freeform 501">
                <a:extLst>
                  <a:ext uri="{FF2B5EF4-FFF2-40B4-BE49-F238E27FC236}">
                    <a16:creationId xmlns:a16="http://schemas.microsoft.com/office/drawing/2014/main" id="{16B4505A-E9EC-4F2F-9EEA-E662A9510CD1}"/>
                  </a:ext>
                </a:extLst>
              </p:cNvPr>
              <p:cNvSpPr>
                <a:spLocks/>
              </p:cNvSpPr>
              <p:nvPr/>
            </p:nvSpPr>
            <p:spPr bwMode="auto">
              <a:xfrm>
                <a:off x="1904236" y="5019549"/>
                <a:ext cx="167107" cy="112470"/>
              </a:xfrm>
              <a:custGeom>
                <a:avLst/>
                <a:gdLst>
                  <a:gd name="T0" fmla="*/ 35 w 35"/>
                  <a:gd name="T1" fmla="*/ 26 h 26"/>
                  <a:gd name="T2" fmla="*/ 0 w 35"/>
                  <a:gd name="T3" fmla="*/ 26 h 26"/>
                  <a:gd name="T4" fmla="*/ 18 w 35"/>
                  <a:gd name="T5" fmla="*/ 0 h 26"/>
                  <a:gd name="T6" fmla="*/ 35 w 35"/>
                  <a:gd name="T7" fmla="*/ 26 h 26"/>
                </a:gdLst>
                <a:ahLst/>
                <a:cxnLst>
                  <a:cxn ang="0">
                    <a:pos x="T0" y="T1"/>
                  </a:cxn>
                  <a:cxn ang="0">
                    <a:pos x="T2" y="T3"/>
                  </a:cxn>
                  <a:cxn ang="0">
                    <a:pos x="T4" y="T5"/>
                  </a:cxn>
                  <a:cxn ang="0">
                    <a:pos x="T6" y="T7"/>
                  </a:cxn>
                </a:cxnLst>
                <a:rect l="0" t="0" r="r" b="b"/>
                <a:pathLst>
                  <a:path w="35" h="26">
                    <a:moveTo>
                      <a:pt x="35" y="26"/>
                    </a:moveTo>
                    <a:lnTo>
                      <a:pt x="0" y="26"/>
                    </a:lnTo>
                    <a:lnTo>
                      <a:pt x="18" y="0"/>
                    </a:lnTo>
                    <a:lnTo>
                      <a:pt x="35" y="26"/>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4" name="Rectangle 502">
                <a:extLst>
                  <a:ext uri="{FF2B5EF4-FFF2-40B4-BE49-F238E27FC236}">
                    <a16:creationId xmlns:a16="http://schemas.microsoft.com/office/drawing/2014/main" id="{8A80CAFF-6385-4A07-9704-AE73180F8762}"/>
                  </a:ext>
                </a:extLst>
              </p:cNvPr>
              <p:cNvSpPr>
                <a:spLocks noChangeArrowheads="1"/>
              </p:cNvSpPr>
              <p:nvPr/>
            </p:nvSpPr>
            <p:spPr bwMode="auto">
              <a:xfrm>
                <a:off x="1947205" y="5179603"/>
                <a:ext cx="81167" cy="6488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5" name="Rectangle 503">
                <a:extLst>
                  <a:ext uri="{FF2B5EF4-FFF2-40B4-BE49-F238E27FC236}">
                    <a16:creationId xmlns:a16="http://schemas.microsoft.com/office/drawing/2014/main" id="{E4562828-57B5-4A77-8189-536A6024E5F8}"/>
                  </a:ext>
                </a:extLst>
              </p:cNvPr>
              <p:cNvSpPr>
                <a:spLocks noChangeArrowheads="1"/>
              </p:cNvSpPr>
              <p:nvPr/>
            </p:nvSpPr>
            <p:spPr bwMode="auto">
              <a:xfrm>
                <a:off x="911154" y="5149322"/>
                <a:ext cx="167107" cy="12544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6" name="Freeform 504">
                <a:extLst>
                  <a:ext uri="{FF2B5EF4-FFF2-40B4-BE49-F238E27FC236}">
                    <a16:creationId xmlns:a16="http://schemas.microsoft.com/office/drawing/2014/main" id="{ABFED8BB-9543-4EE1-88B4-523AB35A11B9}"/>
                  </a:ext>
                </a:extLst>
              </p:cNvPr>
              <p:cNvSpPr>
                <a:spLocks/>
              </p:cNvSpPr>
              <p:nvPr/>
            </p:nvSpPr>
            <p:spPr bwMode="auto">
              <a:xfrm>
                <a:off x="911154" y="5019549"/>
                <a:ext cx="167107" cy="112470"/>
              </a:xfrm>
              <a:custGeom>
                <a:avLst/>
                <a:gdLst>
                  <a:gd name="T0" fmla="*/ 35 w 35"/>
                  <a:gd name="T1" fmla="*/ 26 h 26"/>
                  <a:gd name="T2" fmla="*/ 0 w 35"/>
                  <a:gd name="T3" fmla="*/ 26 h 26"/>
                  <a:gd name="T4" fmla="*/ 17 w 35"/>
                  <a:gd name="T5" fmla="*/ 0 h 26"/>
                  <a:gd name="T6" fmla="*/ 35 w 35"/>
                  <a:gd name="T7" fmla="*/ 26 h 26"/>
                </a:gdLst>
                <a:ahLst/>
                <a:cxnLst>
                  <a:cxn ang="0">
                    <a:pos x="T0" y="T1"/>
                  </a:cxn>
                  <a:cxn ang="0">
                    <a:pos x="T2" y="T3"/>
                  </a:cxn>
                  <a:cxn ang="0">
                    <a:pos x="T4" y="T5"/>
                  </a:cxn>
                  <a:cxn ang="0">
                    <a:pos x="T6" y="T7"/>
                  </a:cxn>
                </a:cxnLst>
                <a:rect l="0" t="0" r="r" b="b"/>
                <a:pathLst>
                  <a:path w="35" h="26">
                    <a:moveTo>
                      <a:pt x="35" y="26"/>
                    </a:moveTo>
                    <a:lnTo>
                      <a:pt x="0" y="26"/>
                    </a:lnTo>
                    <a:lnTo>
                      <a:pt x="17" y="0"/>
                    </a:lnTo>
                    <a:lnTo>
                      <a:pt x="35" y="26"/>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7" name="Rectangle 505">
                <a:extLst>
                  <a:ext uri="{FF2B5EF4-FFF2-40B4-BE49-F238E27FC236}">
                    <a16:creationId xmlns:a16="http://schemas.microsoft.com/office/drawing/2014/main" id="{91201C2B-BACB-4B1C-98F7-CC38D5CB219A}"/>
                  </a:ext>
                </a:extLst>
              </p:cNvPr>
              <p:cNvSpPr>
                <a:spLocks noChangeArrowheads="1"/>
              </p:cNvSpPr>
              <p:nvPr/>
            </p:nvSpPr>
            <p:spPr bwMode="auto">
              <a:xfrm>
                <a:off x="954123" y="5179603"/>
                <a:ext cx="71618" cy="6488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8" name="Freeform 506">
                <a:extLst>
                  <a:ext uri="{FF2B5EF4-FFF2-40B4-BE49-F238E27FC236}">
                    <a16:creationId xmlns:a16="http://schemas.microsoft.com/office/drawing/2014/main" id="{32B7EC4C-C7E3-454A-81DD-E6ADB3E57D39}"/>
                  </a:ext>
                </a:extLst>
              </p:cNvPr>
              <p:cNvSpPr>
                <a:spLocks/>
              </p:cNvSpPr>
              <p:nvPr/>
            </p:nvSpPr>
            <p:spPr bwMode="auto">
              <a:xfrm>
                <a:off x="1422017" y="5084437"/>
                <a:ext cx="128911" cy="190334"/>
              </a:xfrm>
              <a:custGeom>
                <a:avLst/>
                <a:gdLst>
                  <a:gd name="T0" fmla="*/ 6 w 12"/>
                  <a:gd name="T1" fmla="*/ 0 h 20"/>
                  <a:gd name="T2" fmla="*/ 0 w 12"/>
                  <a:gd name="T3" fmla="*/ 5 h 20"/>
                  <a:gd name="T4" fmla="*/ 0 w 12"/>
                  <a:gd name="T5" fmla="*/ 20 h 20"/>
                  <a:gd name="T6" fmla="*/ 12 w 12"/>
                  <a:gd name="T7" fmla="*/ 20 h 20"/>
                  <a:gd name="T8" fmla="*/ 12 w 12"/>
                  <a:gd name="T9" fmla="*/ 5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5"/>
                    </a:cubicBezTo>
                    <a:cubicBezTo>
                      <a:pt x="0" y="20"/>
                      <a:pt x="0" y="20"/>
                      <a:pt x="0" y="20"/>
                    </a:cubicBezTo>
                    <a:cubicBezTo>
                      <a:pt x="12" y="20"/>
                      <a:pt x="12" y="20"/>
                      <a:pt x="12" y="20"/>
                    </a:cubicBezTo>
                    <a:cubicBezTo>
                      <a:pt x="12" y="5"/>
                      <a:pt x="12" y="5"/>
                      <a:pt x="12" y="5"/>
                    </a:cubicBezTo>
                    <a:cubicBezTo>
                      <a:pt x="12" y="2"/>
                      <a:pt x="10"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9" name="Freeform 507">
                <a:extLst>
                  <a:ext uri="{FF2B5EF4-FFF2-40B4-BE49-F238E27FC236}">
                    <a16:creationId xmlns:a16="http://schemas.microsoft.com/office/drawing/2014/main" id="{1F1D27BD-723E-468E-821C-312DBB3EC6B9}"/>
                  </a:ext>
                </a:extLst>
              </p:cNvPr>
              <p:cNvSpPr>
                <a:spLocks/>
              </p:cNvSpPr>
              <p:nvPr/>
            </p:nvSpPr>
            <p:spPr bwMode="auto">
              <a:xfrm>
                <a:off x="839536" y="5460777"/>
                <a:ext cx="124135" cy="198985"/>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0" name="Freeform 508">
                <a:extLst>
                  <a:ext uri="{FF2B5EF4-FFF2-40B4-BE49-F238E27FC236}">
                    <a16:creationId xmlns:a16="http://schemas.microsoft.com/office/drawing/2014/main" id="{B75AE408-F303-4AA6-B098-12434D605E32}"/>
                  </a:ext>
                </a:extLst>
              </p:cNvPr>
              <p:cNvSpPr>
                <a:spLocks/>
              </p:cNvSpPr>
              <p:nvPr/>
            </p:nvSpPr>
            <p:spPr bwMode="auto">
              <a:xfrm>
                <a:off x="2009274" y="5460777"/>
                <a:ext cx="124135" cy="198985"/>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1" name="Freeform 509">
                <a:extLst>
                  <a:ext uri="{FF2B5EF4-FFF2-40B4-BE49-F238E27FC236}">
                    <a16:creationId xmlns:a16="http://schemas.microsoft.com/office/drawing/2014/main" id="{10D71525-69D8-4DF4-A5B1-7A334735C1A2}"/>
                  </a:ext>
                </a:extLst>
              </p:cNvPr>
              <p:cNvSpPr>
                <a:spLocks/>
              </p:cNvSpPr>
              <p:nvPr/>
            </p:nvSpPr>
            <p:spPr bwMode="auto">
              <a:xfrm>
                <a:off x="1799199" y="5460777"/>
                <a:ext cx="124135" cy="198985"/>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2" name="Freeform 510">
                <a:extLst>
                  <a:ext uri="{FF2B5EF4-FFF2-40B4-BE49-F238E27FC236}">
                    <a16:creationId xmlns:a16="http://schemas.microsoft.com/office/drawing/2014/main" id="{F8F6AD21-66B4-4D34-BF1D-496E0650EA8A}"/>
                  </a:ext>
                </a:extLst>
              </p:cNvPr>
              <p:cNvSpPr>
                <a:spLocks/>
              </p:cNvSpPr>
              <p:nvPr/>
            </p:nvSpPr>
            <p:spPr bwMode="auto">
              <a:xfrm>
                <a:off x="1059160" y="5460777"/>
                <a:ext cx="114586" cy="198985"/>
              </a:xfrm>
              <a:custGeom>
                <a:avLst/>
                <a:gdLst>
                  <a:gd name="T0" fmla="*/ 6 w 11"/>
                  <a:gd name="T1" fmla="*/ 0 h 21"/>
                  <a:gd name="T2" fmla="*/ 0 w 11"/>
                  <a:gd name="T3" fmla="*/ 6 h 21"/>
                  <a:gd name="T4" fmla="*/ 0 w 11"/>
                  <a:gd name="T5" fmla="*/ 21 h 21"/>
                  <a:gd name="T6" fmla="*/ 11 w 11"/>
                  <a:gd name="T7" fmla="*/ 21 h 21"/>
                  <a:gd name="T8" fmla="*/ 11 w 11"/>
                  <a:gd name="T9" fmla="*/ 6 h 21"/>
                  <a:gd name="T10" fmla="*/ 6 w 11"/>
                  <a:gd name="T11" fmla="*/ 0 h 21"/>
                </a:gdLst>
                <a:ahLst/>
                <a:cxnLst>
                  <a:cxn ang="0">
                    <a:pos x="T0" y="T1"/>
                  </a:cxn>
                  <a:cxn ang="0">
                    <a:pos x="T2" y="T3"/>
                  </a:cxn>
                  <a:cxn ang="0">
                    <a:pos x="T4" y="T5"/>
                  </a:cxn>
                  <a:cxn ang="0">
                    <a:pos x="T6" y="T7"/>
                  </a:cxn>
                  <a:cxn ang="0">
                    <a:pos x="T8" y="T9"/>
                  </a:cxn>
                  <a:cxn ang="0">
                    <a:pos x="T10" y="T11"/>
                  </a:cxn>
                </a:cxnLst>
                <a:rect l="0" t="0" r="r" b="b"/>
                <a:pathLst>
                  <a:path w="11" h="21">
                    <a:moveTo>
                      <a:pt x="6" y="0"/>
                    </a:moveTo>
                    <a:cubicBezTo>
                      <a:pt x="2" y="0"/>
                      <a:pt x="0" y="3"/>
                      <a:pt x="0" y="6"/>
                    </a:cubicBezTo>
                    <a:cubicBezTo>
                      <a:pt x="0" y="21"/>
                      <a:pt x="0" y="21"/>
                      <a:pt x="0" y="21"/>
                    </a:cubicBezTo>
                    <a:cubicBezTo>
                      <a:pt x="11" y="21"/>
                      <a:pt x="11" y="21"/>
                      <a:pt x="11" y="21"/>
                    </a:cubicBezTo>
                    <a:cubicBezTo>
                      <a:pt x="11" y="6"/>
                      <a:pt x="11" y="6"/>
                      <a:pt x="11" y="6"/>
                    </a:cubicBezTo>
                    <a:cubicBezTo>
                      <a:pt x="11"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3" name="Freeform 511">
                <a:extLst>
                  <a:ext uri="{FF2B5EF4-FFF2-40B4-BE49-F238E27FC236}">
                    <a16:creationId xmlns:a16="http://schemas.microsoft.com/office/drawing/2014/main" id="{DA4E6438-A8C8-47F6-A738-C65FD390B763}"/>
                  </a:ext>
                </a:extLst>
              </p:cNvPr>
              <p:cNvSpPr>
                <a:spLocks/>
              </p:cNvSpPr>
              <p:nvPr/>
            </p:nvSpPr>
            <p:spPr bwMode="auto">
              <a:xfrm>
                <a:off x="839536" y="5793862"/>
                <a:ext cx="124135" cy="194661"/>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4" name="Freeform 512">
                <a:extLst>
                  <a:ext uri="{FF2B5EF4-FFF2-40B4-BE49-F238E27FC236}">
                    <a16:creationId xmlns:a16="http://schemas.microsoft.com/office/drawing/2014/main" id="{4ED16994-CDA2-4FC2-8128-DFE30C202197}"/>
                  </a:ext>
                </a:extLst>
              </p:cNvPr>
              <p:cNvSpPr>
                <a:spLocks/>
              </p:cNvSpPr>
              <p:nvPr/>
            </p:nvSpPr>
            <p:spPr bwMode="auto">
              <a:xfrm>
                <a:off x="2009274" y="5793862"/>
                <a:ext cx="124135" cy="194661"/>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5" name="Freeform 513">
                <a:extLst>
                  <a:ext uri="{FF2B5EF4-FFF2-40B4-BE49-F238E27FC236}">
                    <a16:creationId xmlns:a16="http://schemas.microsoft.com/office/drawing/2014/main" id="{5D6497C7-3375-41AB-9148-E9F1303B2113}"/>
                  </a:ext>
                </a:extLst>
              </p:cNvPr>
              <p:cNvSpPr>
                <a:spLocks/>
              </p:cNvSpPr>
              <p:nvPr/>
            </p:nvSpPr>
            <p:spPr bwMode="auto">
              <a:xfrm>
                <a:off x="1799199" y="5793862"/>
                <a:ext cx="124135" cy="194661"/>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6" name="Freeform 514">
                <a:extLst>
                  <a:ext uri="{FF2B5EF4-FFF2-40B4-BE49-F238E27FC236}">
                    <a16:creationId xmlns:a16="http://schemas.microsoft.com/office/drawing/2014/main" id="{DCC9A9AA-76AC-47EF-8F4C-BB410F567EF9}"/>
                  </a:ext>
                </a:extLst>
              </p:cNvPr>
              <p:cNvSpPr>
                <a:spLocks/>
              </p:cNvSpPr>
              <p:nvPr/>
            </p:nvSpPr>
            <p:spPr bwMode="auto">
              <a:xfrm>
                <a:off x="1059160" y="5793862"/>
                <a:ext cx="114586" cy="194661"/>
              </a:xfrm>
              <a:custGeom>
                <a:avLst/>
                <a:gdLst>
                  <a:gd name="T0" fmla="*/ 6 w 11"/>
                  <a:gd name="T1" fmla="*/ 0 h 21"/>
                  <a:gd name="T2" fmla="*/ 0 w 11"/>
                  <a:gd name="T3" fmla="*/ 6 h 21"/>
                  <a:gd name="T4" fmla="*/ 0 w 11"/>
                  <a:gd name="T5" fmla="*/ 21 h 21"/>
                  <a:gd name="T6" fmla="*/ 11 w 11"/>
                  <a:gd name="T7" fmla="*/ 21 h 21"/>
                  <a:gd name="T8" fmla="*/ 11 w 11"/>
                  <a:gd name="T9" fmla="*/ 6 h 21"/>
                  <a:gd name="T10" fmla="*/ 6 w 11"/>
                  <a:gd name="T11" fmla="*/ 0 h 21"/>
                </a:gdLst>
                <a:ahLst/>
                <a:cxnLst>
                  <a:cxn ang="0">
                    <a:pos x="T0" y="T1"/>
                  </a:cxn>
                  <a:cxn ang="0">
                    <a:pos x="T2" y="T3"/>
                  </a:cxn>
                  <a:cxn ang="0">
                    <a:pos x="T4" y="T5"/>
                  </a:cxn>
                  <a:cxn ang="0">
                    <a:pos x="T6" y="T7"/>
                  </a:cxn>
                  <a:cxn ang="0">
                    <a:pos x="T8" y="T9"/>
                  </a:cxn>
                  <a:cxn ang="0">
                    <a:pos x="T10" y="T11"/>
                  </a:cxn>
                </a:cxnLst>
                <a:rect l="0" t="0" r="r" b="b"/>
                <a:pathLst>
                  <a:path w="11" h="21">
                    <a:moveTo>
                      <a:pt x="6" y="0"/>
                    </a:moveTo>
                    <a:cubicBezTo>
                      <a:pt x="2" y="0"/>
                      <a:pt x="0" y="3"/>
                      <a:pt x="0" y="6"/>
                    </a:cubicBezTo>
                    <a:cubicBezTo>
                      <a:pt x="0" y="21"/>
                      <a:pt x="0" y="21"/>
                      <a:pt x="0" y="21"/>
                    </a:cubicBezTo>
                    <a:cubicBezTo>
                      <a:pt x="11" y="21"/>
                      <a:pt x="11" y="21"/>
                      <a:pt x="11" y="21"/>
                    </a:cubicBezTo>
                    <a:cubicBezTo>
                      <a:pt x="11" y="6"/>
                      <a:pt x="11" y="6"/>
                      <a:pt x="11" y="6"/>
                    </a:cubicBezTo>
                    <a:cubicBezTo>
                      <a:pt x="11"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7" name="Freeform 515">
                <a:extLst>
                  <a:ext uri="{FF2B5EF4-FFF2-40B4-BE49-F238E27FC236}">
                    <a16:creationId xmlns:a16="http://schemas.microsoft.com/office/drawing/2014/main" id="{CBEC299F-E3F1-4EEC-9917-B3A9BEDABCD1}"/>
                  </a:ext>
                </a:extLst>
              </p:cNvPr>
              <p:cNvSpPr>
                <a:spLocks/>
              </p:cNvSpPr>
              <p:nvPr/>
            </p:nvSpPr>
            <p:spPr bwMode="auto">
              <a:xfrm>
                <a:off x="839536" y="6131272"/>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6"/>
                    </a:cubicBezTo>
                    <a:cubicBezTo>
                      <a:pt x="0" y="20"/>
                      <a:pt x="0" y="20"/>
                      <a:pt x="0" y="20"/>
                    </a:cubicBezTo>
                    <a:cubicBezTo>
                      <a:pt x="12" y="20"/>
                      <a:pt x="12" y="20"/>
                      <a:pt x="12" y="20"/>
                    </a:cubicBezTo>
                    <a:cubicBezTo>
                      <a:pt x="12" y="6"/>
                      <a:pt x="12" y="6"/>
                      <a:pt x="12" y="6"/>
                    </a:cubicBezTo>
                    <a:cubicBezTo>
                      <a:pt x="12"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8" name="Freeform 516">
                <a:extLst>
                  <a:ext uri="{FF2B5EF4-FFF2-40B4-BE49-F238E27FC236}">
                    <a16:creationId xmlns:a16="http://schemas.microsoft.com/office/drawing/2014/main" id="{9462226B-43F7-47A9-8EA1-1665C3210408}"/>
                  </a:ext>
                </a:extLst>
              </p:cNvPr>
              <p:cNvSpPr>
                <a:spLocks/>
              </p:cNvSpPr>
              <p:nvPr/>
            </p:nvSpPr>
            <p:spPr bwMode="auto">
              <a:xfrm>
                <a:off x="2009274" y="6131272"/>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6"/>
                    </a:cubicBezTo>
                    <a:cubicBezTo>
                      <a:pt x="0" y="20"/>
                      <a:pt x="0" y="20"/>
                      <a:pt x="0" y="20"/>
                    </a:cubicBezTo>
                    <a:cubicBezTo>
                      <a:pt x="12" y="20"/>
                      <a:pt x="12" y="20"/>
                      <a:pt x="12" y="20"/>
                    </a:cubicBezTo>
                    <a:cubicBezTo>
                      <a:pt x="12" y="6"/>
                      <a:pt x="12" y="6"/>
                      <a:pt x="12" y="6"/>
                    </a:cubicBezTo>
                    <a:cubicBezTo>
                      <a:pt x="12"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9" name="Freeform 517">
                <a:extLst>
                  <a:ext uri="{FF2B5EF4-FFF2-40B4-BE49-F238E27FC236}">
                    <a16:creationId xmlns:a16="http://schemas.microsoft.com/office/drawing/2014/main" id="{9280A125-3AD7-4C97-9264-596A5EA71FFB}"/>
                  </a:ext>
                </a:extLst>
              </p:cNvPr>
              <p:cNvSpPr>
                <a:spLocks/>
              </p:cNvSpPr>
              <p:nvPr/>
            </p:nvSpPr>
            <p:spPr bwMode="auto">
              <a:xfrm>
                <a:off x="1799199" y="6131272"/>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6"/>
                    </a:cubicBezTo>
                    <a:cubicBezTo>
                      <a:pt x="0" y="20"/>
                      <a:pt x="0" y="20"/>
                      <a:pt x="0" y="20"/>
                    </a:cubicBezTo>
                    <a:cubicBezTo>
                      <a:pt x="12" y="20"/>
                      <a:pt x="12" y="20"/>
                      <a:pt x="12" y="20"/>
                    </a:cubicBezTo>
                    <a:cubicBezTo>
                      <a:pt x="12" y="6"/>
                      <a:pt x="12" y="6"/>
                      <a:pt x="12" y="6"/>
                    </a:cubicBezTo>
                    <a:cubicBezTo>
                      <a:pt x="12"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0" name="Freeform 518">
                <a:extLst>
                  <a:ext uri="{FF2B5EF4-FFF2-40B4-BE49-F238E27FC236}">
                    <a16:creationId xmlns:a16="http://schemas.microsoft.com/office/drawing/2014/main" id="{68D97D0D-E9A1-4375-B150-38BFAE03887F}"/>
                  </a:ext>
                </a:extLst>
              </p:cNvPr>
              <p:cNvSpPr>
                <a:spLocks/>
              </p:cNvSpPr>
              <p:nvPr/>
            </p:nvSpPr>
            <p:spPr bwMode="auto">
              <a:xfrm>
                <a:off x="1059160" y="6131272"/>
                <a:ext cx="114586" cy="190334"/>
              </a:xfrm>
              <a:custGeom>
                <a:avLst/>
                <a:gdLst>
                  <a:gd name="T0" fmla="*/ 6 w 11"/>
                  <a:gd name="T1" fmla="*/ 0 h 20"/>
                  <a:gd name="T2" fmla="*/ 0 w 11"/>
                  <a:gd name="T3" fmla="*/ 6 h 20"/>
                  <a:gd name="T4" fmla="*/ 0 w 11"/>
                  <a:gd name="T5" fmla="*/ 20 h 20"/>
                  <a:gd name="T6" fmla="*/ 11 w 11"/>
                  <a:gd name="T7" fmla="*/ 20 h 20"/>
                  <a:gd name="T8" fmla="*/ 11 w 11"/>
                  <a:gd name="T9" fmla="*/ 6 h 20"/>
                  <a:gd name="T10" fmla="*/ 6 w 11"/>
                  <a:gd name="T11" fmla="*/ 0 h 20"/>
                </a:gdLst>
                <a:ahLst/>
                <a:cxnLst>
                  <a:cxn ang="0">
                    <a:pos x="T0" y="T1"/>
                  </a:cxn>
                  <a:cxn ang="0">
                    <a:pos x="T2" y="T3"/>
                  </a:cxn>
                  <a:cxn ang="0">
                    <a:pos x="T4" y="T5"/>
                  </a:cxn>
                  <a:cxn ang="0">
                    <a:pos x="T6" y="T7"/>
                  </a:cxn>
                  <a:cxn ang="0">
                    <a:pos x="T8" y="T9"/>
                  </a:cxn>
                  <a:cxn ang="0">
                    <a:pos x="T10" y="T11"/>
                  </a:cxn>
                </a:cxnLst>
                <a:rect l="0" t="0" r="r" b="b"/>
                <a:pathLst>
                  <a:path w="11" h="20">
                    <a:moveTo>
                      <a:pt x="6" y="0"/>
                    </a:moveTo>
                    <a:cubicBezTo>
                      <a:pt x="2" y="0"/>
                      <a:pt x="0" y="2"/>
                      <a:pt x="0" y="6"/>
                    </a:cubicBezTo>
                    <a:cubicBezTo>
                      <a:pt x="0" y="20"/>
                      <a:pt x="0" y="20"/>
                      <a:pt x="0" y="20"/>
                    </a:cubicBezTo>
                    <a:cubicBezTo>
                      <a:pt x="11" y="20"/>
                      <a:pt x="11" y="20"/>
                      <a:pt x="11" y="20"/>
                    </a:cubicBezTo>
                    <a:cubicBezTo>
                      <a:pt x="11" y="6"/>
                      <a:pt x="11" y="6"/>
                      <a:pt x="11" y="6"/>
                    </a:cubicBezTo>
                    <a:cubicBezTo>
                      <a:pt x="11"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1" name="Freeform 519">
                <a:extLst>
                  <a:ext uri="{FF2B5EF4-FFF2-40B4-BE49-F238E27FC236}">
                    <a16:creationId xmlns:a16="http://schemas.microsoft.com/office/drawing/2014/main" id="{BE71EADA-19B6-4BA7-8CA5-72AEB11E218A}"/>
                  </a:ext>
                </a:extLst>
              </p:cNvPr>
              <p:cNvSpPr>
                <a:spLocks/>
              </p:cNvSpPr>
              <p:nvPr/>
            </p:nvSpPr>
            <p:spPr bwMode="auto">
              <a:xfrm>
                <a:off x="839536" y="6460030"/>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3"/>
                      <a:pt x="0" y="6"/>
                    </a:cubicBezTo>
                    <a:cubicBezTo>
                      <a:pt x="0" y="20"/>
                      <a:pt x="0" y="20"/>
                      <a:pt x="0" y="20"/>
                    </a:cubicBezTo>
                    <a:cubicBezTo>
                      <a:pt x="12" y="20"/>
                      <a:pt x="12" y="20"/>
                      <a:pt x="12" y="20"/>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2" name="Freeform 520">
                <a:extLst>
                  <a:ext uri="{FF2B5EF4-FFF2-40B4-BE49-F238E27FC236}">
                    <a16:creationId xmlns:a16="http://schemas.microsoft.com/office/drawing/2014/main" id="{37D79969-66C8-4593-94B5-507EB5B95B88}"/>
                  </a:ext>
                </a:extLst>
              </p:cNvPr>
              <p:cNvSpPr>
                <a:spLocks/>
              </p:cNvSpPr>
              <p:nvPr/>
            </p:nvSpPr>
            <p:spPr bwMode="auto">
              <a:xfrm>
                <a:off x="2009274" y="6460030"/>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3"/>
                      <a:pt x="0" y="6"/>
                    </a:cubicBezTo>
                    <a:cubicBezTo>
                      <a:pt x="0" y="20"/>
                      <a:pt x="0" y="20"/>
                      <a:pt x="0" y="20"/>
                    </a:cubicBezTo>
                    <a:cubicBezTo>
                      <a:pt x="12" y="20"/>
                      <a:pt x="12" y="20"/>
                      <a:pt x="12" y="20"/>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3" name="Freeform 521">
                <a:extLst>
                  <a:ext uri="{FF2B5EF4-FFF2-40B4-BE49-F238E27FC236}">
                    <a16:creationId xmlns:a16="http://schemas.microsoft.com/office/drawing/2014/main" id="{CB264F56-757D-4487-AF17-3BCCE0F8A3B8}"/>
                  </a:ext>
                </a:extLst>
              </p:cNvPr>
              <p:cNvSpPr>
                <a:spLocks/>
              </p:cNvSpPr>
              <p:nvPr/>
            </p:nvSpPr>
            <p:spPr bwMode="auto">
              <a:xfrm>
                <a:off x="1799199" y="6460030"/>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3"/>
                      <a:pt x="0" y="6"/>
                    </a:cubicBezTo>
                    <a:cubicBezTo>
                      <a:pt x="0" y="20"/>
                      <a:pt x="0" y="20"/>
                      <a:pt x="0" y="20"/>
                    </a:cubicBezTo>
                    <a:cubicBezTo>
                      <a:pt x="12" y="20"/>
                      <a:pt x="12" y="20"/>
                      <a:pt x="12" y="20"/>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4" name="Freeform 522">
                <a:extLst>
                  <a:ext uri="{FF2B5EF4-FFF2-40B4-BE49-F238E27FC236}">
                    <a16:creationId xmlns:a16="http://schemas.microsoft.com/office/drawing/2014/main" id="{CC339251-0A68-48B7-AD03-BBE5BCEAB81B}"/>
                  </a:ext>
                </a:extLst>
              </p:cNvPr>
              <p:cNvSpPr>
                <a:spLocks/>
              </p:cNvSpPr>
              <p:nvPr/>
            </p:nvSpPr>
            <p:spPr bwMode="auto">
              <a:xfrm>
                <a:off x="1059160" y="6460030"/>
                <a:ext cx="114586" cy="190334"/>
              </a:xfrm>
              <a:custGeom>
                <a:avLst/>
                <a:gdLst>
                  <a:gd name="T0" fmla="*/ 6 w 11"/>
                  <a:gd name="T1" fmla="*/ 0 h 20"/>
                  <a:gd name="T2" fmla="*/ 0 w 11"/>
                  <a:gd name="T3" fmla="*/ 6 h 20"/>
                  <a:gd name="T4" fmla="*/ 0 w 11"/>
                  <a:gd name="T5" fmla="*/ 20 h 20"/>
                  <a:gd name="T6" fmla="*/ 11 w 11"/>
                  <a:gd name="T7" fmla="*/ 20 h 20"/>
                  <a:gd name="T8" fmla="*/ 11 w 11"/>
                  <a:gd name="T9" fmla="*/ 6 h 20"/>
                  <a:gd name="T10" fmla="*/ 6 w 11"/>
                  <a:gd name="T11" fmla="*/ 0 h 20"/>
                </a:gdLst>
                <a:ahLst/>
                <a:cxnLst>
                  <a:cxn ang="0">
                    <a:pos x="T0" y="T1"/>
                  </a:cxn>
                  <a:cxn ang="0">
                    <a:pos x="T2" y="T3"/>
                  </a:cxn>
                  <a:cxn ang="0">
                    <a:pos x="T4" y="T5"/>
                  </a:cxn>
                  <a:cxn ang="0">
                    <a:pos x="T6" y="T7"/>
                  </a:cxn>
                  <a:cxn ang="0">
                    <a:pos x="T8" y="T9"/>
                  </a:cxn>
                  <a:cxn ang="0">
                    <a:pos x="T10" y="T11"/>
                  </a:cxn>
                </a:cxnLst>
                <a:rect l="0" t="0" r="r" b="b"/>
                <a:pathLst>
                  <a:path w="11" h="20">
                    <a:moveTo>
                      <a:pt x="6" y="0"/>
                    </a:moveTo>
                    <a:cubicBezTo>
                      <a:pt x="2" y="0"/>
                      <a:pt x="0" y="3"/>
                      <a:pt x="0" y="6"/>
                    </a:cubicBezTo>
                    <a:cubicBezTo>
                      <a:pt x="0" y="20"/>
                      <a:pt x="0" y="20"/>
                      <a:pt x="0" y="20"/>
                    </a:cubicBezTo>
                    <a:cubicBezTo>
                      <a:pt x="11" y="20"/>
                      <a:pt x="11" y="20"/>
                      <a:pt x="11" y="20"/>
                    </a:cubicBezTo>
                    <a:cubicBezTo>
                      <a:pt x="11" y="6"/>
                      <a:pt x="11" y="6"/>
                      <a:pt x="11" y="6"/>
                    </a:cubicBezTo>
                    <a:cubicBezTo>
                      <a:pt x="11"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5" name="Rectangle 523">
                <a:extLst>
                  <a:ext uri="{FF2B5EF4-FFF2-40B4-BE49-F238E27FC236}">
                    <a16:creationId xmlns:a16="http://schemas.microsoft.com/office/drawing/2014/main" id="{8A2D2481-849C-4845-B82A-E95782ED2825}"/>
                  </a:ext>
                </a:extLst>
              </p:cNvPr>
              <p:cNvSpPr>
                <a:spLocks noChangeArrowheads="1"/>
              </p:cNvSpPr>
              <p:nvPr/>
            </p:nvSpPr>
            <p:spPr bwMode="auto">
              <a:xfrm>
                <a:off x="772694" y="5365610"/>
                <a:ext cx="1437106" cy="21630"/>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6" name="Freeform 524">
                <a:extLst>
                  <a:ext uri="{FF2B5EF4-FFF2-40B4-BE49-F238E27FC236}">
                    <a16:creationId xmlns:a16="http://schemas.microsoft.com/office/drawing/2014/main" id="{3BD6E486-765C-4AAA-A9AD-77835072C193}"/>
                  </a:ext>
                </a:extLst>
              </p:cNvPr>
              <p:cNvSpPr>
                <a:spLocks/>
              </p:cNvSpPr>
              <p:nvPr/>
            </p:nvSpPr>
            <p:spPr bwMode="auto">
              <a:xfrm>
                <a:off x="1369500" y="5426171"/>
                <a:ext cx="243498" cy="233591"/>
              </a:xfrm>
              <a:custGeom>
                <a:avLst/>
                <a:gdLst>
                  <a:gd name="T0" fmla="*/ 11 w 23"/>
                  <a:gd name="T1" fmla="*/ 0 h 25"/>
                  <a:gd name="T2" fmla="*/ 0 w 23"/>
                  <a:gd name="T3" fmla="*/ 11 h 25"/>
                  <a:gd name="T4" fmla="*/ 0 w 23"/>
                  <a:gd name="T5" fmla="*/ 25 h 25"/>
                  <a:gd name="T6" fmla="*/ 23 w 23"/>
                  <a:gd name="T7" fmla="*/ 25 h 25"/>
                  <a:gd name="T8" fmla="*/ 23 w 23"/>
                  <a:gd name="T9" fmla="*/ 11 h 25"/>
                  <a:gd name="T10" fmla="*/ 11 w 23"/>
                  <a:gd name="T11" fmla="*/ 0 h 25"/>
                </a:gdLst>
                <a:ahLst/>
                <a:cxnLst>
                  <a:cxn ang="0">
                    <a:pos x="T0" y="T1"/>
                  </a:cxn>
                  <a:cxn ang="0">
                    <a:pos x="T2" y="T3"/>
                  </a:cxn>
                  <a:cxn ang="0">
                    <a:pos x="T4" y="T5"/>
                  </a:cxn>
                  <a:cxn ang="0">
                    <a:pos x="T6" y="T7"/>
                  </a:cxn>
                  <a:cxn ang="0">
                    <a:pos x="T8" y="T9"/>
                  </a:cxn>
                  <a:cxn ang="0">
                    <a:pos x="T10" y="T11"/>
                  </a:cxn>
                </a:cxnLst>
                <a:rect l="0" t="0" r="r" b="b"/>
                <a:pathLst>
                  <a:path w="23" h="25">
                    <a:moveTo>
                      <a:pt x="11" y="0"/>
                    </a:moveTo>
                    <a:cubicBezTo>
                      <a:pt x="5" y="0"/>
                      <a:pt x="0" y="5"/>
                      <a:pt x="0" y="11"/>
                    </a:cubicBezTo>
                    <a:cubicBezTo>
                      <a:pt x="0" y="25"/>
                      <a:pt x="0" y="25"/>
                      <a:pt x="0" y="25"/>
                    </a:cubicBezTo>
                    <a:cubicBezTo>
                      <a:pt x="23" y="25"/>
                      <a:pt x="23" y="25"/>
                      <a:pt x="23" y="25"/>
                    </a:cubicBezTo>
                    <a:cubicBezTo>
                      <a:pt x="23" y="11"/>
                      <a:pt x="23" y="11"/>
                      <a:pt x="23" y="11"/>
                    </a:cubicBezTo>
                    <a:cubicBezTo>
                      <a:pt x="23" y="5"/>
                      <a:pt x="18" y="0"/>
                      <a:pt x="11"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7" name="Rectangle 525">
                <a:extLst>
                  <a:ext uri="{FF2B5EF4-FFF2-40B4-BE49-F238E27FC236}">
                    <a16:creationId xmlns:a16="http://schemas.microsoft.com/office/drawing/2014/main" id="{7DEDE94B-4129-4D70-A060-99392F9D4936}"/>
                  </a:ext>
                </a:extLst>
              </p:cNvPr>
              <p:cNvSpPr>
                <a:spLocks noChangeArrowheads="1"/>
              </p:cNvSpPr>
              <p:nvPr/>
            </p:nvSpPr>
            <p:spPr bwMode="auto">
              <a:xfrm>
                <a:off x="1484086" y="5413195"/>
                <a:ext cx="14325" cy="24657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8" name="Rectangle 526">
                <a:extLst>
                  <a:ext uri="{FF2B5EF4-FFF2-40B4-BE49-F238E27FC236}">
                    <a16:creationId xmlns:a16="http://schemas.microsoft.com/office/drawing/2014/main" id="{6A2915FA-5576-4F27-BB92-34FFAE416449}"/>
                  </a:ext>
                </a:extLst>
              </p:cNvPr>
              <p:cNvSpPr>
                <a:spLocks noChangeArrowheads="1"/>
              </p:cNvSpPr>
              <p:nvPr/>
            </p:nvSpPr>
            <p:spPr bwMode="auto">
              <a:xfrm>
                <a:off x="1350402" y="5508362"/>
                <a:ext cx="272144" cy="865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9" name="Rectangle 527">
                <a:extLst>
                  <a:ext uri="{FF2B5EF4-FFF2-40B4-BE49-F238E27FC236}">
                    <a16:creationId xmlns:a16="http://schemas.microsoft.com/office/drawing/2014/main" id="{B14CFB8A-D881-48FE-8DA8-44C6DB832F8C}"/>
                  </a:ext>
                </a:extLst>
              </p:cNvPr>
              <p:cNvSpPr>
                <a:spLocks noChangeArrowheads="1"/>
              </p:cNvSpPr>
              <p:nvPr/>
            </p:nvSpPr>
            <p:spPr bwMode="auto">
              <a:xfrm>
                <a:off x="1350402" y="5586225"/>
                <a:ext cx="272144" cy="865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0" name="Freeform 528">
                <a:extLst>
                  <a:ext uri="{FF2B5EF4-FFF2-40B4-BE49-F238E27FC236}">
                    <a16:creationId xmlns:a16="http://schemas.microsoft.com/office/drawing/2014/main" id="{B38FF331-7958-4374-B142-D770EDA271DA}"/>
                  </a:ext>
                </a:extLst>
              </p:cNvPr>
              <p:cNvSpPr>
                <a:spLocks/>
              </p:cNvSpPr>
              <p:nvPr/>
            </p:nvSpPr>
            <p:spPr bwMode="auto">
              <a:xfrm>
                <a:off x="1226267" y="5707347"/>
                <a:ext cx="520415" cy="56236"/>
              </a:xfrm>
              <a:custGeom>
                <a:avLst/>
                <a:gdLst>
                  <a:gd name="T0" fmla="*/ 109 w 109"/>
                  <a:gd name="T1" fmla="*/ 13 h 13"/>
                  <a:gd name="T2" fmla="*/ 0 w 109"/>
                  <a:gd name="T3" fmla="*/ 13 h 13"/>
                  <a:gd name="T4" fmla="*/ 19 w 109"/>
                  <a:gd name="T5" fmla="*/ 0 h 13"/>
                  <a:gd name="T6" fmla="*/ 89 w 109"/>
                  <a:gd name="T7" fmla="*/ 0 h 13"/>
                  <a:gd name="T8" fmla="*/ 109 w 109"/>
                  <a:gd name="T9" fmla="*/ 13 h 13"/>
                </a:gdLst>
                <a:ahLst/>
                <a:cxnLst>
                  <a:cxn ang="0">
                    <a:pos x="T0" y="T1"/>
                  </a:cxn>
                  <a:cxn ang="0">
                    <a:pos x="T2" y="T3"/>
                  </a:cxn>
                  <a:cxn ang="0">
                    <a:pos x="T4" y="T5"/>
                  </a:cxn>
                  <a:cxn ang="0">
                    <a:pos x="T6" y="T7"/>
                  </a:cxn>
                  <a:cxn ang="0">
                    <a:pos x="T8" y="T9"/>
                  </a:cxn>
                </a:cxnLst>
                <a:rect l="0" t="0" r="r" b="b"/>
                <a:pathLst>
                  <a:path w="109" h="13">
                    <a:moveTo>
                      <a:pt x="109" y="13"/>
                    </a:moveTo>
                    <a:lnTo>
                      <a:pt x="0" y="13"/>
                    </a:lnTo>
                    <a:lnTo>
                      <a:pt x="19" y="0"/>
                    </a:lnTo>
                    <a:lnTo>
                      <a:pt x="89" y="0"/>
                    </a:lnTo>
                    <a:lnTo>
                      <a:pt x="109" y="13"/>
                    </a:lnTo>
                    <a:close/>
                  </a:path>
                </a:pathLst>
              </a:custGeom>
              <a:solidFill>
                <a:srgbClr val="0048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1" name="Rectangle 529">
                <a:extLst>
                  <a:ext uri="{FF2B5EF4-FFF2-40B4-BE49-F238E27FC236}">
                    <a16:creationId xmlns:a16="http://schemas.microsoft.com/office/drawing/2014/main" id="{A0C92966-F0E3-4606-91BA-7BD33F812676}"/>
                  </a:ext>
                </a:extLst>
              </p:cNvPr>
              <p:cNvSpPr>
                <a:spLocks noChangeArrowheads="1"/>
              </p:cNvSpPr>
              <p:nvPr/>
            </p:nvSpPr>
            <p:spPr bwMode="auto">
              <a:xfrm>
                <a:off x="1393371" y="5793862"/>
                <a:ext cx="195753" cy="194661"/>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2" name="Rectangle 530">
                <a:extLst>
                  <a:ext uri="{FF2B5EF4-FFF2-40B4-BE49-F238E27FC236}">
                    <a16:creationId xmlns:a16="http://schemas.microsoft.com/office/drawing/2014/main" id="{828C1258-CDD7-4602-BDC4-1B35E58536E3}"/>
                  </a:ext>
                </a:extLst>
              </p:cNvPr>
              <p:cNvSpPr>
                <a:spLocks noChangeArrowheads="1"/>
              </p:cNvSpPr>
              <p:nvPr/>
            </p:nvSpPr>
            <p:spPr bwMode="auto">
              <a:xfrm>
                <a:off x="1254914" y="5793862"/>
                <a:ext cx="95489" cy="194661"/>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3" name="Rectangle 531">
                <a:extLst>
                  <a:ext uri="{FF2B5EF4-FFF2-40B4-BE49-F238E27FC236}">
                    <a16:creationId xmlns:a16="http://schemas.microsoft.com/office/drawing/2014/main" id="{263330D5-916B-498D-A9AB-5B4B60117958}"/>
                  </a:ext>
                </a:extLst>
              </p:cNvPr>
              <p:cNvSpPr>
                <a:spLocks noChangeArrowheads="1"/>
              </p:cNvSpPr>
              <p:nvPr/>
            </p:nvSpPr>
            <p:spPr bwMode="auto">
              <a:xfrm>
                <a:off x="1235816" y="5884702"/>
                <a:ext cx="133684" cy="1297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4" name="Rectangle 532">
                <a:extLst>
                  <a:ext uri="{FF2B5EF4-FFF2-40B4-BE49-F238E27FC236}">
                    <a16:creationId xmlns:a16="http://schemas.microsoft.com/office/drawing/2014/main" id="{7D8F7576-E99F-4A62-9ABD-BAC315D64460}"/>
                  </a:ext>
                </a:extLst>
              </p:cNvPr>
              <p:cNvSpPr>
                <a:spLocks noChangeArrowheads="1"/>
              </p:cNvSpPr>
              <p:nvPr/>
            </p:nvSpPr>
            <p:spPr bwMode="auto">
              <a:xfrm>
                <a:off x="1632092" y="5793862"/>
                <a:ext cx="95489" cy="194661"/>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5" name="Rectangle 533">
                <a:extLst>
                  <a:ext uri="{FF2B5EF4-FFF2-40B4-BE49-F238E27FC236}">
                    <a16:creationId xmlns:a16="http://schemas.microsoft.com/office/drawing/2014/main" id="{A00783F9-5C14-4CAE-919F-A31CD520381C}"/>
                  </a:ext>
                </a:extLst>
              </p:cNvPr>
              <p:cNvSpPr>
                <a:spLocks noChangeArrowheads="1"/>
              </p:cNvSpPr>
              <p:nvPr/>
            </p:nvSpPr>
            <p:spPr bwMode="auto">
              <a:xfrm>
                <a:off x="1612994" y="5884702"/>
                <a:ext cx="133684" cy="1297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6" name="Freeform 534">
                <a:extLst>
                  <a:ext uri="{FF2B5EF4-FFF2-40B4-BE49-F238E27FC236}">
                    <a16:creationId xmlns:a16="http://schemas.microsoft.com/office/drawing/2014/main" id="{4DDF4E46-ECCE-4D79-A927-36EBE9BED9B4}"/>
                  </a:ext>
                </a:extLst>
              </p:cNvPr>
              <p:cNvSpPr>
                <a:spLocks/>
              </p:cNvSpPr>
              <p:nvPr/>
            </p:nvSpPr>
            <p:spPr bwMode="auto">
              <a:xfrm>
                <a:off x="1226267" y="6044756"/>
                <a:ext cx="520415" cy="60561"/>
              </a:xfrm>
              <a:custGeom>
                <a:avLst/>
                <a:gdLst>
                  <a:gd name="T0" fmla="*/ 109 w 109"/>
                  <a:gd name="T1" fmla="*/ 14 h 14"/>
                  <a:gd name="T2" fmla="*/ 0 w 109"/>
                  <a:gd name="T3" fmla="*/ 14 h 14"/>
                  <a:gd name="T4" fmla="*/ 19 w 109"/>
                  <a:gd name="T5" fmla="*/ 0 h 14"/>
                  <a:gd name="T6" fmla="*/ 89 w 109"/>
                  <a:gd name="T7" fmla="*/ 0 h 14"/>
                  <a:gd name="T8" fmla="*/ 109 w 109"/>
                  <a:gd name="T9" fmla="*/ 14 h 14"/>
                </a:gdLst>
                <a:ahLst/>
                <a:cxnLst>
                  <a:cxn ang="0">
                    <a:pos x="T0" y="T1"/>
                  </a:cxn>
                  <a:cxn ang="0">
                    <a:pos x="T2" y="T3"/>
                  </a:cxn>
                  <a:cxn ang="0">
                    <a:pos x="T4" y="T5"/>
                  </a:cxn>
                  <a:cxn ang="0">
                    <a:pos x="T6" y="T7"/>
                  </a:cxn>
                  <a:cxn ang="0">
                    <a:pos x="T8" y="T9"/>
                  </a:cxn>
                </a:cxnLst>
                <a:rect l="0" t="0" r="r" b="b"/>
                <a:pathLst>
                  <a:path w="109" h="14">
                    <a:moveTo>
                      <a:pt x="109" y="14"/>
                    </a:moveTo>
                    <a:lnTo>
                      <a:pt x="0" y="14"/>
                    </a:lnTo>
                    <a:lnTo>
                      <a:pt x="19" y="0"/>
                    </a:lnTo>
                    <a:lnTo>
                      <a:pt x="89" y="0"/>
                    </a:lnTo>
                    <a:lnTo>
                      <a:pt x="109" y="14"/>
                    </a:lnTo>
                    <a:close/>
                  </a:path>
                </a:pathLst>
              </a:custGeom>
              <a:solidFill>
                <a:srgbClr val="0048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7" name="Rectangle 535">
                <a:extLst>
                  <a:ext uri="{FF2B5EF4-FFF2-40B4-BE49-F238E27FC236}">
                    <a16:creationId xmlns:a16="http://schemas.microsoft.com/office/drawing/2014/main" id="{9BA2B80F-875E-483C-8052-253B06D18E96}"/>
                  </a:ext>
                </a:extLst>
              </p:cNvPr>
              <p:cNvSpPr>
                <a:spLocks noChangeArrowheads="1"/>
              </p:cNvSpPr>
              <p:nvPr/>
            </p:nvSpPr>
            <p:spPr bwMode="auto">
              <a:xfrm>
                <a:off x="1393371" y="6131272"/>
                <a:ext cx="195753" cy="19033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8" name="Rectangle 536">
                <a:extLst>
                  <a:ext uri="{FF2B5EF4-FFF2-40B4-BE49-F238E27FC236}">
                    <a16:creationId xmlns:a16="http://schemas.microsoft.com/office/drawing/2014/main" id="{1121C33E-9C87-4F6E-9D6E-2635D42435FE}"/>
                  </a:ext>
                </a:extLst>
              </p:cNvPr>
              <p:cNvSpPr>
                <a:spLocks noChangeArrowheads="1"/>
              </p:cNvSpPr>
              <p:nvPr/>
            </p:nvSpPr>
            <p:spPr bwMode="auto">
              <a:xfrm>
                <a:off x="1254914" y="6131272"/>
                <a:ext cx="95489" cy="19033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9" name="Rectangle 537">
                <a:extLst>
                  <a:ext uri="{FF2B5EF4-FFF2-40B4-BE49-F238E27FC236}">
                    <a16:creationId xmlns:a16="http://schemas.microsoft.com/office/drawing/2014/main" id="{4191E6E2-4181-4D57-BA4F-3B3FF66FF84B}"/>
                  </a:ext>
                </a:extLst>
              </p:cNvPr>
              <p:cNvSpPr>
                <a:spLocks noChangeArrowheads="1"/>
              </p:cNvSpPr>
              <p:nvPr/>
            </p:nvSpPr>
            <p:spPr bwMode="auto">
              <a:xfrm>
                <a:off x="1235816" y="6217787"/>
                <a:ext cx="133684" cy="865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0" name="Rectangle 538">
                <a:extLst>
                  <a:ext uri="{FF2B5EF4-FFF2-40B4-BE49-F238E27FC236}">
                    <a16:creationId xmlns:a16="http://schemas.microsoft.com/office/drawing/2014/main" id="{8482DB1E-605D-4D4A-A51E-5E492B061BAD}"/>
                  </a:ext>
                </a:extLst>
              </p:cNvPr>
              <p:cNvSpPr>
                <a:spLocks noChangeArrowheads="1"/>
              </p:cNvSpPr>
              <p:nvPr/>
            </p:nvSpPr>
            <p:spPr bwMode="auto">
              <a:xfrm>
                <a:off x="1632092" y="6131272"/>
                <a:ext cx="95489" cy="19033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1" name="Rectangle 539">
                <a:extLst>
                  <a:ext uri="{FF2B5EF4-FFF2-40B4-BE49-F238E27FC236}">
                    <a16:creationId xmlns:a16="http://schemas.microsoft.com/office/drawing/2014/main" id="{BBC7FEAE-5D91-4541-949C-13ED4F1A6B6A}"/>
                  </a:ext>
                </a:extLst>
              </p:cNvPr>
              <p:cNvSpPr>
                <a:spLocks noChangeArrowheads="1"/>
              </p:cNvSpPr>
              <p:nvPr/>
            </p:nvSpPr>
            <p:spPr bwMode="auto">
              <a:xfrm>
                <a:off x="1612994" y="6217787"/>
                <a:ext cx="133684" cy="865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2" name="Freeform 540">
                <a:extLst>
                  <a:ext uri="{FF2B5EF4-FFF2-40B4-BE49-F238E27FC236}">
                    <a16:creationId xmlns:a16="http://schemas.microsoft.com/office/drawing/2014/main" id="{FA91BC66-00CF-41D8-A1FD-7CA61C47D71E}"/>
                  </a:ext>
                </a:extLst>
              </p:cNvPr>
              <p:cNvSpPr>
                <a:spLocks/>
              </p:cNvSpPr>
              <p:nvPr/>
            </p:nvSpPr>
            <p:spPr bwMode="auto">
              <a:xfrm>
                <a:off x="1340853" y="6403793"/>
                <a:ext cx="291242" cy="324434"/>
              </a:xfrm>
              <a:custGeom>
                <a:avLst/>
                <a:gdLst>
                  <a:gd name="T0" fmla="*/ 14 w 28"/>
                  <a:gd name="T1" fmla="*/ 0 h 34"/>
                  <a:gd name="T2" fmla="*/ 0 w 28"/>
                  <a:gd name="T3" fmla="*/ 14 h 34"/>
                  <a:gd name="T4" fmla="*/ 0 w 28"/>
                  <a:gd name="T5" fmla="*/ 34 h 34"/>
                  <a:gd name="T6" fmla="*/ 28 w 28"/>
                  <a:gd name="T7" fmla="*/ 34 h 34"/>
                  <a:gd name="T8" fmla="*/ 28 w 28"/>
                  <a:gd name="T9" fmla="*/ 14 h 34"/>
                  <a:gd name="T10" fmla="*/ 14 w 28"/>
                  <a:gd name="T11" fmla="*/ 0 h 34"/>
                </a:gdLst>
                <a:ahLst/>
                <a:cxnLst>
                  <a:cxn ang="0">
                    <a:pos x="T0" y="T1"/>
                  </a:cxn>
                  <a:cxn ang="0">
                    <a:pos x="T2" y="T3"/>
                  </a:cxn>
                  <a:cxn ang="0">
                    <a:pos x="T4" y="T5"/>
                  </a:cxn>
                  <a:cxn ang="0">
                    <a:pos x="T6" y="T7"/>
                  </a:cxn>
                  <a:cxn ang="0">
                    <a:pos x="T8" y="T9"/>
                  </a:cxn>
                  <a:cxn ang="0">
                    <a:pos x="T10" y="T11"/>
                  </a:cxn>
                </a:cxnLst>
                <a:rect l="0" t="0" r="r" b="b"/>
                <a:pathLst>
                  <a:path w="28" h="34">
                    <a:moveTo>
                      <a:pt x="14" y="0"/>
                    </a:moveTo>
                    <a:cubicBezTo>
                      <a:pt x="6" y="0"/>
                      <a:pt x="0" y="7"/>
                      <a:pt x="0" y="14"/>
                    </a:cubicBezTo>
                    <a:cubicBezTo>
                      <a:pt x="0" y="34"/>
                      <a:pt x="0" y="34"/>
                      <a:pt x="0" y="34"/>
                    </a:cubicBezTo>
                    <a:cubicBezTo>
                      <a:pt x="28" y="34"/>
                      <a:pt x="28" y="34"/>
                      <a:pt x="28" y="34"/>
                    </a:cubicBezTo>
                    <a:cubicBezTo>
                      <a:pt x="28" y="14"/>
                      <a:pt x="28" y="14"/>
                      <a:pt x="28" y="14"/>
                    </a:cubicBezTo>
                    <a:cubicBezTo>
                      <a:pt x="28" y="7"/>
                      <a:pt x="21" y="0"/>
                      <a:pt x="14"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3" name="Rectangle 541">
                <a:extLst>
                  <a:ext uri="{FF2B5EF4-FFF2-40B4-BE49-F238E27FC236}">
                    <a16:creationId xmlns:a16="http://schemas.microsoft.com/office/drawing/2014/main" id="{8EC4B6F2-339F-4228-BE88-CA33DFEE6A5C}"/>
                  </a:ext>
                </a:extLst>
              </p:cNvPr>
              <p:cNvSpPr>
                <a:spLocks noChangeArrowheads="1"/>
              </p:cNvSpPr>
              <p:nvPr/>
            </p:nvSpPr>
            <p:spPr bwMode="auto">
              <a:xfrm>
                <a:off x="1288333" y="6745530"/>
                <a:ext cx="396279" cy="2595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4" name="Rectangle 542">
                <a:extLst>
                  <a:ext uri="{FF2B5EF4-FFF2-40B4-BE49-F238E27FC236}">
                    <a16:creationId xmlns:a16="http://schemas.microsoft.com/office/drawing/2014/main" id="{0B7DC785-7CC6-4769-8DEF-B693B953B1AD}"/>
                  </a:ext>
                </a:extLst>
              </p:cNvPr>
              <p:cNvSpPr>
                <a:spLocks noChangeArrowheads="1"/>
              </p:cNvSpPr>
              <p:nvPr/>
            </p:nvSpPr>
            <p:spPr bwMode="auto">
              <a:xfrm>
                <a:off x="1235816" y="6793112"/>
                <a:ext cx="491768" cy="2595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5" name="Rectangle 543">
                <a:extLst>
                  <a:ext uri="{FF2B5EF4-FFF2-40B4-BE49-F238E27FC236}">
                    <a16:creationId xmlns:a16="http://schemas.microsoft.com/office/drawing/2014/main" id="{0C35D2BA-48D8-447C-83DD-956F1DD9EAD5}"/>
                  </a:ext>
                </a:extLst>
              </p:cNvPr>
              <p:cNvSpPr>
                <a:spLocks noChangeArrowheads="1"/>
              </p:cNvSpPr>
              <p:nvPr/>
            </p:nvSpPr>
            <p:spPr bwMode="auto">
              <a:xfrm>
                <a:off x="1173747" y="6832045"/>
                <a:ext cx="625452" cy="2595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176" name="Group 175">
              <a:extLst>
                <a:ext uri="{FF2B5EF4-FFF2-40B4-BE49-F238E27FC236}">
                  <a16:creationId xmlns:a16="http://schemas.microsoft.com/office/drawing/2014/main" id="{3DAC26E5-311D-46C1-90F9-4C159FFA338C}"/>
                </a:ext>
              </a:extLst>
            </p:cNvPr>
            <p:cNvGrpSpPr/>
            <p:nvPr/>
          </p:nvGrpSpPr>
          <p:grpSpPr>
            <a:xfrm>
              <a:off x="1311163" y="5946582"/>
              <a:ext cx="2253791" cy="1088037"/>
              <a:chOff x="1679576" y="5699126"/>
              <a:chExt cx="636588" cy="280988"/>
            </a:xfrm>
          </p:grpSpPr>
          <p:sp>
            <p:nvSpPr>
              <p:cNvPr id="177" name="Rectangle 545">
                <a:extLst>
                  <a:ext uri="{FF2B5EF4-FFF2-40B4-BE49-F238E27FC236}">
                    <a16:creationId xmlns:a16="http://schemas.microsoft.com/office/drawing/2014/main" id="{218EB86B-8306-4139-BAC7-8A68BD3448A2}"/>
                  </a:ext>
                </a:extLst>
              </p:cNvPr>
              <p:cNvSpPr>
                <a:spLocks noChangeArrowheads="1"/>
              </p:cNvSpPr>
              <p:nvPr/>
            </p:nvSpPr>
            <p:spPr bwMode="auto">
              <a:xfrm>
                <a:off x="1738313" y="5737226"/>
                <a:ext cx="261938" cy="58738"/>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78" name="Rectangle 546">
                <a:extLst>
                  <a:ext uri="{FF2B5EF4-FFF2-40B4-BE49-F238E27FC236}">
                    <a16:creationId xmlns:a16="http://schemas.microsoft.com/office/drawing/2014/main" id="{B7CAEA12-3639-4E10-A670-5D639CF8F7E4}"/>
                  </a:ext>
                </a:extLst>
              </p:cNvPr>
              <p:cNvSpPr>
                <a:spLocks noChangeArrowheads="1"/>
              </p:cNvSpPr>
              <p:nvPr/>
            </p:nvSpPr>
            <p:spPr bwMode="auto">
              <a:xfrm>
                <a:off x="2000251" y="5775326"/>
                <a:ext cx="315913" cy="87313"/>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79" name="Rectangle 547">
                <a:extLst>
                  <a:ext uri="{FF2B5EF4-FFF2-40B4-BE49-F238E27FC236}">
                    <a16:creationId xmlns:a16="http://schemas.microsoft.com/office/drawing/2014/main" id="{5D12D2D3-2809-40AB-AAC4-326608E5E7AE}"/>
                  </a:ext>
                </a:extLst>
              </p:cNvPr>
              <p:cNvSpPr>
                <a:spLocks noChangeArrowheads="1"/>
              </p:cNvSpPr>
              <p:nvPr/>
            </p:nvSpPr>
            <p:spPr bwMode="auto">
              <a:xfrm>
                <a:off x="1738313" y="5737226"/>
                <a:ext cx="261938" cy="38100"/>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0" name="Rectangle 548">
                <a:extLst>
                  <a:ext uri="{FF2B5EF4-FFF2-40B4-BE49-F238E27FC236}">
                    <a16:creationId xmlns:a16="http://schemas.microsoft.com/office/drawing/2014/main" id="{9D9E5BE4-053D-4C75-BAA5-949B0A24BEB6}"/>
                  </a:ext>
                </a:extLst>
              </p:cNvPr>
              <p:cNvSpPr>
                <a:spLocks noChangeArrowheads="1"/>
              </p:cNvSpPr>
              <p:nvPr/>
            </p:nvSpPr>
            <p:spPr bwMode="auto">
              <a:xfrm>
                <a:off x="2027238" y="5862639"/>
                <a:ext cx="257175" cy="117475"/>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1" name="Freeform 549">
                <a:extLst>
                  <a:ext uri="{FF2B5EF4-FFF2-40B4-BE49-F238E27FC236}">
                    <a16:creationId xmlns:a16="http://schemas.microsoft.com/office/drawing/2014/main" id="{0B3D1655-515D-4391-9320-FB15AE8A8BB3}"/>
                  </a:ext>
                </a:extLst>
              </p:cNvPr>
              <p:cNvSpPr>
                <a:spLocks/>
              </p:cNvSpPr>
              <p:nvPr/>
            </p:nvSpPr>
            <p:spPr bwMode="auto">
              <a:xfrm>
                <a:off x="1714501" y="5716589"/>
                <a:ext cx="312738" cy="263525"/>
              </a:xfrm>
              <a:custGeom>
                <a:avLst/>
                <a:gdLst>
                  <a:gd name="T0" fmla="*/ 197 w 197"/>
                  <a:gd name="T1" fmla="*/ 74 h 166"/>
                  <a:gd name="T2" fmla="*/ 99 w 197"/>
                  <a:gd name="T3" fmla="*/ 0 h 166"/>
                  <a:gd name="T4" fmla="*/ 0 w 197"/>
                  <a:gd name="T5" fmla="*/ 74 h 166"/>
                  <a:gd name="T6" fmla="*/ 0 w 197"/>
                  <a:gd name="T7" fmla="*/ 166 h 166"/>
                  <a:gd name="T8" fmla="*/ 197 w 197"/>
                  <a:gd name="T9" fmla="*/ 166 h 166"/>
                  <a:gd name="T10" fmla="*/ 197 w 197"/>
                  <a:gd name="T11" fmla="*/ 74 h 166"/>
                </a:gdLst>
                <a:ahLst/>
                <a:cxnLst>
                  <a:cxn ang="0">
                    <a:pos x="T0" y="T1"/>
                  </a:cxn>
                  <a:cxn ang="0">
                    <a:pos x="T2" y="T3"/>
                  </a:cxn>
                  <a:cxn ang="0">
                    <a:pos x="T4" y="T5"/>
                  </a:cxn>
                  <a:cxn ang="0">
                    <a:pos x="T6" y="T7"/>
                  </a:cxn>
                  <a:cxn ang="0">
                    <a:pos x="T8" y="T9"/>
                  </a:cxn>
                  <a:cxn ang="0">
                    <a:pos x="T10" y="T11"/>
                  </a:cxn>
                </a:cxnLst>
                <a:rect l="0" t="0" r="r" b="b"/>
                <a:pathLst>
                  <a:path w="197" h="166">
                    <a:moveTo>
                      <a:pt x="197" y="74"/>
                    </a:moveTo>
                    <a:lnTo>
                      <a:pt x="99" y="0"/>
                    </a:lnTo>
                    <a:lnTo>
                      <a:pt x="0" y="74"/>
                    </a:lnTo>
                    <a:lnTo>
                      <a:pt x="0" y="166"/>
                    </a:lnTo>
                    <a:lnTo>
                      <a:pt x="197" y="166"/>
                    </a:lnTo>
                    <a:lnTo>
                      <a:pt x="197" y="7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2" name="Freeform 550">
                <a:extLst>
                  <a:ext uri="{FF2B5EF4-FFF2-40B4-BE49-F238E27FC236}">
                    <a16:creationId xmlns:a16="http://schemas.microsoft.com/office/drawing/2014/main" id="{61D6E6AE-061E-43A4-873E-09723B44A002}"/>
                  </a:ext>
                </a:extLst>
              </p:cNvPr>
              <p:cNvSpPr>
                <a:spLocks/>
              </p:cNvSpPr>
              <p:nvPr/>
            </p:nvSpPr>
            <p:spPr bwMode="auto">
              <a:xfrm>
                <a:off x="2027238" y="5862639"/>
                <a:ext cx="160338" cy="117475"/>
              </a:xfrm>
              <a:custGeom>
                <a:avLst/>
                <a:gdLst>
                  <a:gd name="T0" fmla="*/ 0 w 101"/>
                  <a:gd name="T1" fmla="*/ 0 h 74"/>
                  <a:gd name="T2" fmla="*/ 0 w 101"/>
                  <a:gd name="T3" fmla="*/ 0 h 74"/>
                  <a:gd name="T4" fmla="*/ 0 w 101"/>
                  <a:gd name="T5" fmla="*/ 74 h 74"/>
                  <a:gd name="T6" fmla="*/ 101 w 101"/>
                  <a:gd name="T7" fmla="*/ 74 h 74"/>
                  <a:gd name="T8" fmla="*/ 0 w 101"/>
                  <a:gd name="T9" fmla="*/ 0 h 74"/>
                </a:gdLst>
                <a:ahLst/>
                <a:cxnLst>
                  <a:cxn ang="0">
                    <a:pos x="T0" y="T1"/>
                  </a:cxn>
                  <a:cxn ang="0">
                    <a:pos x="T2" y="T3"/>
                  </a:cxn>
                  <a:cxn ang="0">
                    <a:pos x="T4" y="T5"/>
                  </a:cxn>
                  <a:cxn ang="0">
                    <a:pos x="T6" y="T7"/>
                  </a:cxn>
                  <a:cxn ang="0">
                    <a:pos x="T8" y="T9"/>
                  </a:cxn>
                </a:cxnLst>
                <a:rect l="0" t="0" r="r" b="b"/>
                <a:pathLst>
                  <a:path w="101" h="74">
                    <a:moveTo>
                      <a:pt x="0" y="0"/>
                    </a:moveTo>
                    <a:lnTo>
                      <a:pt x="0" y="0"/>
                    </a:lnTo>
                    <a:lnTo>
                      <a:pt x="0" y="74"/>
                    </a:lnTo>
                    <a:lnTo>
                      <a:pt x="101" y="74"/>
                    </a:lnTo>
                    <a:lnTo>
                      <a:pt x="0" y="0"/>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3" name="Rectangle 551">
                <a:extLst>
                  <a:ext uri="{FF2B5EF4-FFF2-40B4-BE49-F238E27FC236}">
                    <a16:creationId xmlns:a16="http://schemas.microsoft.com/office/drawing/2014/main" id="{2E4F6108-53AA-4BCB-94EE-5154FB4FC746}"/>
                  </a:ext>
                </a:extLst>
              </p:cNvPr>
              <p:cNvSpPr>
                <a:spLocks noChangeArrowheads="1"/>
              </p:cNvSpPr>
              <p:nvPr/>
            </p:nvSpPr>
            <p:spPr bwMode="auto">
              <a:xfrm>
                <a:off x="2070101" y="5730876"/>
                <a:ext cx="33338" cy="65088"/>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4" name="Rectangle 552">
                <a:extLst>
                  <a:ext uri="{FF2B5EF4-FFF2-40B4-BE49-F238E27FC236}">
                    <a16:creationId xmlns:a16="http://schemas.microsoft.com/office/drawing/2014/main" id="{50C4C244-1E90-4360-833E-9FAD404D1D67}"/>
                  </a:ext>
                </a:extLst>
              </p:cNvPr>
              <p:cNvSpPr>
                <a:spLocks noChangeArrowheads="1"/>
              </p:cNvSpPr>
              <p:nvPr/>
            </p:nvSpPr>
            <p:spPr bwMode="auto">
              <a:xfrm>
                <a:off x="2187576" y="5880101"/>
                <a:ext cx="6350" cy="65088"/>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5" name="Freeform 553">
                <a:extLst>
                  <a:ext uri="{FF2B5EF4-FFF2-40B4-BE49-F238E27FC236}">
                    <a16:creationId xmlns:a16="http://schemas.microsoft.com/office/drawing/2014/main" id="{A9E5D2E8-63A4-49EB-8CE2-DC8446C1ABDF}"/>
                  </a:ext>
                </a:extLst>
              </p:cNvPr>
              <p:cNvSpPr>
                <a:spLocks/>
              </p:cNvSpPr>
              <p:nvPr/>
            </p:nvSpPr>
            <p:spPr bwMode="auto">
              <a:xfrm>
                <a:off x="1679576" y="5699126"/>
                <a:ext cx="390525" cy="149225"/>
              </a:xfrm>
              <a:custGeom>
                <a:avLst/>
                <a:gdLst>
                  <a:gd name="T0" fmla="*/ 121 w 246"/>
                  <a:gd name="T1" fmla="*/ 11 h 94"/>
                  <a:gd name="T2" fmla="*/ 230 w 246"/>
                  <a:gd name="T3" fmla="*/ 94 h 94"/>
                  <a:gd name="T4" fmla="*/ 246 w 246"/>
                  <a:gd name="T5" fmla="*/ 94 h 94"/>
                  <a:gd name="T6" fmla="*/ 121 w 246"/>
                  <a:gd name="T7" fmla="*/ 0 h 94"/>
                  <a:gd name="T8" fmla="*/ 0 w 246"/>
                  <a:gd name="T9" fmla="*/ 90 h 94"/>
                  <a:gd name="T10" fmla="*/ 15 w 246"/>
                  <a:gd name="T11" fmla="*/ 90 h 94"/>
                  <a:gd name="T12" fmla="*/ 121 w 2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246" h="94">
                    <a:moveTo>
                      <a:pt x="121" y="11"/>
                    </a:moveTo>
                    <a:lnTo>
                      <a:pt x="230" y="94"/>
                    </a:lnTo>
                    <a:lnTo>
                      <a:pt x="246" y="94"/>
                    </a:lnTo>
                    <a:lnTo>
                      <a:pt x="121" y="0"/>
                    </a:lnTo>
                    <a:lnTo>
                      <a:pt x="0" y="90"/>
                    </a:lnTo>
                    <a:lnTo>
                      <a:pt x="15" y="90"/>
                    </a:lnTo>
                    <a:lnTo>
                      <a:pt x="121" y="11"/>
                    </a:lnTo>
                    <a:close/>
                  </a:path>
                </a:pathLst>
              </a:custGeom>
              <a:solidFill>
                <a:srgbClr val="0048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6" name="Rectangle 554">
                <a:extLst>
                  <a:ext uri="{FF2B5EF4-FFF2-40B4-BE49-F238E27FC236}">
                    <a16:creationId xmlns:a16="http://schemas.microsoft.com/office/drawing/2014/main" id="{071540A3-32AF-446C-A319-43C9EE8CAFC8}"/>
                  </a:ext>
                </a:extLst>
              </p:cNvPr>
              <p:cNvSpPr>
                <a:spLocks noChangeArrowheads="1"/>
              </p:cNvSpPr>
              <p:nvPr/>
            </p:nvSpPr>
            <p:spPr bwMode="auto">
              <a:xfrm>
                <a:off x="1836738" y="5868989"/>
                <a:ext cx="61913" cy="111125"/>
              </a:xfrm>
              <a:prstGeom prst="rect">
                <a:avLst/>
              </a:prstGeom>
              <a:solidFill>
                <a:srgbClr val="409A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7" name="Rectangle 555">
                <a:extLst>
                  <a:ext uri="{FF2B5EF4-FFF2-40B4-BE49-F238E27FC236}">
                    <a16:creationId xmlns:a16="http://schemas.microsoft.com/office/drawing/2014/main" id="{4455C42D-422B-4BEF-8121-0C0ABDFB74C0}"/>
                  </a:ext>
                </a:extLst>
              </p:cNvPr>
              <p:cNvSpPr>
                <a:spLocks noChangeArrowheads="1"/>
              </p:cNvSpPr>
              <p:nvPr/>
            </p:nvSpPr>
            <p:spPr bwMode="auto">
              <a:xfrm>
                <a:off x="1735138" y="5886451"/>
                <a:ext cx="76200" cy="52388"/>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8" name="Rectangle 556">
                <a:extLst>
                  <a:ext uri="{FF2B5EF4-FFF2-40B4-BE49-F238E27FC236}">
                    <a16:creationId xmlns:a16="http://schemas.microsoft.com/office/drawing/2014/main" id="{08572A55-62E2-4126-9BE8-8965649854E2}"/>
                  </a:ext>
                </a:extLst>
              </p:cNvPr>
              <p:cNvSpPr>
                <a:spLocks noChangeArrowheads="1"/>
              </p:cNvSpPr>
              <p:nvPr/>
            </p:nvSpPr>
            <p:spPr bwMode="auto">
              <a:xfrm>
                <a:off x="1922463" y="5886451"/>
                <a:ext cx="77788" cy="52388"/>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9" name="Rectangle 557">
                <a:extLst>
                  <a:ext uri="{FF2B5EF4-FFF2-40B4-BE49-F238E27FC236}">
                    <a16:creationId xmlns:a16="http://schemas.microsoft.com/office/drawing/2014/main" id="{FC047E1F-A168-4181-8F9F-2FDEBD6C2BC0}"/>
                  </a:ext>
                </a:extLst>
              </p:cNvPr>
              <p:cNvSpPr>
                <a:spLocks noChangeArrowheads="1"/>
              </p:cNvSpPr>
              <p:nvPr/>
            </p:nvSpPr>
            <p:spPr bwMode="auto">
              <a:xfrm>
                <a:off x="2128838" y="5886451"/>
                <a:ext cx="125413" cy="52388"/>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grpSp>
        <p:grpSp>
          <p:nvGrpSpPr>
            <p:cNvPr id="190" name="Group 189">
              <a:extLst>
                <a:ext uri="{FF2B5EF4-FFF2-40B4-BE49-F238E27FC236}">
                  <a16:creationId xmlns:a16="http://schemas.microsoft.com/office/drawing/2014/main" id="{FCB604BE-4D4D-4616-B33A-4A22E7DF8F86}"/>
                </a:ext>
              </a:extLst>
            </p:cNvPr>
            <p:cNvGrpSpPr/>
            <p:nvPr/>
          </p:nvGrpSpPr>
          <p:grpSpPr>
            <a:xfrm>
              <a:off x="11580707" y="5791148"/>
              <a:ext cx="854886" cy="1243471"/>
              <a:chOff x="8737777" y="3526557"/>
              <a:chExt cx="637237" cy="1062428"/>
            </a:xfrm>
          </p:grpSpPr>
          <p:sp>
            <p:nvSpPr>
              <p:cNvPr id="191" name="Rectangle 463">
                <a:extLst>
                  <a:ext uri="{FF2B5EF4-FFF2-40B4-BE49-F238E27FC236}">
                    <a16:creationId xmlns:a16="http://schemas.microsoft.com/office/drawing/2014/main" id="{54E1B924-5E06-45EF-95DE-F5BD29874FDD}"/>
                  </a:ext>
                </a:extLst>
              </p:cNvPr>
              <p:cNvSpPr>
                <a:spLocks noChangeArrowheads="1"/>
              </p:cNvSpPr>
              <p:nvPr/>
            </p:nvSpPr>
            <p:spPr bwMode="auto">
              <a:xfrm>
                <a:off x="8737777" y="3526557"/>
                <a:ext cx="637237" cy="1051755"/>
              </a:xfrm>
              <a:prstGeom prst="rect">
                <a:avLst/>
              </a:prstGeom>
              <a:solidFill>
                <a:srgbClr val="409A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2" name="Rectangle 464">
                <a:extLst>
                  <a:ext uri="{FF2B5EF4-FFF2-40B4-BE49-F238E27FC236}">
                    <a16:creationId xmlns:a16="http://schemas.microsoft.com/office/drawing/2014/main" id="{52775130-F017-4873-BD7F-BE4EB2557F1B}"/>
                  </a:ext>
                </a:extLst>
              </p:cNvPr>
              <p:cNvSpPr>
                <a:spLocks noChangeArrowheads="1"/>
              </p:cNvSpPr>
              <p:nvPr/>
            </p:nvSpPr>
            <p:spPr bwMode="auto">
              <a:xfrm>
                <a:off x="8829539" y="372409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3" name="Rectangle 465">
                <a:extLst>
                  <a:ext uri="{FF2B5EF4-FFF2-40B4-BE49-F238E27FC236}">
                    <a16:creationId xmlns:a16="http://schemas.microsoft.com/office/drawing/2014/main" id="{1DE99EA3-9C05-4F73-91E6-5B9294514525}"/>
                  </a:ext>
                </a:extLst>
              </p:cNvPr>
              <p:cNvSpPr>
                <a:spLocks noChangeArrowheads="1"/>
              </p:cNvSpPr>
              <p:nvPr/>
            </p:nvSpPr>
            <p:spPr bwMode="auto">
              <a:xfrm>
                <a:off x="8962084" y="372409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4" name="Rectangle 466">
                <a:extLst>
                  <a:ext uri="{FF2B5EF4-FFF2-40B4-BE49-F238E27FC236}">
                    <a16:creationId xmlns:a16="http://schemas.microsoft.com/office/drawing/2014/main" id="{3DE5A02C-5071-4333-9AEF-7C620E2D22C5}"/>
                  </a:ext>
                </a:extLst>
              </p:cNvPr>
              <p:cNvSpPr>
                <a:spLocks noChangeArrowheads="1"/>
              </p:cNvSpPr>
              <p:nvPr/>
            </p:nvSpPr>
            <p:spPr bwMode="auto">
              <a:xfrm>
                <a:off x="9094629" y="372409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5" name="Rectangle 467">
                <a:extLst>
                  <a:ext uri="{FF2B5EF4-FFF2-40B4-BE49-F238E27FC236}">
                    <a16:creationId xmlns:a16="http://schemas.microsoft.com/office/drawing/2014/main" id="{292F2099-41CC-46F1-846A-148FE414F0F7}"/>
                  </a:ext>
                </a:extLst>
              </p:cNvPr>
              <p:cNvSpPr>
                <a:spLocks noChangeArrowheads="1"/>
              </p:cNvSpPr>
              <p:nvPr/>
            </p:nvSpPr>
            <p:spPr bwMode="auto">
              <a:xfrm>
                <a:off x="9227174" y="372409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6" name="Rectangle 468">
                <a:extLst>
                  <a:ext uri="{FF2B5EF4-FFF2-40B4-BE49-F238E27FC236}">
                    <a16:creationId xmlns:a16="http://schemas.microsoft.com/office/drawing/2014/main" id="{50103706-124B-43A6-B154-B7EAFED9CEB6}"/>
                  </a:ext>
                </a:extLst>
              </p:cNvPr>
              <p:cNvSpPr>
                <a:spLocks noChangeArrowheads="1"/>
              </p:cNvSpPr>
              <p:nvPr/>
            </p:nvSpPr>
            <p:spPr bwMode="auto">
              <a:xfrm>
                <a:off x="8829539" y="395900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7" name="Rectangle 469">
                <a:extLst>
                  <a:ext uri="{FF2B5EF4-FFF2-40B4-BE49-F238E27FC236}">
                    <a16:creationId xmlns:a16="http://schemas.microsoft.com/office/drawing/2014/main" id="{CFEB6D79-8810-4A89-8BB9-5CC14684D006}"/>
                  </a:ext>
                </a:extLst>
              </p:cNvPr>
              <p:cNvSpPr>
                <a:spLocks noChangeArrowheads="1"/>
              </p:cNvSpPr>
              <p:nvPr/>
            </p:nvSpPr>
            <p:spPr bwMode="auto">
              <a:xfrm>
                <a:off x="8962084" y="395900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8" name="Rectangle 470">
                <a:extLst>
                  <a:ext uri="{FF2B5EF4-FFF2-40B4-BE49-F238E27FC236}">
                    <a16:creationId xmlns:a16="http://schemas.microsoft.com/office/drawing/2014/main" id="{A49CA060-16AE-4750-A61C-F62E0E386516}"/>
                  </a:ext>
                </a:extLst>
              </p:cNvPr>
              <p:cNvSpPr>
                <a:spLocks noChangeArrowheads="1"/>
              </p:cNvSpPr>
              <p:nvPr/>
            </p:nvSpPr>
            <p:spPr bwMode="auto">
              <a:xfrm>
                <a:off x="9094629" y="395900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9" name="Rectangle 471">
                <a:extLst>
                  <a:ext uri="{FF2B5EF4-FFF2-40B4-BE49-F238E27FC236}">
                    <a16:creationId xmlns:a16="http://schemas.microsoft.com/office/drawing/2014/main" id="{B6DCB3A0-3274-491F-93F9-9F49701B1E6C}"/>
                  </a:ext>
                </a:extLst>
              </p:cNvPr>
              <p:cNvSpPr>
                <a:spLocks noChangeArrowheads="1"/>
              </p:cNvSpPr>
              <p:nvPr/>
            </p:nvSpPr>
            <p:spPr bwMode="auto">
              <a:xfrm>
                <a:off x="9227174" y="395900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0" name="Freeform 472">
                <a:extLst>
                  <a:ext uri="{FF2B5EF4-FFF2-40B4-BE49-F238E27FC236}">
                    <a16:creationId xmlns:a16="http://schemas.microsoft.com/office/drawing/2014/main" id="{80B89128-D2D4-4102-A5FA-0A30EDCB5A66}"/>
                  </a:ext>
                </a:extLst>
              </p:cNvPr>
              <p:cNvSpPr>
                <a:spLocks/>
              </p:cNvSpPr>
              <p:nvPr/>
            </p:nvSpPr>
            <p:spPr bwMode="auto">
              <a:xfrm>
                <a:off x="8982475" y="4322043"/>
                <a:ext cx="147840" cy="266942"/>
              </a:xfrm>
              <a:custGeom>
                <a:avLst/>
                <a:gdLst>
                  <a:gd name="T0" fmla="*/ 7 w 13"/>
                  <a:gd name="T1" fmla="*/ 0 h 23"/>
                  <a:gd name="T2" fmla="*/ 0 w 13"/>
                  <a:gd name="T3" fmla="*/ 6 h 23"/>
                  <a:gd name="T4" fmla="*/ 0 w 13"/>
                  <a:gd name="T5" fmla="*/ 23 h 23"/>
                  <a:gd name="T6" fmla="*/ 13 w 13"/>
                  <a:gd name="T7" fmla="*/ 23 h 23"/>
                  <a:gd name="T8" fmla="*/ 13 w 13"/>
                  <a:gd name="T9" fmla="*/ 6 h 23"/>
                  <a:gd name="T10" fmla="*/ 7 w 13"/>
                  <a:gd name="T11" fmla="*/ 0 h 23"/>
                </a:gdLst>
                <a:ahLst/>
                <a:cxnLst>
                  <a:cxn ang="0">
                    <a:pos x="T0" y="T1"/>
                  </a:cxn>
                  <a:cxn ang="0">
                    <a:pos x="T2" y="T3"/>
                  </a:cxn>
                  <a:cxn ang="0">
                    <a:pos x="T4" y="T5"/>
                  </a:cxn>
                  <a:cxn ang="0">
                    <a:pos x="T6" y="T7"/>
                  </a:cxn>
                  <a:cxn ang="0">
                    <a:pos x="T8" y="T9"/>
                  </a:cxn>
                  <a:cxn ang="0">
                    <a:pos x="T10" y="T11"/>
                  </a:cxn>
                </a:cxnLst>
                <a:rect l="0" t="0" r="r" b="b"/>
                <a:pathLst>
                  <a:path w="13" h="23">
                    <a:moveTo>
                      <a:pt x="7" y="0"/>
                    </a:moveTo>
                    <a:cubicBezTo>
                      <a:pt x="3" y="0"/>
                      <a:pt x="0" y="3"/>
                      <a:pt x="0" y="6"/>
                    </a:cubicBezTo>
                    <a:cubicBezTo>
                      <a:pt x="0" y="23"/>
                      <a:pt x="0" y="23"/>
                      <a:pt x="0" y="23"/>
                    </a:cubicBezTo>
                    <a:cubicBezTo>
                      <a:pt x="13" y="23"/>
                      <a:pt x="13" y="23"/>
                      <a:pt x="13" y="23"/>
                    </a:cubicBezTo>
                    <a:cubicBezTo>
                      <a:pt x="13" y="6"/>
                      <a:pt x="13" y="6"/>
                      <a:pt x="13" y="6"/>
                    </a:cubicBezTo>
                    <a:cubicBezTo>
                      <a:pt x="13" y="3"/>
                      <a:pt x="10" y="0"/>
                      <a:pt x="7"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201" name="Group 200">
              <a:extLst>
                <a:ext uri="{FF2B5EF4-FFF2-40B4-BE49-F238E27FC236}">
                  <a16:creationId xmlns:a16="http://schemas.microsoft.com/office/drawing/2014/main" id="{1E12CF72-4B97-4839-BB81-9CD9C260E61A}"/>
                </a:ext>
              </a:extLst>
            </p:cNvPr>
            <p:cNvGrpSpPr/>
            <p:nvPr/>
          </p:nvGrpSpPr>
          <p:grpSpPr>
            <a:xfrm>
              <a:off x="6295954" y="5247129"/>
              <a:ext cx="2098358" cy="1787490"/>
              <a:chOff x="5257800" y="2695151"/>
              <a:chExt cx="1305058" cy="1697754"/>
            </a:xfrm>
          </p:grpSpPr>
          <p:sp>
            <p:nvSpPr>
              <p:cNvPr id="202" name="Freeform 429">
                <a:extLst>
                  <a:ext uri="{FF2B5EF4-FFF2-40B4-BE49-F238E27FC236}">
                    <a16:creationId xmlns:a16="http://schemas.microsoft.com/office/drawing/2014/main" id="{3A2F833C-B155-48F7-8F5A-13C536C1878B}"/>
                  </a:ext>
                </a:extLst>
              </p:cNvPr>
              <p:cNvSpPr>
                <a:spLocks noEditPoints="1"/>
              </p:cNvSpPr>
              <p:nvPr/>
            </p:nvSpPr>
            <p:spPr bwMode="auto">
              <a:xfrm>
                <a:off x="5701317" y="3197003"/>
                <a:ext cx="300777" cy="384397"/>
              </a:xfrm>
              <a:custGeom>
                <a:avLst/>
                <a:gdLst>
                  <a:gd name="T0" fmla="*/ 0 w 27"/>
                  <a:gd name="T1" fmla="*/ 0 h 33"/>
                  <a:gd name="T2" fmla="*/ 0 w 27"/>
                  <a:gd name="T3" fmla="*/ 33 h 33"/>
                  <a:gd name="T4" fmla="*/ 27 w 27"/>
                  <a:gd name="T5" fmla="*/ 33 h 33"/>
                  <a:gd name="T6" fmla="*/ 27 w 27"/>
                  <a:gd name="T7" fmla="*/ 0 h 33"/>
                  <a:gd name="T8" fmla="*/ 0 w 27"/>
                  <a:gd name="T9" fmla="*/ 0 h 33"/>
                  <a:gd name="T10" fmla="*/ 14 w 27"/>
                  <a:gd name="T11" fmla="*/ 21 h 33"/>
                  <a:gd name="T12" fmla="*/ 6 w 27"/>
                  <a:gd name="T13" fmla="*/ 14 h 33"/>
                  <a:gd name="T14" fmla="*/ 14 w 27"/>
                  <a:gd name="T15" fmla="*/ 7 h 33"/>
                  <a:gd name="T16" fmla="*/ 21 w 27"/>
                  <a:gd name="T17" fmla="*/ 14 h 33"/>
                  <a:gd name="T18" fmla="*/ 14 w 27"/>
                  <a:gd name="T19"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33">
                    <a:moveTo>
                      <a:pt x="0" y="0"/>
                    </a:moveTo>
                    <a:cubicBezTo>
                      <a:pt x="0" y="33"/>
                      <a:pt x="0" y="33"/>
                      <a:pt x="0" y="33"/>
                    </a:cubicBezTo>
                    <a:cubicBezTo>
                      <a:pt x="27" y="33"/>
                      <a:pt x="27" y="33"/>
                      <a:pt x="27" y="33"/>
                    </a:cubicBezTo>
                    <a:cubicBezTo>
                      <a:pt x="27" y="0"/>
                      <a:pt x="27" y="0"/>
                      <a:pt x="27" y="0"/>
                    </a:cubicBezTo>
                    <a:lnTo>
                      <a:pt x="0" y="0"/>
                    </a:lnTo>
                    <a:close/>
                    <a:moveTo>
                      <a:pt x="14" y="21"/>
                    </a:moveTo>
                    <a:cubicBezTo>
                      <a:pt x="10" y="21"/>
                      <a:pt x="6" y="18"/>
                      <a:pt x="6" y="14"/>
                    </a:cubicBezTo>
                    <a:cubicBezTo>
                      <a:pt x="6" y="10"/>
                      <a:pt x="10" y="7"/>
                      <a:pt x="14" y="7"/>
                    </a:cubicBezTo>
                    <a:cubicBezTo>
                      <a:pt x="18" y="7"/>
                      <a:pt x="21" y="10"/>
                      <a:pt x="21" y="14"/>
                    </a:cubicBezTo>
                    <a:cubicBezTo>
                      <a:pt x="21" y="18"/>
                      <a:pt x="18" y="21"/>
                      <a:pt x="14" y="21"/>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3" name="Freeform 432">
                <a:extLst>
                  <a:ext uri="{FF2B5EF4-FFF2-40B4-BE49-F238E27FC236}">
                    <a16:creationId xmlns:a16="http://schemas.microsoft.com/office/drawing/2014/main" id="{1144744E-EAD9-491E-9D62-BA7CB1470F2C}"/>
                  </a:ext>
                </a:extLst>
              </p:cNvPr>
              <p:cNvSpPr>
                <a:spLocks/>
              </p:cNvSpPr>
              <p:nvPr/>
            </p:nvSpPr>
            <p:spPr bwMode="auto">
              <a:xfrm>
                <a:off x="5701317" y="3020823"/>
                <a:ext cx="300777" cy="149488"/>
              </a:xfrm>
              <a:custGeom>
                <a:avLst/>
                <a:gdLst>
                  <a:gd name="T0" fmla="*/ 59 w 59"/>
                  <a:gd name="T1" fmla="*/ 28 h 28"/>
                  <a:gd name="T2" fmla="*/ 0 w 59"/>
                  <a:gd name="T3" fmla="*/ 28 h 28"/>
                  <a:gd name="T4" fmla="*/ 22 w 59"/>
                  <a:gd name="T5" fmla="*/ 0 h 28"/>
                  <a:gd name="T6" fmla="*/ 38 w 59"/>
                  <a:gd name="T7" fmla="*/ 0 h 28"/>
                  <a:gd name="T8" fmla="*/ 59 w 59"/>
                  <a:gd name="T9" fmla="*/ 28 h 28"/>
                </a:gdLst>
                <a:ahLst/>
                <a:cxnLst>
                  <a:cxn ang="0">
                    <a:pos x="T0" y="T1"/>
                  </a:cxn>
                  <a:cxn ang="0">
                    <a:pos x="T2" y="T3"/>
                  </a:cxn>
                  <a:cxn ang="0">
                    <a:pos x="T4" y="T5"/>
                  </a:cxn>
                  <a:cxn ang="0">
                    <a:pos x="T6" y="T7"/>
                  </a:cxn>
                  <a:cxn ang="0">
                    <a:pos x="T8" y="T9"/>
                  </a:cxn>
                </a:cxnLst>
                <a:rect l="0" t="0" r="r" b="b"/>
                <a:pathLst>
                  <a:path w="59" h="28">
                    <a:moveTo>
                      <a:pt x="59" y="28"/>
                    </a:moveTo>
                    <a:lnTo>
                      <a:pt x="0" y="28"/>
                    </a:lnTo>
                    <a:lnTo>
                      <a:pt x="22" y="0"/>
                    </a:lnTo>
                    <a:lnTo>
                      <a:pt x="38" y="0"/>
                    </a:lnTo>
                    <a:lnTo>
                      <a:pt x="59" y="2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4" name="Freeform 433">
                <a:extLst>
                  <a:ext uri="{FF2B5EF4-FFF2-40B4-BE49-F238E27FC236}">
                    <a16:creationId xmlns:a16="http://schemas.microsoft.com/office/drawing/2014/main" id="{D875B472-EA51-481B-A107-8902B4813544}"/>
                  </a:ext>
                </a:extLst>
              </p:cNvPr>
              <p:cNvSpPr>
                <a:spLocks noEditPoints="1"/>
              </p:cNvSpPr>
              <p:nvPr/>
            </p:nvSpPr>
            <p:spPr bwMode="auto">
              <a:xfrm>
                <a:off x="5813471" y="2855317"/>
                <a:ext cx="91762" cy="154828"/>
              </a:xfrm>
              <a:custGeom>
                <a:avLst/>
                <a:gdLst>
                  <a:gd name="T0" fmla="*/ 4 w 8"/>
                  <a:gd name="T1" fmla="*/ 0 h 13"/>
                  <a:gd name="T2" fmla="*/ 0 w 8"/>
                  <a:gd name="T3" fmla="*/ 4 h 13"/>
                  <a:gd name="T4" fmla="*/ 0 w 8"/>
                  <a:gd name="T5" fmla="*/ 13 h 13"/>
                  <a:gd name="T6" fmla="*/ 8 w 8"/>
                  <a:gd name="T7" fmla="*/ 13 h 13"/>
                  <a:gd name="T8" fmla="*/ 8 w 8"/>
                  <a:gd name="T9" fmla="*/ 4 h 13"/>
                  <a:gd name="T10" fmla="*/ 4 w 8"/>
                  <a:gd name="T11" fmla="*/ 0 h 13"/>
                  <a:gd name="T12" fmla="*/ 5 w 8"/>
                  <a:gd name="T13" fmla="*/ 10 h 13"/>
                  <a:gd name="T14" fmla="*/ 3 w 8"/>
                  <a:gd name="T15" fmla="*/ 10 h 13"/>
                  <a:gd name="T16" fmla="*/ 3 w 8"/>
                  <a:gd name="T17" fmla="*/ 6 h 13"/>
                  <a:gd name="T18" fmla="*/ 5 w 8"/>
                  <a:gd name="T19" fmla="*/ 6 h 13"/>
                  <a:gd name="T20" fmla="*/ 5 w 8"/>
                  <a:gd name="T21"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3">
                    <a:moveTo>
                      <a:pt x="4" y="0"/>
                    </a:moveTo>
                    <a:cubicBezTo>
                      <a:pt x="1" y="0"/>
                      <a:pt x="0" y="2"/>
                      <a:pt x="0" y="4"/>
                    </a:cubicBezTo>
                    <a:cubicBezTo>
                      <a:pt x="0" y="13"/>
                      <a:pt x="0" y="13"/>
                      <a:pt x="0" y="13"/>
                    </a:cubicBezTo>
                    <a:cubicBezTo>
                      <a:pt x="8" y="13"/>
                      <a:pt x="8" y="13"/>
                      <a:pt x="8" y="13"/>
                    </a:cubicBezTo>
                    <a:cubicBezTo>
                      <a:pt x="8" y="4"/>
                      <a:pt x="8" y="4"/>
                      <a:pt x="8" y="4"/>
                    </a:cubicBezTo>
                    <a:cubicBezTo>
                      <a:pt x="8" y="2"/>
                      <a:pt x="6" y="0"/>
                      <a:pt x="4" y="0"/>
                    </a:cubicBezTo>
                    <a:close/>
                    <a:moveTo>
                      <a:pt x="5" y="10"/>
                    </a:moveTo>
                    <a:cubicBezTo>
                      <a:pt x="3" y="10"/>
                      <a:pt x="3" y="10"/>
                      <a:pt x="3" y="10"/>
                    </a:cubicBezTo>
                    <a:cubicBezTo>
                      <a:pt x="3" y="6"/>
                      <a:pt x="3" y="6"/>
                      <a:pt x="3" y="6"/>
                    </a:cubicBezTo>
                    <a:cubicBezTo>
                      <a:pt x="5" y="6"/>
                      <a:pt x="5" y="6"/>
                      <a:pt x="5" y="6"/>
                    </a:cubicBezTo>
                    <a:lnTo>
                      <a:pt x="5" y="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5" name="Rectangle 434">
                <a:extLst>
                  <a:ext uri="{FF2B5EF4-FFF2-40B4-BE49-F238E27FC236}">
                    <a16:creationId xmlns:a16="http://schemas.microsoft.com/office/drawing/2014/main" id="{4FCFC067-0DC6-425C-A8C6-BF0740AC21FA}"/>
                  </a:ext>
                </a:extLst>
              </p:cNvPr>
              <p:cNvSpPr>
                <a:spLocks noChangeArrowheads="1"/>
              </p:cNvSpPr>
              <p:nvPr/>
            </p:nvSpPr>
            <p:spPr bwMode="auto">
              <a:xfrm>
                <a:off x="5849154" y="2695151"/>
                <a:ext cx="10196" cy="176184"/>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6" name="Freeform 435">
                <a:extLst>
                  <a:ext uri="{FF2B5EF4-FFF2-40B4-BE49-F238E27FC236}">
                    <a16:creationId xmlns:a16="http://schemas.microsoft.com/office/drawing/2014/main" id="{5C786F39-3720-4B7C-AA74-1A1377A836AB}"/>
                  </a:ext>
                </a:extLst>
              </p:cNvPr>
              <p:cNvSpPr>
                <a:spLocks/>
              </p:cNvSpPr>
              <p:nvPr/>
            </p:nvSpPr>
            <p:spPr bwMode="auto">
              <a:xfrm>
                <a:off x="5849154" y="2695151"/>
                <a:ext cx="10196" cy="176184"/>
              </a:xfrm>
              <a:custGeom>
                <a:avLst/>
                <a:gdLst>
                  <a:gd name="T0" fmla="*/ 2 w 2"/>
                  <a:gd name="T1" fmla="*/ 33 h 33"/>
                  <a:gd name="T2" fmla="*/ 2 w 2"/>
                  <a:gd name="T3" fmla="*/ 0 h 33"/>
                  <a:gd name="T4" fmla="*/ 0 w 2"/>
                  <a:gd name="T5" fmla="*/ 0 h 33"/>
                  <a:gd name="T6" fmla="*/ 0 w 2"/>
                  <a:gd name="T7" fmla="*/ 33 h 33"/>
                </a:gdLst>
                <a:ahLst/>
                <a:cxnLst>
                  <a:cxn ang="0">
                    <a:pos x="T0" y="T1"/>
                  </a:cxn>
                  <a:cxn ang="0">
                    <a:pos x="T2" y="T3"/>
                  </a:cxn>
                  <a:cxn ang="0">
                    <a:pos x="T4" y="T5"/>
                  </a:cxn>
                  <a:cxn ang="0">
                    <a:pos x="T6" y="T7"/>
                  </a:cxn>
                </a:cxnLst>
                <a:rect l="0" t="0" r="r" b="b"/>
                <a:pathLst>
                  <a:path w="2" h="33">
                    <a:moveTo>
                      <a:pt x="2" y="33"/>
                    </a:moveTo>
                    <a:lnTo>
                      <a:pt x="2" y="0"/>
                    </a:lnTo>
                    <a:lnTo>
                      <a:pt x="0" y="0"/>
                    </a:lnTo>
                    <a:lnTo>
                      <a:pt x="0"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7" name="Freeform 436">
                <a:extLst>
                  <a:ext uri="{FF2B5EF4-FFF2-40B4-BE49-F238E27FC236}">
                    <a16:creationId xmlns:a16="http://schemas.microsoft.com/office/drawing/2014/main" id="{CF400856-B604-40F4-A792-B82D441AD9B3}"/>
                  </a:ext>
                </a:extLst>
              </p:cNvPr>
              <p:cNvSpPr>
                <a:spLocks/>
              </p:cNvSpPr>
              <p:nvPr/>
            </p:nvSpPr>
            <p:spPr bwMode="auto">
              <a:xfrm>
                <a:off x="5859350" y="2695151"/>
                <a:ext cx="198819" cy="90762"/>
              </a:xfrm>
              <a:custGeom>
                <a:avLst/>
                <a:gdLst>
                  <a:gd name="T0" fmla="*/ 39 w 39"/>
                  <a:gd name="T1" fmla="*/ 17 h 17"/>
                  <a:gd name="T2" fmla="*/ 0 w 39"/>
                  <a:gd name="T3" fmla="*/ 17 h 17"/>
                  <a:gd name="T4" fmla="*/ 0 w 39"/>
                  <a:gd name="T5" fmla="*/ 0 h 17"/>
                  <a:gd name="T6" fmla="*/ 39 w 39"/>
                  <a:gd name="T7" fmla="*/ 0 h 17"/>
                  <a:gd name="T8" fmla="*/ 35 w 39"/>
                  <a:gd name="T9" fmla="*/ 9 h 17"/>
                  <a:gd name="T10" fmla="*/ 39 w 39"/>
                  <a:gd name="T11" fmla="*/ 17 h 17"/>
                </a:gdLst>
                <a:ahLst/>
                <a:cxnLst>
                  <a:cxn ang="0">
                    <a:pos x="T0" y="T1"/>
                  </a:cxn>
                  <a:cxn ang="0">
                    <a:pos x="T2" y="T3"/>
                  </a:cxn>
                  <a:cxn ang="0">
                    <a:pos x="T4" y="T5"/>
                  </a:cxn>
                  <a:cxn ang="0">
                    <a:pos x="T6" y="T7"/>
                  </a:cxn>
                  <a:cxn ang="0">
                    <a:pos x="T8" y="T9"/>
                  </a:cxn>
                  <a:cxn ang="0">
                    <a:pos x="T10" y="T11"/>
                  </a:cxn>
                </a:cxnLst>
                <a:rect l="0" t="0" r="r" b="b"/>
                <a:pathLst>
                  <a:path w="39" h="17">
                    <a:moveTo>
                      <a:pt x="39" y="17"/>
                    </a:moveTo>
                    <a:lnTo>
                      <a:pt x="0" y="17"/>
                    </a:lnTo>
                    <a:lnTo>
                      <a:pt x="0" y="0"/>
                    </a:lnTo>
                    <a:lnTo>
                      <a:pt x="39" y="0"/>
                    </a:lnTo>
                    <a:lnTo>
                      <a:pt x="35" y="9"/>
                    </a:lnTo>
                    <a:lnTo>
                      <a:pt x="39" y="17"/>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8" name="Freeform 474">
                <a:extLst>
                  <a:ext uri="{FF2B5EF4-FFF2-40B4-BE49-F238E27FC236}">
                    <a16:creationId xmlns:a16="http://schemas.microsoft.com/office/drawing/2014/main" id="{D6D16C7A-3474-4B7A-B23B-77E94872FB66}"/>
                  </a:ext>
                </a:extLst>
              </p:cNvPr>
              <p:cNvSpPr>
                <a:spLocks noEditPoints="1"/>
              </p:cNvSpPr>
              <p:nvPr/>
            </p:nvSpPr>
            <p:spPr bwMode="auto">
              <a:xfrm>
                <a:off x="5257800" y="3581400"/>
                <a:ext cx="1305058" cy="811505"/>
              </a:xfrm>
              <a:custGeom>
                <a:avLst/>
                <a:gdLst>
                  <a:gd name="T0" fmla="*/ 0 w 117"/>
                  <a:gd name="T1" fmla="*/ 70 h 70"/>
                  <a:gd name="T2" fmla="*/ 34 w 117"/>
                  <a:gd name="T3" fmla="*/ 54 h 70"/>
                  <a:gd name="T4" fmla="*/ 47 w 117"/>
                  <a:gd name="T5" fmla="*/ 54 h 70"/>
                  <a:gd name="T6" fmla="*/ 117 w 117"/>
                  <a:gd name="T7" fmla="*/ 70 h 70"/>
                  <a:gd name="T8" fmla="*/ 0 w 117"/>
                  <a:gd name="T9" fmla="*/ 0 h 70"/>
                  <a:gd name="T10" fmla="*/ 5 w 117"/>
                  <a:gd name="T11" fmla="*/ 38 h 70"/>
                  <a:gd name="T12" fmla="*/ 10 w 117"/>
                  <a:gd name="T13" fmla="*/ 28 h 70"/>
                  <a:gd name="T14" fmla="*/ 10 w 117"/>
                  <a:gd name="T15" fmla="*/ 19 h 70"/>
                  <a:gd name="T16" fmla="*/ 5 w 117"/>
                  <a:gd name="T17" fmla="*/ 9 h 70"/>
                  <a:gd name="T18" fmla="*/ 10 w 117"/>
                  <a:gd name="T19" fmla="*/ 19 h 70"/>
                  <a:gd name="T20" fmla="*/ 17 w 117"/>
                  <a:gd name="T21" fmla="*/ 38 h 70"/>
                  <a:gd name="T22" fmla="*/ 22 w 117"/>
                  <a:gd name="T23" fmla="*/ 28 h 70"/>
                  <a:gd name="T24" fmla="*/ 22 w 117"/>
                  <a:gd name="T25" fmla="*/ 19 h 70"/>
                  <a:gd name="T26" fmla="*/ 17 w 117"/>
                  <a:gd name="T27" fmla="*/ 9 h 70"/>
                  <a:gd name="T28" fmla="*/ 22 w 117"/>
                  <a:gd name="T29" fmla="*/ 19 h 70"/>
                  <a:gd name="T30" fmla="*/ 35 w 117"/>
                  <a:gd name="T31" fmla="*/ 38 h 70"/>
                  <a:gd name="T32" fmla="*/ 29 w 117"/>
                  <a:gd name="T33" fmla="*/ 38 h 70"/>
                  <a:gd name="T34" fmla="*/ 29 w 117"/>
                  <a:gd name="T35" fmla="*/ 28 h 70"/>
                  <a:gd name="T36" fmla="*/ 35 w 117"/>
                  <a:gd name="T37" fmla="*/ 28 h 70"/>
                  <a:gd name="T38" fmla="*/ 35 w 117"/>
                  <a:gd name="T39" fmla="*/ 19 h 70"/>
                  <a:gd name="T40" fmla="*/ 29 w 117"/>
                  <a:gd name="T41" fmla="*/ 19 h 70"/>
                  <a:gd name="T42" fmla="*/ 29 w 117"/>
                  <a:gd name="T43" fmla="*/ 9 h 70"/>
                  <a:gd name="T44" fmla="*/ 35 w 117"/>
                  <a:gd name="T45" fmla="*/ 9 h 70"/>
                  <a:gd name="T46" fmla="*/ 35 w 117"/>
                  <a:gd name="T47" fmla="*/ 19 h 70"/>
                  <a:gd name="T48" fmla="*/ 41 w 117"/>
                  <a:gd name="T49" fmla="*/ 38 h 70"/>
                  <a:gd name="T50" fmla="*/ 47 w 117"/>
                  <a:gd name="T51" fmla="*/ 28 h 70"/>
                  <a:gd name="T52" fmla="*/ 47 w 117"/>
                  <a:gd name="T53" fmla="*/ 19 h 70"/>
                  <a:gd name="T54" fmla="*/ 41 w 117"/>
                  <a:gd name="T55" fmla="*/ 9 h 70"/>
                  <a:gd name="T56" fmla="*/ 47 w 117"/>
                  <a:gd name="T57" fmla="*/ 19 h 70"/>
                  <a:gd name="T58" fmla="*/ 53 w 117"/>
                  <a:gd name="T59" fmla="*/ 38 h 70"/>
                  <a:gd name="T60" fmla="*/ 59 w 117"/>
                  <a:gd name="T61" fmla="*/ 28 h 70"/>
                  <a:gd name="T62" fmla="*/ 59 w 117"/>
                  <a:gd name="T63" fmla="*/ 19 h 70"/>
                  <a:gd name="T64" fmla="*/ 53 w 117"/>
                  <a:gd name="T65" fmla="*/ 9 h 70"/>
                  <a:gd name="T66" fmla="*/ 59 w 117"/>
                  <a:gd name="T67" fmla="*/ 19 h 70"/>
                  <a:gd name="T68" fmla="*/ 65 w 117"/>
                  <a:gd name="T69" fmla="*/ 38 h 70"/>
                  <a:gd name="T70" fmla="*/ 71 w 117"/>
                  <a:gd name="T71" fmla="*/ 28 h 70"/>
                  <a:gd name="T72" fmla="*/ 71 w 117"/>
                  <a:gd name="T73" fmla="*/ 19 h 70"/>
                  <a:gd name="T74" fmla="*/ 65 w 117"/>
                  <a:gd name="T75" fmla="*/ 9 h 70"/>
                  <a:gd name="T76" fmla="*/ 71 w 117"/>
                  <a:gd name="T77" fmla="*/ 19 h 70"/>
                  <a:gd name="T78" fmla="*/ 77 w 117"/>
                  <a:gd name="T79" fmla="*/ 38 h 70"/>
                  <a:gd name="T80" fmla="*/ 83 w 117"/>
                  <a:gd name="T81" fmla="*/ 28 h 70"/>
                  <a:gd name="T82" fmla="*/ 83 w 117"/>
                  <a:gd name="T83" fmla="*/ 19 h 70"/>
                  <a:gd name="T84" fmla="*/ 77 w 117"/>
                  <a:gd name="T85" fmla="*/ 9 h 70"/>
                  <a:gd name="T86" fmla="*/ 83 w 117"/>
                  <a:gd name="T87" fmla="*/ 19 h 70"/>
                  <a:gd name="T88" fmla="*/ 89 w 117"/>
                  <a:gd name="T89" fmla="*/ 38 h 70"/>
                  <a:gd name="T90" fmla="*/ 95 w 117"/>
                  <a:gd name="T91" fmla="*/ 28 h 70"/>
                  <a:gd name="T92" fmla="*/ 95 w 117"/>
                  <a:gd name="T93" fmla="*/ 19 h 70"/>
                  <a:gd name="T94" fmla="*/ 89 w 117"/>
                  <a:gd name="T95" fmla="*/ 9 h 70"/>
                  <a:gd name="T96" fmla="*/ 95 w 117"/>
                  <a:gd name="T97" fmla="*/ 19 h 70"/>
                  <a:gd name="T98" fmla="*/ 101 w 117"/>
                  <a:gd name="T99" fmla="*/ 38 h 70"/>
                  <a:gd name="T100" fmla="*/ 107 w 117"/>
                  <a:gd name="T101" fmla="*/ 28 h 70"/>
                  <a:gd name="T102" fmla="*/ 107 w 117"/>
                  <a:gd name="T103" fmla="*/ 19 h 70"/>
                  <a:gd name="T104" fmla="*/ 101 w 117"/>
                  <a:gd name="T105" fmla="*/ 9 h 70"/>
                  <a:gd name="T106" fmla="*/ 107 w 117"/>
                  <a:gd name="T107" fmla="*/ 1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70">
                    <a:moveTo>
                      <a:pt x="0" y="0"/>
                    </a:moveTo>
                    <a:cubicBezTo>
                      <a:pt x="0" y="70"/>
                      <a:pt x="0" y="70"/>
                      <a:pt x="0" y="70"/>
                    </a:cubicBezTo>
                    <a:cubicBezTo>
                      <a:pt x="34" y="70"/>
                      <a:pt x="34" y="70"/>
                      <a:pt x="34" y="70"/>
                    </a:cubicBezTo>
                    <a:cubicBezTo>
                      <a:pt x="34" y="54"/>
                      <a:pt x="34" y="54"/>
                      <a:pt x="34" y="54"/>
                    </a:cubicBezTo>
                    <a:cubicBezTo>
                      <a:pt x="34" y="51"/>
                      <a:pt x="37" y="48"/>
                      <a:pt x="41" y="48"/>
                    </a:cubicBezTo>
                    <a:cubicBezTo>
                      <a:pt x="44" y="48"/>
                      <a:pt x="47" y="51"/>
                      <a:pt x="47" y="54"/>
                    </a:cubicBezTo>
                    <a:cubicBezTo>
                      <a:pt x="47" y="70"/>
                      <a:pt x="47" y="70"/>
                      <a:pt x="47" y="70"/>
                    </a:cubicBezTo>
                    <a:cubicBezTo>
                      <a:pt x="117" y="70"/>
                      <a:pt x="117" y="70"/>
                      <a:pt x="117" y="70"/>
                    </a:cubicBezTo>
                    <a:cubicBezTo>
                      <a:pt x="117" y="0"/>
                      <a:pt x="117" y="0"/>
                      <a:pt x="117" y="0"/>
                    </a:cubicBezTo>
                    <a:lnTo>
                      <a:pt x="0" y="0"/>
                    </a:lnTo>
                    <a:close/>
                    <a:moveTo>
                      <a:pt x="10" y="38"/>
                    </a:moveTo>
                    <a:cubicBezTo>
                      <a:pt x="5" y="38"/>
                      <a:pt x="5" y="38"/>
                      <a:pt x="5" y="38"/>
                    </a:cubicBezTo>
                    <a:cubicBezTo>
                      <a:pt x="5" y="28"/>
                      <a:pt x="5" y="28"/>
                      <a:pt x="5" y="28"/>
                    </a:cubicBezTo>
                    <a:cubicBezTo>
                      <a:pt x="10" y="28"/>
                      <a:pt x="10" y="28"/>
                      <a:pt x="10" y="28"/>
                    </a:cubicBezTo>
                    <a:lnTo>
                      <a:pt x="10" y="38"/>
                    </a:lnTo>
                    <a:close/>
                    <a:moveTo>
                      <a:pt x="10" y="19"/>
                    </a:moveTo>
                    <a:cubicBezTo>
                      <a:pt x="5" y="19"/>
                      <a:pt x="5" y="19"/>
                      <a:pt x="5" y="19"/>
                    </a:cubicBezTo>
                    <a:cubicBezTo>
                      <a:pt x="5" y="9"/>
                      <a:pt x="5" y="9"/>
                      <a:pt x="5" y="9"/>
                    </a:cubicBezTo>
                    <a:cubicBezTo>
                      <a:pt x="10" y="9"/>
                      <a:pt x="10" y="9"/>
                      <a:pt x="10" y="9"/>
                    </a:cubicBezTo>
                    <a:lnTo>
                      <a:pt x="10" y="19"/>
                    </a:lnTo>
                    <a:close/>
                    <a:moveTo>
                      <a:pt x="22" y="38"/>
                    </a:moveTo>
                    <a:cubicBezTo>
                      <a:pt x="17" y="38"/>
                      <a:pt x="17" y="38"/>
                      <a:pt x="17" y="38"/>
                    </a:cubicBezTo>
                    <a:cubicBezTo>
                      <a:pt x="17" y="28"/>
                      <a:pt x="17" y="28"/>
                      <a:pt x="17" y="28"/>
                    </a:cubicBezTo>
                    <a:cubicBezTo>
                      <a:pt x="22" y="28"/>
                      <a:pt x="22" y="28"/>
                      <a:pt x="22" y="28"/>
                    </a:cubicBezTo>
                    <a:lnTo>
                      <a:pt x="22" y="38"/>
                    </a:lnTo>
                    <a:close/>
                    <a:moveTo>
                      <a:pt x="22" y="19"/>
                    </a:moveTo>
                    <a:cubicBezTo>
                      <a:pt x="17" y="19"/>
                      <a:pt x="17" y="19"/>
                      <a:pt x="17" y="19"/>
                    </a:cubicBezTo>
                    <a:cubicBezTo>
                      <a:pt x="17" y="9"/>
                      <a:pt x="17" y="9"/>
                      <a:pt x="17" y="9"/>
                    </a:cubicBezTo>
                    <a:cubicBezTo>
                      <a:pt x="22" y="9"/>
                      <a:pt x="22" y="9"/>
                      <a:pt x="22" y="9"/>
                    </a:cubicBezTo>
                    <a:lnTo>
                      <a:pt x="22" y="19"/>
                    </a:lnTo>
                    <a:close/>
                    <a:moveTo>
                      <a:pt x="35" y="38"/>
                    </a:moveTo>
                    <a:cubicBezTo>
                      <a:pt x="35" y="38"/>
                      <a:pt x="35" y="38"/>
                      <a:pt x="35" y="38"/>
                    </a:cubicBezTo>
                    <a:cubicBezTo>
                      <a:pt x="29" y="38"/>
                      <a:pt x="29" y="38"/>
                      <a:pt x="29" y="38"/>
                    </a:cubicBezTo>
                    <a:cubicBezTo>
                      <a:pt x="29" y="38"/>
                      <a:pt x="29" y="38"/>
                      <a:pt x="29" y="38"/>
                    </a:cubicBezTo>
                    <a:cubicBezTo>
                      <a:pt x="29" y="28"/>
                      <a:pt x="29" y="28"/>
                      <a:pt x="29" y="28"/>
                    </a:cubicBezTo>
                    <a:cubicBezTo>
                      <a:pt x="29" y="28"/>
                      <a:pt x="29" y="28"/>
                      <a:pt x="29" y="28"/>
                    </a:cubicBezTo>
                    <a:cubicBezTo>
                      <a:pt x="35" y="28"/>
                      <a:pt x="35" y="28"/>
                      <a:pt x="35" y="28"/>
                    </a:cubicBezTo>
                    <a:cubicBezTo>
                      <a:pt x="35" y="28"/>
                      <a:pt x="35" y="28"/>
                      <a:pt x="35" y="28"/>
                    </a:cubicBezTo>
                    <a:lnTo>
                      <a:pt x="35" y="38"/>
                    </a:lnTo>
                    <a:close/>
                    <a:moveTo>
                      <a:pt x="35" y="19"/>
                    </a:moveTo>
                    <a:cubicBezTo>
                      <a:pt x="29" y="19"/>
                      <a:pt x="29" y="19"/>
                      <a:pt x="29" y="19"/>
                    </a:cubicBezTo>
                    <a:cubicBezTo>
                      <a:pt x="29" y="19"/>
                      <a:pt x="29" y="19"/>
                      <a:pt x="29" y="19"/>
                    </a:cubicBezTo>
                    <a:cubicBezTo>
                      <a:pt x="29" y="19"/>
                      <a:pt x="29" y="19"/>
                      <a:pt x="29" y="19"/>
                    </a:cubicBezTo>
                    <a:cubicBezTo>
                      <a:pt x="29" y="9"/>
                      <a:pt x="29" y="9"/>
                      <a:pt x="29" y="9"/>
                    </a:cubicBezTo>
                    <a:cubicBezTo>
                      <a:pt x="35" y="9"/>
                      <a:pt x="35" y="9"/>
                      <a:pt x="35" y="9"/>
                    </a:cubicBezTo>
                    <a:cubicBezTo>
                      <a:pt x="35" y="9"/>
                      <a:pt x="35" y="9"/>
                      <a:pt x="35" y="9"/>
                    </a:cubicBezTo>
                    <a:cubicBezTo>
                      <a:pt x="35" y="9"/>
                      <a:pt x="35" y="9"/>
                      <a:pt x="35" y="9"/>
                    </a:cubicBezTo>
                    <a:lnTo>
                      <a:pt x="35" y="19"/>
                    </a:lnTo>
                    <a:close/>
                    <a:moveTo>
                      <a:pt x="47" y="38"/>
                    </a:moveTo>
                    <a:cubicBezTo>
                      <a:pt x="41" y="38"/>
                      <a:pt x="41" y="38"/>
                      <a:pt x="41" y="38"/>
                    </a:cubicBezTo>
                    <a:cubicBezTo>
                      <a:pt x="41" y="28"/>
                      <a:pt x="41" y="28"/>
                      <a:pt x="41" y="28"/>
                    </a:cubicBezTo>
                    <a:cubicBezTo>
                      <a:pt x="47" y="28"/>
                      <a:pt x="47" y="28"/>
                      <a:pt x="47" y="28"/>
                    </a:cubicBezTo>
                    <a:lnTo>
                      <a:pt x="47" y="38"/>
                    </a:lnTo>
                    <a:close/>
                    <a:moveTo>
                      <a:pt x="47" y="19"/>
                    </a:moveTo>
                    <a:cubicBezTo>
                      <a:pt x="41" y="19"/>
                      <a:pt x="41" y="19"/>
                      <a:pt x="41" y="19"/>
                    </a:cubicBezTo>
                    <a:cubicBezTo>
                      <a:pt x="41" y="9"/>
                      <a:pt x="41" y="9"/>
                      <a:pt x="41" y="9"/>
                    </a:cubicBezTo>
                    <a:cubicBezTo>
                      <a:pt x="47" y="9"/>
                      <a:pt x="47" y="9"/>
                      <a:pt x="47" y="9"/>
                    </a:cubicBezTo>
                    <a:lnTo>
                      <a:pt x="47" y="19"/>
                    </a:lnTo>
                    <a:close/>
                    <a:moveTo>
                      <a:pt x="59" y="38"/>
                    </a:moveTo>
                    <a:cubicBezTo>
                      <a:pt x="53" y="38"/>
                      <a:pt x="53" y="38"/>
                      <a:pt x="53" y="38"/>
                    </a:cubicBezTo>
                    <a:cubicBezTo>
                      <a:pt x="53" y="28"/>
                      <a:pt x="53" y="28"/>
                      <a:pt x="53" y="28"/>
                    </a:cubicBezTo>
                    <a:cubicBezTo>
                      <a:pt x="59" y="28"/>
                      <a:pt x="59" y="28"/>
                      <a:pt x="59" y="28"/>
                    </a:cubicBezTo>
                    <a:lnTo>
                      <a:pt x="59" y="38"/>
                    </a:lnTo>
                    <a:close/>
                    <a:moveTo>
                      <a:pt x="59" y="19"/>
                    </a:moveTo>
                    <a:cubicBezTo>
                      <a:pt x="53" y="19"/>
                      <a:pt x="53" y="19"/>
                      <a:pt x="53" y="19"/>
                    </a:cubicBezTo>
                    <a:cubicBezTo>
                      <a:pt x="53" y="9"/>
                      <a:pt x="53" y="9"/>
                      <a:pt x="53" y="9"/>
                    </a:cubicBezTo>
                    <a:cubicBezTo>
                      <a:pt x="59" y="9"/>
                      <a:pt x="59" y="9"/>
                      <a:pt x="59" y="9"/>
                    </a:cubicBezTo>
                    <a:lnTo>
                      <a:pt x="59" y="19"/>
                    </a:lnTo>
                    <a:close/>
                    <a:moveTo>
                      <a:pt x="71" y="38"/>
                    </a:moveTo>
                    <a:cubicBezTo>
                      <a:pt x="65" y="38"/>
                      <a:pt x="65" y="38"/>
                      <a:pt x="65" y="38"/>
                    </a:cubicBezTo>
                    <a:cubicBezTo>
                      <a:pt x="65" y="28"/>
                      <a:pt x="65" y="28"/>
                      <a:pt x="65" y="28"/>
                    </a:cubicBezTo>
                    <a:cubicBezTo>
                      <a:pt x="71" y="28"/>
                      <a:pt x="71" y="28"/>
                      <a:pt x="71" y="28"/>
                    </a:cubicBezTo>
                    <a:lnTo>
                      <a:pt x="71" y="38"/>
                    </a:lnTo>
                    <a:close/>
                    <a:moveTo>
                      <a:pt x="71" y="19"/>
                    </a:moveTo>
                    <a:cubicBezTo>
                      <a:pt x="65" y="19"/>
                      <a:pt x="65" y="19"/>
                      <a:pt x="65" y="19"/>
                    </a:cubicBezTo>
                    <a:cubicBezTo>
                      <a:pt x="65" y="9"/>
                      <a:pt x="65" y="9"/>
                      <a:pt x="65" y="9"/>
                    </a:cubicBezTo>
                    <a:cubicBezTo>
                      <a:pt x="71" y="9"/>
                      <a:pt x="71" y="9"/>
                      <a:pt x="71" y="9"/>
                    </a:cubicBezTo>
                    <a:lnTo>
                      <a:pt x="71" y="19"/>
                    </a:lnTo>
                    <a:close/>
                    <a:moveTo>
                      <a:pt x="83" y="38"/>
                    </a:moveTo>
                    <a:cubicBezTo>
                      <a:pt x="77" y="38"/>
                      <a:pt x="77" y="38"/>
                      <a:pt x="77" y="38"/>
                    </a:cubicBezTo>
                    <a:cubicBezTo>
                      <a:pt x="77" y="28"/>
                      <a:pt x="77" y="28"/>
                      <a:pt x="77" y="28"/>
                    </a:cubicBezTo>
                    <a:cubicBezTo>
                      <a:pt x="83" y="28"/>
                      <a:pt x="83" y="28"/>
                      <a:pt x="83" y="28"/>
                    </a:cubicBezTo>
                    <a:lnTo>
                      <a:pt x="83" y="38"/>
                    </a:lnTo>
                    <a:close/>
                    <a:moveTo>
                      <a:pt x="83" y="19"/>
                    </a:moveTo>
                    <a:cubicBezTo>
                      <a:pt x="77" y="19"/>
                      <a:pt x="77" y="19"/>
                      <a:pt x="77" y="19"/>
                    </a:cubicBezTo>
                    <a:cubicBezTo>
                      <a:pt x="77" y="9"/>
                      <a:pt x="77" y="9"/>
                      <a:pt x="77" y="9"/>
                    </a:cubicBezTo>
                    <a:cubicBezTo>
                      <a:pt x="83" y="9"/>
                      <a:pt x="83" y="9"/>
                      <a:pt x="83" y="9"/>
                    </a:cubicBezTo>
                    <a:lnTo>
                      <a:pt x="83" y="19"/>
                    </a:lnTo>
                    <a:close/>
                    <a:moveTo>
                      <a:pt x="95" y="38"/>
                    </a:moveTo>
                    <a:cubicBezTo>
                      <a:pt x="89" y="38"/>
                      <a:pt x="89" y="38"/>
                      <a:pt x="89" y="38"/>
                    </a:cubicBezTo>
                    <a:cubicBezTo>
                      <a:pt x="89" y="28"/>
                      <a:pt x="89" y="28"/>
                      <a:pt x="89" y="28"/>
                    </a:cubicBezTo>
                    <a:cubicBezTo>
                      <a:pt x="95" y="28"/>
                      <a:pt x="95" y="28"/>
                      <a:pt x="95" y="28"/>
                    </a:cubicBezTo>
                    <a:lnTo>
                      <a:pt x="95" y="38"/>
                    </a:lnTo>
                    <a:close/>
                    <a:moveTo>
                      <a:pt x="95" y="19"/>
                    </a:moveTo>
                    <a:cubicBezTo>
                      <a:pt x="89" y="19"/>
                      <a:pt x="89" y="19"/>
                      <a:pt x="89" y="19"/>
                    </a:cubicBezTo>
                    <a:cubicBezTo>
                      <a:pt x="89" y="9"/>
                      <a:pt x="89" y="9"/>
                      <a:pt x="89" y="9"/>
                    </a:cubicBezTo>
                    <a:cubicBezTo>
                      <a:pt x="95" y="9"/>
                      <a:pt x="95" y="9"/>
                      <a:pt x="95" y="9"/>
                    </a:cubicBezTo>
                    <a:lnTo>
                      <a:pt x="95" y="19"/>
                    </a:lnTo>
                    <a:close/>
                    <a:moveTo>
                      <a:pt x="107" y="38"/>
                    </a:moveTo>
                    <a:cubicBezTo>
                      <a:pt x="101" y="38"/>
                      <a:pt x="101" y="38"/>
                      <a:pt x="101" y="38"/>
                    </a:cubicBezTo>
                    <a:cubicBezTo>
                      <a:pt x="101" y="28"/>
                      <a:pt x="101" y="28"/>
                      <a:pt x="101" y="28"/>
                    </a:cubicBezTo>
                    <a:cubicBezTo>
                      <a:pt x="107" y="28"/>
                      <a:pt x="107" y="28"/>
                      <a:pt x="107" y="28"/>
                    </a:cubicBezTo>
                    <a:lnTo>
                      <a:pt x="107" y="38"/>
                    </a:lnTo>
                    <a:close/>
                    <a:moveTo>
                      <a:pt x="107" y="19"/>
                    </a:moveTo>
                    <a:cubicBezTo>
                      <a:pt x="101" y="19"/>
                      <a:pt x="101" y="19"/>
                      <a:pt x="101" y="19"/>
                    </a:cubicBezTo>
                    <a:cubicBezTo>
                      <a:pt x="101" y="9"/>
                      <a:pt x="101" y="9"/>
                      <a:pt x="101" y="9"/>
                    </a:cubicBezTo>
                    <a:cubicBezTo>
                      <a:pt x="107" y="9"/>
                      <a:pt x="107" y="9"/>
                      <a:pt x="107" y="9"/>
                    </a:cubicBezTo>
                    <a:lnTo>
                      <a:pt x="107" y="1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9" name="Freeform 478">
                <a:extLst>
                  <a:ext uri="{FF2B5EF4-FFF2-40B4-BE49-F238E27FC236}">
                    <a16:creationId xmlns:a16="http://schemas.microsoft.com/office/drawing/2014/main" id="{D963BA18-41E5-42E6-9564-DFBF3E4A3E76}"/>
                  </a:ext>
                </a:extLst>
              </p:cNvPr>
              <p:cNvSpPr>
                <a:spLocks/>
              </p:cNvSpPr>
              <p:nvPr/>
            </p:nvSpPr>
            <p:spPr bwMode="auto">
              <a:xfrm>
                <a:off x="6114244" y="4093930"/>
                <a:ext cx="137644" cy="160165"/>
              </a:xfrm>
              <a:custGeom>
                <a:avLst/>
                <a:gdLst>
                  <a:gd name="T0" fmla="*/ 27 w 27"/>
                  <a:gd name="T1" fmla="*/ 30 h 30"/>
                  <a:gd name="T2" fmla="*/ 0 w 27"/>
                  <a:gd name="T3" fmla="*/ 0 h 30"/>
                  <a:gd name="T4" fmla="*/ 27 w 27"/>
                  <a:gd name="T5" fmla="*/ 21 h 30"/>
                  <a:gd name="T6" fmla="*/ 27 w 27"/>
                  <a:gd name="T7" fmla="*/ 30 h 30"/>
                </a:gdLst>
                <a:ahLst/>
                <a:cxnLst>
                  <a:cxn ang="0">
                    <a:pos x="T0" y="T1"/>
                  </a:cxn>
                  <a:cxn ang="0">
                    <a:pos x="T2" y="T3"/>
                  </a:cxn>
                  <a:cxn ang="0">
                    <a:pos x="T4" y="T5"/>
                  </a:cxn>
                  <a:cxn ang="0">
                    <a:pos x="T6" y="T7"/>
                  </a:cxn>
                </a:cxnLst>
                <a:rect l="0" t="0" r="r" b="b"/>
                <a:pathLst>
                  <a:path w="27" h="30">
                    <a:moveTo>
                      <a:pt x="27" y="30"/>
                    </a:moveTo>
                    <a:lnTo>
                      <a:pt x="0" y="0"/>
                    </a:lnTo>
                    <a:lnTo>
                      <a:pt x="27" y="21"/>
                    </a:lnTo>
                    <a:lnTo>
                      <a:pt x="27" y="3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0" name="Freeform 481">
                <a:extLst>
                  <a:ext uri="{FF2B5EF4-FFF2-40B4-BE49-F238E27FC236}">
                    <a16:creationId xmlns:a16="http://schemas.microsoft.com/office/drawing/2014/main" id="{F8643678-19C0-4036-9408-95C11A407D13}"/>
                  </a:ext>
                </a:extLst>
              </p:cNvPr>
              <p:cNvSpPr>
                <a:spLocks/>
              </p:cNvSpPr>
              <p:nvPr/>
            </p:nvSpPr>
            <p:spPr bwMode="auto">
              <a:xfrm>
                <a:off x="6251889" y="4093930"/>
                <a:ext cx="132545" cy="160165"/>
              </a:xfrm>
              <a:custGeom>
                <a:avLst/>
                <a:gdLst>
                  <a:gd name="T0" fmla="*/ 0 w 26"/>
                  <a:gd name="T1" fmla="*/ 30 h 30"/>
                  <a:gd name="T2" fmla="*/ 26 w 26"/>
                  <a:gd name="T3" fmla="*/ 0 h 30"/>
                  <a:gd name="T4" fmla="*/ 0 w 26"/>
                  <a:gd name="T5" fmla="*/ 21 h 30"/>
                  <a:gd name="T6" fmla="*/ 0 w 26"/>
                  <a:gd name="T7" fmla="*/ 30 h 30"/>
                </a:gdLst>
                <a:ahLst/>
                <a:cxnLst>
                  <a:cxn ang="0">
                    <a:pos x="T0" y="T1"/>
                  </a:cxn>
                  <a:cxn ang="0">
                    <a:pos x="T2" y="T3"/>
                  </a:cxn>
                  <a:cxn ang="0">
                    <a:pos x="T4" y="T5"/>
                  </a:cxn>
                  <a:cxn ang="0">
                    <a:pos x="T6" y="T7"/>
                  </a:cxn>
                </a:cxnLst>
                <a:rect l="0" t="0" r="r" b="b"/>
                <a:pathLst>
                  <a:path w="26" h="30">
                    <a:moveTo>
                      <a:pt x="0" y="30"/>
                    </a:moveTo>
                    <a:lnTo>
                      <a:pt x="26" y="0"/>
                    </a:lnTo>
                    <a:lnTo>
                      <a:pt x="0" y="21"/>
                    </a:lnTo>
                    <a:lnTo>
                      <a:pt x="0" y="3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211" name="Group 210">
              <a:extLst>
                <a:ext uri="{FF2B5EF4-FFF2-40B4-BE49-F238E27FC236}">
                  <a16:creationId xmlns:a16="http://schemas.microsoft.com/office/drawing/2014/main" id="{0130FDB3-9047-443D-94E9-4552212D5DA2}"/>
                </a:ext>
              </a:extLst>
            </p:cNvPr>
            <p:cNvGrpSpPr/>
            <p:nvPr/>
          </p:nvGrpSpPr>
          <p:grpSpPr>
            <a:xfrm>
              <a:off x="8394311" y="4547677"/>
              <a:ext cx="621736" cy="2486942"/>
              <a:chOff x="6639328" y="2940738"/>
              <a:chExt cx="412930" cy="1537592"/>
            </a:xfrm>
          </p:grpSpPr>
          <p:sp>
            <p:nvSpPr>
              <p:cNvPr id="212" name="Rectangle 428">
                <a:extLst>
                  <a:ext uri="{FF2B5EF4-FFF2-40B4-BE49-F238E27FC236}">
                    <a16:creationId xmlns:a16="http://schemas.microsoft.com/office/drawing/2014/main" id="{2E8E80FC-64B0-4CE7-B6D1-92294C16000F}"/>
                  </a:ext>
                </a:extLst>
              </p:cNvPr>
              <p:cNvSpPr>
                <a:spLocks noChangeArrowheads="1"/>
              </p:cNvSpPr>
              <p:nvPr/>
            </p:nvSpPr>
            <p:spPr bwMode="auto">
              <a:xfrm>
                <a:off x="6639328" y="3287765"/>
                <a:ext cx="412930" cy="1190565"/>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3" name="Oval 438">
                <a:extLst>
                  <a:ext uri="{FF2B5EF4-FFF2-40B4-BE49-F238E27FC236}">
                    <a16:creationId xmlns:a16="http://schemas.microsoft.com/office/drawing/2014/main" id="{A2CEEABA-788F-4B6E-A0D9-852B4BD233CA}"/>
                  </a:ext>
                </a:extLst>
              </p:cNvPr>
              <p:cNvSpPr>
                <a:spLocks noChangeArrowheads="1"/>
              </p:cNvSpPr>
              <p:nvPr/>
            </p:nvSpPr>
            <p:spPr bwMode="auto">
              <a:xfrm>
                <a:off x="6787165" y="3068871"/>
                <a:ext cx="122349" cy="12813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4" name="Freeform 439">
                <a:extLst>
                  <a:ext uri="{FF2B5EF4-FFF2-40B4-BE49-F238E27FC236}">
                    <a16:creationId xmlns:a16="http://schemas.microsoft.com/office/drawing/2014/main" id="{0386CC4F-C72F-4075-9162-73D67D9A8961}"/>
                  </a:ext>
                </a:extLst>
              </p:cNvPr>
              <p:cNvSpPr>
                <a:spLocks/>
              </p:cNvSpPr>
              <p:nvPr/>
            </p:nvSpPr>
            <p:spPr bwMode="auto">
              <a:xfrm>
                <a:off x="6720894" y="3495979"/>
                <a:ext cx="254894" cy="245587"/>
              </a:xfrm>
              <a:custGeom>
                <a:avLst/>
                <a:gdLst>
                  <a:gd name="T0" fmla="*/ 12 w 23"/>
                  <a:gd name="T1" fmla="*/ 0 h 21"/>
                  <a:gd name="T2" fmla="*/ 0 w 23"/>
                  <a:gd name="T3" fmla="*/ 12 h 21"/>
                  <a:gd name="T4" fmla="*/ 0 w 23"/>
                  <a:gd name="T5" fmla="*/ 21 h 21"/>
                  <a:gd name="T6" fmla="*/ 23 w 23"/>
                  <a:gd name="T7" fmla="*/ 21 h 21"/>
                  <a:gd name="T8" fmla="*/ 23 w 23"/>
                  <a:gd name="T9" fmla="*/ 12 h 21"/>
                  <a:gd name="T10" fmla="*/ 12 w 23"/>
                  <a:gd name="T11" fmla="*/ 0 h 21"/>
                </a:gdLst>
                <a:ahLst/>
                <a:cxnLst>
                  <a:cxn ang="0">
                    <a:pos x="T0" y="T1"/>
                  </a:cxn>
                  <a:cxn ang="0">
                    <a:pos x="T2" y="T3"/>
                  </a:cxn>
                  <a:cxn ang="0">
                    <a:pos x="T4" y="T5"/>
                  </a:cxn>
                  <a:cxn ang="0">
                    <a:pos x="T6" y="T7"/>
                  </a:cxn>
                  <a:cxn ang="0">
                    <a:pos x="T8" y="T9"/>
                  </a:cxn>
                  <a:cxn ang="0">
                    <a:pos x="T10" y="T11"/>
                  </a:cxn>
                </a:cxnLst>
                <a:rect l="0" t="0" r="r" b="b"/>
                <a:pathLst>
                  <a:path w="23" h="21">
                    <a:moveTo>
                      <a:pt x="12" y="0"/>
                    </a:moveTo>
                    <a:cubicBezTo>
                      <a:pt x="5" y="0"/>
                      <a:pt x="0" y="5"/>
                      <a:pt x="0" y="12"/>
                    </a:cubicBezTo>
                    <a:cubicBezTo>
                      <a:pt x="0" y="21"/>
                      <a:pt x="0" y="21"/>
                      <a:pt x="0" y="21"/>
                    </a:cubicBezTo>
                    <a:cubicBezTo>
                      <a:pt x="23" y="21"/>
                      <a:pt x="23" y="21"/>
                      <a:pt x="23" y="21"/>
                    </a:cubicBezTo>
                    <a:cubicBezTo>
                      <a:pt x="23" y="12"/>
                      <a:pt x="23" y="12"/>
                      <a:pt x="23" y="12"/>
                    </a:cubicBezTo>
                    <a:cubicBezTo>
                      <a:pt x="23" y="5"/>
                      <a:pt x="18" y="0"/>
                      <a:pt x="12"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5" name="Freeform 486">
                <a:extLst>
                  <a:ext uri="{FF2B5EF4-FFF2-40B4-BE49-F238E27FC236}">
                    <a16:creationId xmlns:a16="http://schemas.microsoft.com/office/drawing/2014/main" id="{2E85F938-FF60-40AA-B37C-4BA162C48E58}"/>
                  </a:ext>
                </a:extLst>
              </p:cNvPr>
              <p:cNvSpPr>
                <a:spLocks/>
              </p:cNvSpPr>
              <p:nvPr/>
            </p:nvSpPr>
            <p:spPr bwMode="auto">
              <a:xfrm>
                <a:off x="6639328" y="2940738"/>
                <a:ext cx="412930" cy="325672"/>
              </a:xfrm>
              <a:custGeom>
                <a:avLst/>
                <a:gdLst>
                  <a:gd name="T0" fmla="*/ 42 w 81"/>
                  <a:gd name="T1" fmla="*/ 0 h 61"/>
                  <a:gd name="T2" fmla="*/ 0 w 81"/>
                  <a:gd name="T3" fmla="*/ 61 h 61"/>
                  <a:gd name="T4" fmla="*/ 81 w 81"/>
                  <a:gd name="T5" fmla="*/ 61 h 61"/>
                  <a:gd name="T6" fmla="*/ 42 w 81"/>
                  <a:gd name="T7" fmla="*/ 0 h 61"/>
                </a:gdLst>
                <a:ahLst/>
                <a:cxnLst>
                  <a:cxn ang="0">
                    <a:pos x="T0" y="T1"/>
                  </a:cxn>
                  <a:cxn ang="0">
                    <a:pos x="T2" y="T3"/>
                  </a:cxn>
                  <a:cxn ang="0">
                    <a:pos x="T4" y="T5"/>
                  </a:cxn>
                  <a:cxn ang="0">
                    <a:pos x="T6" y="T7"/>
                  </a:cxn>
                </a:cxnLst>
                <a:rect l="0" t="0" r="r" b="b"/>
                <a:pathLst>
                  <a:path w="81" h="61">
                    <a:moveTo>
                      <a:pt x="42" y="0"/>
                    </a:moveTo>
                    <a:lnTo>
                      <a:pt x="0" y="61"/>
                    </a:lnTo>
                    <a:lnTo>
                      <a:pt x="81" y="61"/>
                    </a:lnTo>
                    <a:lnTo>
                      <a:pt x="42" y="0"/>
                    </a:ln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6" name="Rectangle 487">
                <a:extLst>
                  <a:ext uri="{FF2B5EF4-FFF2-40B4-BE49-F238E27FC236}">
                    <a16:creationId xmlns:a16="http://schemas.microsoft.com/office/drawing/2014/main" id="{5B6447AD-4007-4817-879B-7DAA1ABC9352}"/>
                  </a:ext>
                </a:extLst>
              </p:cNvPr>
              <p:cNvSpPr>
                <a:spLocks noChangeArrowheads="1"/>
              </p:cNvSpPr>
              <p:nvPr/>
            </p:nvSpPr>
            <p:spPr bwMode="auto">
              <a:xfrm>
                <a:off x="6776969" y="3474623"/>
                <a:ext cx="10196" cy="35236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7" name="Rectangle 488">
                <a:extLst>
                  <a:ext uri="{FF2B5EF4-FFF2-40B4-BE49-F238E27FC236}">
                    <a16:creationId xmlns:a16="http://schemas.microsoft.com/office/drawing/2014/main" id="{17B3E043-CE93-4A36-882D-592A03564C53}"/>
                  </a:ext>
                </a:extLst>
              </p:cNvPr>
              <p:cNvSpPr>
                <a:spLocks noChangeArrowheads="1"/>
              </p:cNvSpPr>
              <p:nvPr/>
            </p:nvSpPr>
            <p:spPr bwMode="auto">
              <a:xfrm>
                <a:off x="6909514" y="3474623"/>
                <a:ext cx="20392" cy="35236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8" name="Rectangle 489">
                <a:extLst>
                  <a:ext uri="{FF2B5EF4-FFF2-40B4-BE49-F238E27FC236}">
                    <a16:creationId xmlns:a16="http://schemas.microsoft.com/office/drawing/2014/main" id="{41C45F1B-EB2C-4CF0-BA42-6AE6BBFCFD6E}"/>
                  </a:ext>
                </a:extLst>
              </p:cNvPr>
              <p:cNvSpPr>
                <a:spLocks noChangeArrowheads="1"/>
              </p:cNvSpPr>
              <p:nvPr/>
            </p:nvSpPr>
            <p:spPr bwMode="auto">
              <a:xfrm>
                <a:off x="6675012" y="3650807"/>
                <a:ext cx="336460" cy="1067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219" name="Group 218">
              <a:extLst>
                <a:ext uri="{FF2B5EF4-FFF2-40B4-BE49-F238E27FC236}">
                  <a16:creationId xmlns:a16="http://schemas.microsoft.com/office/drawing/2014/main" id="{85A79443-C6C8-498E-8624-57BA1B66E807}"/>
                </a:ext>
              </a:extLst>
            </p:cNvPr>
            <p:cNvGrpSpPr/>
            <p:nvPr/>
          </p:nvGrpSpPr>
          <p:grpSpPr>
            <a:xfrm>
              <a:off x="9016047" y="5831242"/>
              <a:ext cx="1787490" cy="1203377"/>
              <a:chOff x="3505200" y="2286000"/>
              <a:chExt cx="637237" cy="1179888"/>
            </a:xfrm>
          </p:grpSpPr>
          <p:sp>
            <p:nvSpPr>
              <p:cNvPr id="220" name="Rectangle 437">
                <a:extLst>
                  <a:ext uri="{FF2B5EF4-FFF2-40B4-BE49-F238E27FC236}">
                    <a16:creationId xmlns:a16="http://schemas.microsoft.com/office/drawing/2014/main" id="{4710C98F-1093-4B76-AE0A-F7C8506A516A}"/>
                  </a:ext>
                </a:extLst>
              </p:cNvPr>
              <p:cNvSpPr>
                <a:spLocks noChangeArrowheads="1"/>
              </p:cNvSpPr>
              <p:nvPr/>
            </p:nvSpPr>
            <p:spPr bwMode="auto">
              <a:xfrm>
                <a:off x="3505200" y="2286000"/>
                <a:ext cx="637237" cy="1179888"/>
              </a:xfrm>
              <a:prstGeom prst="rect">
                <a:avLst/>
              </a:prstGeom>
              <a:solidFill>
                <a:srgbClr val="409A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1" name="Freeform 443">
                <a:extLst>
                  <a:ext uri="{FF2B5EF4-FFF2-40B4-BE49-F238E27FC236}">
                    <a16:creationId xmlns:a16="http://schemas.microsoft.com/office/drawing/2014/main" id="{AD9E005A-E75B-40D5-ACCF-60EA05089918}"/>
                  </a:ext>
                </a:extLst>
              </p:cNvPr>
              <p:cNvSpPr>
                <a:spLocks/>
              </p:cNvSpPr>
              <p:nvPr/>
            </p:nvSpPr>
            <p:spPr bwMode="auto">
              <a:xfrm>
                <a:off x="3551079" y="3081486"/>
                <a:ext cx="142741" cy="266942"/>
              </a:xfrm>
              <a:custGeom>
                <a:avLst/>
                <a:gdLst>
                  <a:gd name="T0" fmla="*/ 7 w 13"/>
                  <a:gd name="T1" fmla="*/ 0 h 23"/>
                  <a:gd name="T2" fmla="*/ 0 w 13"/>
                  <a:gd name="T3" fmla="*/ 6 h 23"/>
                  <a:gd name="T4" fmla="*/ 0 w 13"/>
                  <a:gd name="T5" fmla="*/ 23 h 23"/>
                  <a:gd name="T6" fmla="*/ 13 w 13"/>
                  <a:gd name="T7" fmla="*/ 23 h 23"/>
                  <a:gd name="T8" fmla="*/ 13 w 13"/>
                  <a:gd name="T9" fmla="*/ 6 h 23"/>
                  <a:gd name="T10" fmla="*/ 7 w 13"/>
                  <a:gd name="T11" fmla="*/ 0 h 23"/>
                </a:gdLst>
                <a:ahLst/>
                <a:cxnLst>
                  <a:cxn ang="0">
                    <a:pos x="T0" y="T1"/>
                  </a:cxn>
                  <a:cxn ang="0">
                    <a:pos x="T2" y="T3"/>
                  </a:cxn>
                  <a:cxn ang="0">
                    <a:pos x="T4" y="T5"/>
                  </a:cxn>
                  <a:cxn ang="0">
                    <a:pos x="T6" y="T7"/>
                  </a:cxn>
                  <a:cxn ang="0">
                    <a:pos x="T8" y="T9"/>
                  </a:cxn>
                  <a:cxn ang="0">
                    <a:pos x="T10" y="T11"/>
                  </a:cxn>
                </a:cxnLst>
                <a:rect l="0" t="0" r="r" b="b"/>
                <a:pathLst>
                  <a:path w="13" h="23">
                    <a:moveTo>
                      <a:pt x="7" y="0"/>
                    </a:moveTo>
                    <a:cubicBezTo>
                      <a:pt x="3" y="0"/>
                      <a:pt x="0" y="3"/>
                      <a:pt x="0" y="6"/>
                    </a:cubicBezTo>
                    <a:cubicBezTo>
                      <a:pt x="0" y="23"/>
                      <a:pt x="0" y="23"/>
                      <a:pt x="0" y="23"/>
                    </a:cubicBezTo>
                    <a:cubicBezTo>
                      <a:pt x="13" y="23"/>
                      <a:pt x="13" y="23"/>
                      <a:pt x="13" y="23"/>
                    </a:cubicBezTo>
                    <a:cubicBezTo>
                      <a:pt x="13" y="6"/>
                      <a:pt x="13" y="6"/>
                      <a:pt x="13" y="6"/>
                    </a:cubicBezTo>
                    <a:cubicBezTo>
                      <a:pt x="13" y="3"/>
                      <a:pt x="10" y="0"/>
                      <a:pt x="7"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2" name="Freeform 444">
                <a:extLst>
                  <a:ext uri="{FF2B5EF4-FFF2-40B4-BE49-F238E27FC236}">
                    <a16:creationId xmlns:a16="http://schemas.microsoft.com/office/drawing/2014/main" id="{8E7E85DC-D0FC-4BF2-BFDB-67F7C4F41677}"/>
                  </a:ext>
                </a:extLst>
              </p:cNvPr>
              <p:cNvSpPr>
                <a:spLocks/>
              </p:cNvSpPr>
              <p:nvPr/>
            </p:nvSpPr>
            <p:spPr bwMode="auto">
              <a:xfrm>
                <a:off x="3938518" y="3081486"/>
                <a:ext cx="147840" cy="266942"/>
              </a:xfrm>
              <a:custGeom>
                <a:avLst/>
                <a:gdLst>
                  <a:gd name="T0" fmla="*/ 7 w 13"/>
                  <a:gd name="T1" fmla="*/ 0 h 23"/>
                  <a:gd name="T2" fmla="*/ 0 w 13"/>
                  <a:gd name="T3" fmla="*/ 6 h 23"/>
                  <a:gd name="T4" fmla="*/ 0 w 13"/>
                  <a:gd name="T5" fmla="*/ 23 h 23"/>
                  <a:gd name="T6" fmla="*/ 13 w 13"/>
                  <a:gd name="T7" fmla="*/ 23 h 23"/>
                  <a:gd name="T8" fmla="*/ 13 w 13"/>
                  <a:gd name="T9" fmla="*/ 6 h 23"/>
                  <a:gd name="T10" fmla="*/ 7 w 13"/>
                  <a:gd name="T11" fmla="*/ 0 h 23"/>
                </a:gdLst>
                <a:ahLst/>
                <a:cxnLst>
                  <a:cxn ang="0">
                    <a:pos x="T0" y="T1"/>
                  </a:cxn>
                  <a:cxn ang="0">
                    <a:pos x="T2" y="T3"/>
                  </a:cxn>
                  <a:cxn ang="0">
                    <a:pos x="T4" y="T5"/>
                  </a:cxn>
                  <a:cxn ang="0">
                    <a:pos x="T6" y="T7"/>
                  </a:cxn>
                  <a:cxn ang="0">
                    <a:pos x="T8" y="T9"/>
                  </a:cxn>
                  <a:cxn ang="0">
                    <a:pos x="T10" y="T11"/>
                  </a:cxn>
                </a:cxnLst>
                <a:rect l="0" t="0" r="r" b="b"/>
                <a:pathLst>
                  <a:path w="13" h="23">
                    <a:moveTo>
                      <a:pt x="7" y="0"/>
                    </a:moveTo>
                    <a:cubicBezTo>
                      <a:pt x="3" y="0"/>
                      <a:pt x="0" y="3"/>
                      <a:pt x="0" y="6"/>
                    </a:cubicBezTo>
                    <a:cubicBezTo>
                      <a:pt x="0" y="23"/>
                      <a:pt x="0" y="23"/>
                      <a:pt x="0" y="23"/>
                    </a:cubicBezTo>
                    <a:cubicBezTo>
                      <a:pt x="13" y="23"/>
                      <a:pt x="13" y="23"/>
                      <a:pt x="13" y="23"/>
                    </a:cubicBezTo>
                    <a:cubicBezTo>
                      <a:pt x="13" y="6"/>
                      <a:pt x="13" y="6"/>
                      <a:pt x="13" y="6"/>
                    </a:cubicBezTo>
                    <a:cubicBezTo>
                      <a:pt x="13" y="3"/>
                      <a:pt x="10" y="0"/>
                      <a:pt x="7"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3" name="Freeform 445">
                <a:extLst>
                  <a:ext uri="{FF2B5EF4-FFF2-40B4-BE49-F238E27FC236}">
                    <a16:creationId xmlns:a16="http://schemas.microsoft.com/office/drawing/2014/main" id="{920A2A6C-B10F-40F5-B5A7-1D4BA15D0A31}"/>
                  </a:ext>
                </a:extLst>
              </p:cNvPr>
              <p:cNvSpPr>
                <a:spLocks/>
              </p:cNvSpPr>
              <p:nvPr/>
            </p:nvSpPr>
            <p:spPr bwMode="auto">
              <a:xfrm>
                <a:off x="3749898" y="3081486"/>
                <a:ext cx="147840" cy="266942"/>
              </a:xfrm>
              <a:custGeom>
                <a:avLst/>
                <a:gdLst>
                  <a:gd name="T0" fmla="*/ 6 w 13"/>
                  <a:gd name="T1" fmla="*/ 0 h 23"/>
                  <a:gd name="T2" fmla="*/ 0 w 13"/>
                  <a:gd name="T3" fmla="*/ 6 h 23"/>
                  <a:gd name="T4" fmla="*/ 0 w 13"/>
                  <a:gd name="T5" fmla="*/ 23 h 23"/>
                  <a:gd name="T6" fmla="*/ 13 w 13"/>
                  <a:gd name="T7" fmla="*/ 23 h 23"/>
                  <a:gd name="T8" fmla="*/ 13 w 13"/>
                  <a:gd name="T9" fmla="*/ 6 h 23"/>
                  <a:gd name="T10" fmla="*/ 6 w 13"/>
                  <a:gd name="T11" fmla="*/ 0 h 23"/>
                </a:gdLst>
                <a:ahLst/>
                <a:cxnLst>
                  <a:cxn ang="0">
                    <a:pos x="T0" y="T1"/>
                  </a:cxn>
                  <a:cxn ang="0">
                    <a:pos x="T2" y="T3"/>
                  </a:cxn>
                  <a:cxn ang="0">
                    <a:pos x="T4" y="T5"/>
                  </a:cxn>
                  <a:cxn ang="0">
                    <a:pos x="T6" y="T7"/>
                  </a:cxn>
                  <a:cxn ang="0">
                    <a:pos x="T8" y="T9"/>
                  </a:cxn>
                  <a:cxn ang="0">
                    <a:pos x="T10" y="T11"/>
                  </a:cxn>
                </a:cxnLst>
                <a:rect l="0" t="0" r="r" b="b"/>
                <a:pathLst>
                  <a:path w="13" h="23">
                    <a:moveTo>
                      <a:pt x="6" y="0"/>
                    </a:moveTo>
                    <a:cubicBezTo>
                      <a:pt x="3" y="0"/>
                      <a:pt x="0" y="3"/>
                      <a:pt x="0" y="6"/>
                    </a:cubicBezTo>
                    <a:cubicBezTo>
                      <a:pt x="0" y="23"/>
                      <a:pt x="0" y="23"/>
                      <a:pt x="0" y="23"/>
                    </a:cubicBezTo>
                    <a:cubicBezTo>
                      <a:pt x="13" y="23"/>
                      <a:pt x="13" y="23"/>
                      <a:pt x="13" y="23"/>
                    </a:cubicBezTo>
                    <a:cubicBezTo>
                      <a:pt x="13" y="6"/>
                      <a:pt x="13" y="6"/>
                      <a:pt x="13" y="6"/>
                    </a:cubicBezTo>
                    <a:cubicBezTo>
                      <a:pt x="13" y="3"/>
                      <a:pt x="10" y="0"/>
                      <a:pt x="6"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4" name="Rectangle 446">
                <a:extLst>
                  <a:ext uri="{FF2B5EF4-FFF2-40B4-BE49-F238E27FC236}">
                    <a16:creationId xmlns:a16="http://schemas.microsoft.com/office/drawing/2014/main" id="{CC23506A-54D6-4B9B-937F-E41A7706873E}"/>
                  </a:ext>
                </a:extLst>
              </p:cNvPr>
              <p:cNvSpPr>
                <a:spLocks noChangeArrowheads="1"/>
              </p:cNvSpPr>
              <p:nvPr/>
            </p:nvSpPr>
            <p:spPr bwMode="auto">
              <a:xfrm>
                <a:off x="3505200" y="3449869"/>
                <a:ext cx="637237" cy="1601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5" name="Rectangle 447">
                <a:extLst>
                  <a:ext uri="{FF2B5EF4-FFF2-40B4-BE49-F238E27FC236}">
                    <a16:creationId xmlns:a16="http://schemas.microsoft.com/office/drawing/2014/main" id="{1D5C3A13-DE32-4E26-921E-2A26354191F9}"/>
                  </a:ext>
                </a:extLst>
              </p:cNvPr>
              <p:cNvSpPr>
                <a:spLocks noChangeArrowheads="1"/>
              </p:cNvSpPr>
              <p:nvPr/>
            </p:nvSpPr>
            <p:spPr bwMode="auto">
              <a:xfrm>
                <a:off x="3505200" y="3407158"/>
                <a:ext cx="637237" cy="1067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6" name="Rectangle 448">
                <a:extLst>
                  <a:ext uri="{FF2B5EF4-FFF2-40B4-BE49-F238E27FC236}">
                    <a16:creationId xmlns:a16="http://schemas.microsoft.com/office/drawing/2014/main" id="{E042C257-BAEC-4862-B25A-A2570F0F58FE}"/>
                  </a:ext>
                </a:extLst>
              </p:cNvPr>
              <p:cNvSpPr>
                <a:spLocks noChangeArrowheads="1"/>
              </p:cNvSpPr>
              <p:nvPr/>
            </p:nvSpPr>
            <p:spPr bwMode="auto">
              <a:xfrm>
                <a:off x="3505200" y="3348429"/>
                <a:ext cx="637237" cy="213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7" name="Rectangle 449">
                <a:extLst>
                  <a:ext uri="{FF2B5EF4-FFF2-40B4-BE49-F238E27FC236}">
                    <a16:creationId xmlns:a16="http://schemas.microsoft.com/office/drawing/2014/main" id="{254AEB14-27C1-44FD-B46E-37DFD37018D5}"/>
                  </a:ext>
                </a:extLst>
              </p:cNvPr>
              <p:cNvSpPr>
                <a:spLocks noChangeArrowheads="1"/>
              </p:cNvSpPr>
              <p:nvPr/>
            </p:nvSpPr>
            <p:spPr bwMode="auto">
              <a:xfrm>
                <a:off x="3596962" y="2483535"/>
                <a:ext cx="50979"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8" name="Rectangle 450">
                <a:extLst>
                  <a:ext uri="{FF2B5EF4-FFF2-40B4-BE49-F238E27FC236}">
                    <a16:creationId xmlns:a16="http://schemas.microsoft.com/office/drawing/2014/main" id="{0478D99E-3FAD-4B72-BE44-39692AFCB0C3}"/>
                  </a:ext>
                </a:extLst>
              </p:cNvPr>
              <p:cNvSpPr>
                <a:spLocks noChangeArrowheads="1"/>
              </p:cNvSpPr>
              <p:nvPr/>
            </p:nvSpPr>
            <p:spPr bwMode="auto">
              <a:xfrm>
                <a:off x="3729507" y="248353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9" name="Rectangle 451">
                <a:extLst>
                  <a:ext uri="{FF2B5EF4-FFF2-40B4-BE49-F238E27FC236}">
                    <a16:creationId xmlns:a16="http://schemas.microsoft.com/office/drawing/2014/main" id="{281A26A2-18E7-425E-846E-B196A3CC0536}"/>
                  </a:ext>
                </a:extLst>
              </p:cNvPr>
              <p:cNvSpPr>
                <a:spLocks noChangeArrowheads="1"/>
              </p:cNvSpPr>
              <p:nvPr/>
            </p:nvSpPr>
            <p:spPr bwMode="auto">
              <a:xfrm>
                <a:off x="3862052" y="248353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0" name="Rectangle 452">
                <a:extLst>
                  <a:ext uri="{FF2B5EF4-FFF2-40B4-BE49-F238E27FC236}">
                    <a16:creationId xmlns:a16="http://schemas.microsoft.com/office/drawing/2014/main" id="{7A6B0536-8B88-4103-8B31-2DE84D8A0019}"/>
                  </a:ext>
                </a:extLst>
              </p:cNvPr>
              <p:cNvSpPr>
                <a:spLocks noChangeArrowheads="1"/>
              </p:cNvSpPr>
              <p:nvPr/>
            </p:nvSpPr>
            <p:spPr bwMode="auto">
              <a:xfrm>
                <a:off x="3994597" y="248353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1" name="Rectangle 453">
                <a:extLst>
                  <a:ext uri="{FF2B5EF4-FFF2-40B4-BE49-F238E27FC236}">
                    <a16:creationId xmlns:a16="http://schemas.microsoft.com/office/drawing/2014/main" id="{47C26F50-6A86-472A-8743-81F968D493DD}"/>
                  </a:ext>
                </a:extLst>
              </p:cNvPr>
              <p:cNvSpPr>
                <a:spLocks noChangeArrowheads="1"/>
              </p:cNvSpPr>
              <p:nvPr/>
            </p:nvSpPr>
            <p:spPr bwMode="auto">
              <a:xfrm>
                <a:off x="3596962" y="2718445"/>
                <a:ext cx="50979"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2" name="Rectangle 454">
                <a:extLst>
                  <a:ext uri="{FF2B5EF4-FFF2-40B4-BE49-F238E27FC236}">
                    <a16:creationId xmlns:a16="http://schemas.microsoft.com/office/drawing/2014/main" id="{666144AD-A564-4FF6-8049-71F8DEAA066B}"/>
                  </a:ext>
                </a:extLst>
              </p:cNvPr>
              <p:cNvSpPr>
                <a:spLocks noChangeArrowheads="1"/>
              </p:cNvSpPr>
              <p:nvPr/>
            </p:nvSpPr>
            <p:spPr bwMode="auto">
              <a:xfrm>
                <a:off x="3729507" y="271844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3" name="Rectangle 455">
                <a:extLst>
                  <a:ext uri="{FF2B5EF4-FFF2-40B4-BE49-F238E27FC236}">
                    <a16:creationId xmlns:a16="http://schemas.microsoft.com/office/drawing/2014/main" id="{377A1899-28B7-486B-8A21-0E911113219A}"/>
                  </a:ext>
                </a:extLst>
              </p:cNvPr>
              <p:cNvSpPr>
                <a:spLocks noChangeArrowheads="1"/>
              </p:cNvSpPr>
              <p:nvPr/>
            </p:nvSpPr>
            <p:spPr bwMode="auto">
              <a:xfrm>
                <a:off x="3862052" y="271844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4" name="Rectangle 456">
                <a:extLst>
                  <a:ext uri="{FF2B5EF4-FFF2-40B4-BE49-F238E27FC236}">
                    <a16:creationId xmlns:a16="http://schemas.microsoft.com/office/drawing/2014/main" id="{28250AA3-777B-4EBC-8090-F41CD3EA1267}"/>
                  </a:ext>
                </a:extLst>
              </p:cNvPr>
              <p:cNvSpPr>
                <a:spLocks noChangeArrowheads="1"/>
              </p:cNvSpPr>
              <p:nvPr/>
            </p:nvSpPr>
            <p:spPr bwMode="auto">
              <a:xfrm>
                <a:off x="3994597" y="271844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235" name="Group 234">
              <a:extLst>
                <a:ext uri="{FF2B5EF4-FFF2-40B4-BE49-F238E27FC236}">
                  <a16:creationId xmlns:a16="http://schemas.microsoft.com/office/drawing/2014/main" id="{249870B0-A748-4AE1-8546-BC15E66AEE5C}"/>
                </a:ext>
              </a:extLst>
            </p:cNvPr>
            <p:cNvGrpSpPr/>
            <p:nvPr/>
          </p:nvGrpSpPr>
          <p:grpSpPr>
            <a:xfrm>
              <a:off x="10803537" y="4236809"/>
              <a:ext cx="777169" cy="2797810"/>
              <a:chOff x="6063962" y="2362200"/>
              <a:chExt cx="639762" cy="2582117"/>
            </a:xfrm>
          </p:grpSpPr>
          <p:sp>
            <p:nvSpPr>
              <p:cNvPr id="236" name="Freeform 383">
                <a:extLst>
                  <a:ext uri="{FF2B5EF4-FFF2-40B4-BE49-F238E27FC236}">
                    <a16:creationId xmlns:a16="http://schemas.microsoft.com/office/drawing/2014/main" id="{CB7AE6CE-E9E2-44F3-A29C-14745BBAE602}"/>
                  </a:ext>
                </a:extLst>
              </p:cNvPr>
              <p:cNvSpPr>
                <a:spLocks/>
              </p:cNvSpPr>
              <p:nvPr/>
            </p:nvSpPr>
            <p:spPr bwMode="auto">
              <a:xfrm>
                <a:off x="6063962" y="2631638"/>
                <a:ext cx="639762" cy="2312679"/>
              </a:xfrm>
              <a:custGeom>
                <a:avLst/>
                <a:gdLst>
                  <a:gd name="T0" fmla="*/ 0 w 158"/>
                  <a:gd name="T1" fmla="*/ 0 h 412"/>
                  <a:gd name="T2" fmla="*/ 158 w 158"/>
                  <a:gd name="T3" fmla="*/ 0 h 412"/>
                  <a:gd name="T4" fmla="*/ 158 w 158"/>
                  <a:gd name="T5" fmla="*/ 412 h 412"/>
                  <a:gd name="T6" fmla="*/ 0 w 158"/>
                  <a:gd name="T7" fmla="*/ 412 h 412"/>
                  <a:gd name="T8" fmla="*/ 0 w 158"/>
                  <a:gd name="T9" fmla="*/ 268 h 412"/>
                  <a:gd name="T10" fmla="*/ 0 w 158"/>
                  <a:gd name="T11" fmla="*/ 0 h 412"/>
                </a:gdLst>
                <a:ahLst/>
                <a:cxnLst>
                  <a:cxn ang="0">
                    <a:pos x="T0" y="T1"/>
                  </a:cxn>
                  <a:cxn ang="0">
                    <a:pos x="T2" y="T3"/>
                  </a:cxn>
                  <a:cxn ang="0">
                    <a:pos x="T4" y="T5"/>
                  </a:cxn>
                  <a:cxn ang="0">
                    <a:pos x="T6" y="T7"/>
                  </a:cxn>
                  <a:cxn ang="0">
                    <a:pos x="T8" y="T9"/>
                  </a:cxn>
                  <a:cxn ang="0">
                    <a:pos x="T10" y="T11"/>
                  </a:cxn>
                </a:cxnLst>
                <a:rect l="0" t="0" r="r" b="b"/>
                <a:pathLst>
                  <a:path w="158" h="412">
                    <a:moveTo>
                      <a:pt x="0" y="0"/>
                    </a:moveTo>
                    <a:lnTo>
                      <a:pt x="158" y="0"/>
                    </a:lnTo>
                    <a:lnTo>
                      <a:pt x="158" y="412"/>
                    </a:lnTo>
                    <a:lnTo>
                      <a:pt x="0" y="412"/>
                    </a:lnTo>
                    <a:lnTo>
                      <a:pt x="0" y="268"/>
                    </a:lnTo>
                    <a:lnTo>
                      <a:pt x="0" y="0"/>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7" name="Rectangle 236">
                <a:extLst>
                  <a:ext uri="{FF2B5EF4-FFF2-40B4-BE49-F238E27FC236}">
                    <a16:creationId xmlns:a16="http://schemas.microsoft.com/office/drawing/2014/main" id="{807C02B8-AE0D-4DE0-B37B-F44C7D350708}"/>
                  </a:ext>
                </a:extLst>
              </p:cNvPr>
              <p:cNvSpPr>
                <a:spLocks noChangeArrowheads="1"/>
              </p:cNvSpPr>
              <p:nvPr/>
            </p:nvSpPr>
            <p:spPr bwMode="auto">
              <a:xfrm>
                <a:off x="6286662" y="2800037"/>
                <a:ext cx="64786" cy="162787"/>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8" name="Rectangle 237">
                <a:extLst>
                  <a:ext uri="{FF2B5EF4-FFF2-40B4-BE49-F238E27FC236}">
                    <a16:creationId xmlns:a16="http://schemas.microsoft.com/office/drawing/2014/main" id="{B0208929-82D9-43DE-AB42-EA1FBD35ECD7}"/>
                  </a:ext>
                </a:extLst>
              </p:cNvPr>
              <p:cNvSpPr>
                <a:spLocks noChangeArrowheads="1"/>
              </p:cNvSpPr>
              <p:nvPr/>
            </p:nvSpPr>
            <p:spPr bwMode="auto">
              <a:xfrm>
                <a:off x="6420282" y="2800037"/>
                <a:ext cx="60738" cy="162787"/>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9" name="Rectangle 238">
                <a:extLst>
                  <a:ext uri="{FF2B5EF4-FFF2-40B4-BE49-F238E27FC236}">
                    <a16:creationId xmlns:a16="http://schemas.microsoft.com/office/drawing/2014/main" id="{DCA0BBE2-D707-427A-9E3D-0E252CFAC0CE}"/>
                  </a:ext>
                </a:extLst>
              </p:cNvPr>
              <p:cNvSpPr>
                <a:spLocks noChangeArrowheads="1"/>
              </p:cNvSpPr>
              <p:nvPr/>
            </p:nvSpPr>
            <p:spPr bwMode="auto">
              <a:xfrm>
                <a:off x="6420282" y="3047022"/>
                <a:ext cx="60738" cy="15717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0" name="Rectangle 239">
                <a:extLst>
                  <a:ext uri="{FF2B5EF4-FFF2-40B4-BE49-F238E27FC236}">
                    <a16:creationId xmlns:a16="http://schemas.microsoft.com/office/drawing/2014/main" id="{5D7B8D98-8E19-47BC-9BF4-E70D56E22215}"/>
                  </a:ext>
                </a:extLst>
              </p:cNvPr>
              <p:cNvSpPr>
                <a:spLocks noChangeArrowheads="1"/>
              </p:cNvSpPr>
              <p:nvPr/>
            </p:nvSpPr>
            <p:spPr bwMode="auto">
              <a:xfrm>
                <a:off x="6144942" y="3294007"/>
                <a:ext cx="72884" cy="15717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1" name="Rectangle 240">
                <a:extLst>
                  <a:ext uri="{FF2B5EF4-FFF2-40B4-BE49-F238E27FC236}">
                    <a16:creationId xmlns:a16="http://schemas.microsoft.com/office/drawing/2014/main" id="{DDCB712C-3956-4825-9C4F-0E7BCEFD48D5}"/>
                  </a:ext>
                </a:extLst>
              </p:cNvPr>
              <p:cNvSpPr>
                <a:spLocks noChangeArrowheads="1"/>
              </p:cNvSpPr>
              <p:nvPr/>
            </p:nvSpPr>
            <p:spPr bwMode="auto">
              <a:xfrm>
                <a:off x="6286662" y="3535381"/>
                <a:ext cx="64786" cy="174014"/>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2" name="Rectangle 241">
                <a:extLst>
                  <a:ext uri="{FF2B5EF4-FFF2-40B4-BE49-F238E27FC236}">
                    <a16:creationId xmlns:a16="http://schemas.microsoft.com/office/drawing/2014/main" id="{5314CA79-DA3C-43FE-8BBC-3A5EE4CF423B}"/>
                  </a:ext>
                </a:extLst>
              </p:cNvPr>
              <p:cNvSpPr>
                <a:spLocks noChangeArrowheads="1"/>
              </p:cNvSpPr>
              <p:nvPr/>
            </p:nvSpPr>
            <p:spPr bwMode="auto">
              <a:xfrm>
                <a:off x="6420282" y="3535381"/>
                <a:ext cx="60738" cy="174014"/>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3" name="Rectangle 242">
                <a:extLst>
                  <a:ext uri="{FF2B5EF4-FFF2-40B4-BE49-F238E27FC236}">
                    <a16:creationId xmlns:a16="http://schemas.microsoft.com/office/drawing/2014/main" id="{044DA74B-7D55-427C-9F8F-E27F083CA476}"/>
                  </a:ext>
                </a:extLst>
              </p:cNvPr>
              <p:cNvSpPr>
                <a:spLocks noChangeArrowheads="1"/>
              </p:cNvSpPr>
              <p:nvPr/>
            </p:nvSpPr>
            <p:spPr bwMode="auto">
              <a:xfrm>
                <a:off x="6420282" y="3782366"/>
                <a:ext cx="60738" cy="16839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4" name="Rectangle 243">
                <a:extLst>
                  <a:ext uri="{FF2B5EF4-FFF2-40B4-BE49-F238E27FC236}">
                    <a16:creationId xmlns:a16="http://schemas.microsoft.com/office/drawing/2014/main" id="{25F8AEE4-06E2-4F94-B633-136FEE754CA2}"/>
                  </a:ext>
                </a:extLst>
              </p:cNvPr>
              <p:cNvSpPr>
                <a:spLocks noChangeArrowheads="1"/>
              </p:cNvSpPr>
              <p:nvPr/>
            </p:nvSpPr>
            <p:spPr bwMode="auto">
              <a:xfrm>
                <a:off x="6562003" y="3782366"/>
                <a:ext cx="60738" cy="16839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5" name="Rectangle 244">
                <a:extLst>
                  <a:ext uri="{FF2B5EF4-FFF2-40B4-BE49-F238E27FC236}">
                    <a16:creationId xmlns:a16="http://schemas.microsoft.com/office/drawing/2014/main" id="{2735D177-D762-4ED0-9F23-4049ABD71C47}"/>
                  </a:ext>
                </a:extLst>
              </p:cNvPr>
              <p:cNvSpPr>
                <a:spLocks noChangeArrowheads="1"/>
              </p:cNvSpPr>
              <p:nvPr/>
            </p:nvSpPr>
            <p:spPr bwMode="auto">
              <a:xfrm>
                <a:off x="6144942" y="4023736"/>
                <a:ext cx="72884" cy="174014"/>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6" name="Rectangle 245">
                <a:extLst>
                  <a:ext uri="{FF2B5EF4-FFF2-40B4-BE49-F238E27FC236}">
                    <a16:creationId xmlns:a16="http://schemas.microsoft.com/office/drawing/2014/main" id="{9C13DAF0-C552-4B86-9946-5B70BE52C738}"/>
                  </a:ext>
                </a:extLst>
              </p:cNvPr>
              <p:cNvSpPr>
                <a:spLocks noChangeArrowheads="1"/>
              </p:cNvSpPr>
              <p:nvPr/>
            </p:nvSpPr>
            <p:spPr bwMode="auto">
              <a:xfrm>
                <a:off x="6286662" y="4023736"/>
                <a:ext cx="64786" cy="174014"/>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7" name="Rectangle 246">
                <a:extLst>
                  <a:ext uri="{FF2B5EF4-FFF2-40B4-BE49-F238E27FC236}">
                    <a16:creationId xmlns:a16="http://schemas.microsoft.com/office/drawing/2014/main" id="{8AF29BF2-64A7-42CF-A67E-9250A9BD6894}"/>
                  </a:ext>
                </a:extLst>
              </p:cNvPr>
              <p:cNvSpPr>
                <a:spLocks noChangeArrowheads="1"/>
              </p:cNvSpPr>
              <p:nvPr/>
            </p:nvSpPr>
            <p:spPr bwMode="auto">
              <a:xfrm>
                <a:off x="6144942" y="4281948"/>
                <a:ext cx="72884" cy="162787"/>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8" name="Rectangle 247">
                <a:extLst>
                  <a:ext uri="{FF2B5EF4-FFF2-40B4-BE49-F238E27FC236}">
                    <a16:creationId xmlns:a16="http://schemas.microsoft.com/office/drawing/2014/main" id="{73E1452B-82AD-4738-9C00-89C02F724B67}"/>
                  </a:ext>
                </a:extLst>
              </p:cNvPr>
              <p:cNvSpPr>
                <a:spLocks noChangeArrowheads="1"/>
              </p:cNvSpPr>
              <p:nvPr/>
            </p:nvSpPr>
            <p:spPr bwMode="auto">
              <a:xfrm>
                <a:off x="6420282" y="4281948"/>
                <a:ext cx="60738" cy="162787"/>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9" name="Rectangle 248">
                <a:extLst>
                  <a:ext uri="{FF2B5EF4-FFF2-40B4-BE49-F238E27FC236}">
                    <a16:creationId xmlns:a16="http://schemas.microsoft.com/office/drawing/2014/main" id="{0CC53DDB-48C3-4B22-B3B6-8701BF434A0D}"/>
                  </a:ext>
                </a:extLst>
              </p:cNvPr>
              <p:cNvSpPr>
                <a:spLocks noChangeArrowheads="1"/>
              </p:cNvSpPr>
              <p:nvPr/>
            </p:nvSpPr>
            <p:spPr bwMode="auto">
              <a:xfrm>
                <a:off x="6286662" y="4528933"/>
                <a:ext cx="64786" cy="15717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0" name="Rectangle 249">
                <a:extLst>
                  <a:ext uri="{FF2B5EF4-FFF2-40B4-BE49-F238E27FC236}">
                    <a16:creationId xmlns:a16="http://schemas.microsoft.com/office/drawing/2014/main" id="{8EB0BA2E-8FD3-4761-BBF1-A89CBB676850}"/>
                  </a:ext>
                </a:extLst>
              </p:cNvPr>
              <p:cNvSpPr>
                <a:spLocks noChangeArrowheads="1"/>
              </p:cNvSpPr>
              <p:nvPr/>
            </p:nvSpPr>
            <p:spPr bwMode="auto">
              <a:xfrm>
                <a:off x="6562003" y="4528933"/>
                <a:ext cx="60738" cy="15717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1" name="Rectangle 250">
                <a:extLst>
                  <a:ext uri="{FF2B5EF4-FFF2-40B4-BE49-F238E27FC236}">
                    <a16:creationId xmlns:a16="http://schemas.microsoft.com/office/drawing/2014/main" id="{56DB5CC5-AFA2-4468-A499-FD0C94FF8BC1}"/>
                  </a:ext>
                </a:extLst>
              </p:cNvPr>
              <p:cNvSpPr>
                <a:spLocks noChangeArrowheads="1"/>
              </p:cNvSpPr>
              <p:nvPr/>
            </p:nvSpPr>
            <p:spPr bwMode="auto">
              <a:xfrm>
                <a:off x="6420282" y="2468854"/>
                <a:ext cx="202456" cy="162787"/>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2" name="Rectangle 251">
                <a:extLst>
                  <a:ext uri="{FF2B5EF4-FFF2-40B4-BE49-F238E27FC236}">
                    <a16:creationId xmlns:a16="http://schemas.microsoft.com/office/drawing/2014/main" id="{4EE80796-F6B2-4762-82E5-D0C7208865BA}"/>
                  </a:ext>
                </a:extLst>
              </p:cNvPr>
              <p:cNvSpPr>
                <a:spLocks noChangeArrowheads="1"/>
              </p:cNvSpPr>
              <p:nvPr/>
            </p:nvSpPr>
            <p:spPr bwMode="auto">
              <a:xfrm>
                <a:off x="6217826" y="2362200"/>
                <a:ext cx="32393" cy="2694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3" name="Rectangle 252">
                <a:extLst>
                  <a:ext uri="{FF2B5EF4-FFF2-40B4-BE49-F238E27FC236}">
                    <a16:creationId xmlns:a16="http://schemas.microsoft.com/office/drawing/2014/main" id="{7EBC46D4-5DD2-4CF6-9F18-14FEA185F692}"/>
                  </a:ext>
                </a:extLst>
              </p:cNvPr>
              <p:cNvSpPr>
                <a:spLocks noChangeArrowheads="1"/>
              </p:cNvSpPr>
              <p:nvPr/>
            </p:nvSpPr>
            <p:spPr bwMode="auto">
              <a:xfrm>
                <a:off x="6144942" y="2800037"/>
                <a:ext cx="72884" cy="162787"/>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4" name="Rectangle 253">
                <a:extLst>
                  <a:ext uri="{FF2B5EF4-FFF2-40B4-BE49-F238E27FC236}">
                    <a16:creationId xmlns:a16="http://schemas.microsoft.com/office/drawing/2014/main" id="{CA520931-6B4C-41D5-8032-87C91365EB72}"/>
                  </a:ext>
                </a:extLst>
              </p:cNvPr>
              <p:cNvSpPr>
                <a:spLocks noChangeArrowheads="1"/>
              </p:cNvSpPr>
              <p:nvPr/>
            </p:nvSpPr>
            <p:spPr bwMode="auto">
              <a:xfrm>
                <a:off x="6562003" y="2800037"/>
                <a:ext cx="60738" cy="162787"/>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5" name="Rectangle 254">
                <a:extLst>
                  <a:ext uri="{FF2B5EF4-FFF2-40B4-BE49-F238E27FC236}">
                    <a16:creationId xmlns:a16="http://schemas.microsoft.com/office/drawing/2014/main" id="{A637254C-40B2-4143-96C7-542B7EB08CE5}"/>
                  </a:ext>
                </a:extLst>
              </p:cNvPr>
              <p:cNvSpPr>
                <a:spLocks noChangeArrowheads="1"/>
              </p:cNvSpPr>
              <p:nvPr/>
            </p:nvSpPr>
            <p:spPr bwMode="auto">
              <a:xfrm>
                <a:off x="6144942" y="3047022"/>
                <a:ext cx="72884"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6" name="Rectangle 407">
                <a:extLst>
                  <a:ext uri="{FF2B5EF4-FFF2-40B4-BE49-F238E27FC236}">
                    <a16:creationId xmlns:a16="http://schemas.microsoft.com/office/drawing/2014/main" id="{E9236B73-D16B-43DD-A3A1-B9BAD2C663FE}"/>
                  </a:ext>
                </a:extLst>
              </p:cNvPr>
              <p:cNvSpPr>
                <a:spLocks noChangeArrowheads="1"/>
              </p:cNvSpPr>
              <p:nvPr/>
            </p:nvSpPr>
            <p:spPr bwMode="auto">
              <a:xfrm>
                <a:off x="6286662" y="3047026"/>
                <a:ext cx="64786"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7" name="Rectangle 408">
                <a:extLst>
                  <a:ext uri="{FF2B5EF4-FFF2-40B4-BE49-F238E27FC236}">
                    <a16:creationId xmlns:a16="http://schemas.microsoft.com/office/drawing/2014/main" id="{B3CC7D1F-8053-4DAD-B53E-93E7ED91891A}"/>
                  </a:ext>
                </a:extLst>
              </p:cNvPr>
              <p:cNvSpPr>
                <a:spLocks noChangeArrowheads="1"/>
              </p:cNvSpPr>
              <p:nvPr/>
            </p:nvSpPr>
            <p:spPr bwMode="auto">
              <a:xfrm>
                <a:off x="6562003" y="3047026"/>
                <a:ext cx="60738"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8" name="Rectangle 409">
                <a:extLst>
                  <a:ext uri="{FF2B5EF4-FFF2-40B4-BE49-F238E27FC236}">
                    <a16:creationId xmlns:a16="http://schemas.microsoft.com/office/drawing/2014/main" id="{B8BC0A91-E911-43A7-AD2F-FAFD40B49FA1}"/>
                  </a:ext>
                </a:extLst>
              </p:cNvPr>
              <p:cNvSpPr>
                <a:spLocks noChangeArrowheads="1"/>
              </p:cNvSpPr>
              <p:nvPr/>
            </p:nvSpPr>
            <p:spPr bwMode="auto">
              <a:xfrm>
                <a:off x="6286662" y="3294011"/>
                <a:ext cx="64786"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9" name="Rectangle 410">
                <a:extLst>
                  <a:ext uri="{FF2B5EF4-FFF2-40B4-BE49-F238E27FC236}">
                    <a16:creationId xmlns:a16="http://schemas.microsoft.com/office/drawing/2014/main" id="{5CC29D79-A945-4A7D-ADAF-CD7195175F43}"/>
                  </a:ext>
                </a:extLst>
              </p:cNvPr>
              <p:cNvSpPr>
                <a:spLocks noChangeArrowheads="1"/>
              </p:cNvSpPr>
              <p:nvPr/>
            </p:nvSpPr>
            <p:spPr bwMode="auto">
              <a:xfrm>
                <a:off x="6420282" y="3294011"/>
                <a:ext cx="60738"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0" name="Rectangle 411">
                <a:extLst>
                  <a:ext uri="{FF2B5EF4-FFF2-40B4-BE49-F238E27FC236}">
                    <a16:creationId xmlns:a16="http://schemas.microsoft.com/office/drawing/2014/main" id="{0CD8FAD5-FD6F-474E-B38C-F55066396A5E}"/>
                  </a:ext>
                </a:extLst>
              </p:cNvPr>
              <p:cNvSpPr>
                <a:spLocks noChangeArrowheads="1"/>
              </p:cNvSpPr>
              <p:nvPr/>
            </p:nvSpPr>
            <p:spPr bwMode="auto">
              <a:xfrm>
                <a:off x="6562003" y="3294011"/>
                <a:ext cx="60738"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1" name="Rectangle 412">
                <a:extLst>
                  <a:ext uri="{FF2B5EF4-FFF2-40B4-BE49-F238E27FC236}">
                    <a16:creationId xmlns:a16="http://schemas.microsoft.com/office/drawing/2014/main" id="{E68E9D3B-EF2D-43EF-8683-7607D9C9A4E2}"/>
                  </a:ext>
                </a:extLst>
              </p:cNvPr>
              <p:cNvSpPr>
                <a:spLocks noChangeArrowheads="1"/>
              </p:cNvSpPr>
              <p:nvPr/>
            </p:nvSpPr>
            <p:spPr bwMode="auto">
              <a:xfrm>
                <a:off x="6144942" y="3535381"/>
                <a:ext cx="72884" cy="17401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2" name="Rectangle 413">
                <a:extLst>
                  <a:ext uri="{FF2B5EF4-FFF2-40B4-BE49-F238E27FC236}">
                    <a16:creationId xmlns:a16="http://schemas.microsoft.com/office/drawing/2014/main" id="{4DFA4CAB-98C8-4E95-B25A-539F2C702DD9}"/>
                  </a:ext>
                </a:extLst>
              </p:cNvPr>
              <p:cNvSpPr>
                <a:spLocks noChangeArrowheads="1"/>
              </p:cNvSpPr>
              <p:nvPr/>
            </p:nvSpPr>
            <p:spPr bwMode="auto">
              <a:xfrm>
                <a:off x="6562003" y="3535381"/>
                <a:ext cx="60738" cy="17401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3" name="Rectangle 414">
                <a:extLst>
                  <a:ext uri="{FF2B5EF4-FFF2-40B4-BE49-F238E27FC236}">
                    <a16:creationId xmlns:a16="http://schemas.microsoft.com/office/drawing/2014/main" id="{F55C8983-9EBD-44EA-93DB-806992072CC7}"/>
                  </a:ext>
                </a:extLst>
              </p:cNvPr>
              <p:cNvSpPr>
                <a:spLocks noChangeArrowheads="1"/>
              </p:cNvSpPr>
              <p:nvPr/>
            </p:nvSpPr>
            <p:spPr bwMode="auto">
              <a:xfrm>
                <a:off x="6144942" y="3782366"/>
                <a:ext cx="72884" cy="168399"/>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4" name="Rectangle 415">
                <a:extLst>
                  <a:ext uri="{FF2B5EF4-FFF2-40B4-BE49-F238E27FC236}">
                    <a16:creationId xmlns:a16="http://schemas.microsoft.com/office/drawing/2014/main" id="{4FBDD212-798C-43D4-811D-B8530BD7523C}"/>
                  </a:ext>
                </a:extLst>
              </p:cNvPr>
              <p:cNvSpPr>
                <a:spLocks noChangeArrowheads="1"/>
              </p:cNvSpPr>
              <p:nvPr/>
            </p:nvSpPr>
            <p:spPr bwMode="auto">
              <a:xfrm>
                <a:off x="6286662" y="3782366"/>
                <a:ext cx="64786" cy="168399"/>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6" name="Rectangle 416">
                <a:extLst>
                  <a:ext uri="{FF2B5EF4-FFF2-40B4-BE49-F238E27FC236}">
                    <a16:creationId xmlns:a16="http://schemas.microsoft.com/office/drawing/2014/main" id="{70CAE253-C455-42A5-ACEA-1C7B067C2DDE}"/>
                  </a:ext>
                </a:extLst>
              </p:cNvPr>
              <p:cNvSpPr>
                <a:spLocks noChangeArrowheads="1"/>
              </p:cNvSpPr>
              <p:nvPr/>
            </p:nvSpPr>
            <p:spPr bwMode="auto">
              <a:xfrm>
                <a:off x="6420282" y="4023740"/>
                <a:ext cx="60738" cy="17401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7" name="Rectangle 417">
                <a:extLst>
                  <a:ext uri="{FF2B5EF4-FFF2-40B4-BE49-F238E27FC236}">
                    <a16:creationId xmlns:a16="http://schemas.microsoft.com/office/drawing/2014/main" id="{DB483B60-4759-4740-8335-C50483796F71}"/>
                  </a:ext>
                </a:extLst>
              </p:cNvPr>
              <p:cNvSpPr>
                <a:spLocks noChangeArrowheads="1"/>
              </p:cNvSpPr>
              <p:nvPr/>
            </p:nvSpPr>
            <p:spPr bwMode="auto">
              <a:xfrm>
                <a:off x="6562003" y="4023740"/>
                <a:ext cx="60738" cy="17401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8" name="Rectangle 418">
                <a:extLst>
                  <a:ext uri="{FF2B5EF4-FFF2-40B4-BE49-F238E27FC236}">
                    <a16:creationId xmlns:a16="http://schemas.microsoft.com/office/drawing/2014/main" id="{20344880-5F04-4067-94FC-7BB2394D1FD9}"/>
                  </a:ext>
                </a:extLst>
              </p:cNvPr>
              <p:cNvSpPr>
                <a:spLocks noChangeArrowheads="1"/>
              </p:cNvSpPr>
              <p:nvPr/>
            </p:nvSpPr>
            <p:spPr bwMode="auto">
              <a:xfrm>
                <a:off x="6286662" y="4281951"/>
                <a:ext cx="64786" cy="162787"/>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9" name="Rectangle 419">
                <a:extLst>
                  <a:ext uri="{FF2B5EF4-FFF2-40B4-BE49-F238E27FC236}">
                    <a16:creationId xmlns:a16="http://schemas.microsoft.com/office/drawing/2014/main" id="{9F871D23-A64B-4D1F-83D1-F4CADC695A9B}"/>
                  </a:ext>
                </a:extLst>
              </p:cNvPr>
              <p:cNvSpPr>
                <a:spLocks noChangeArrowheads="1"/>
              </p:cNvSpPr>
              <p:nvPr/>
            </p:nvSpPr>
            <p:spPr bwMode="auto">
              <a:xfrm>
                <a:off x="6562003" y="4281951"/>
                <a:ext cx="60738" cy="162787"/>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70" name="Rectangle 424">
                <a:extLst>
                  <a:ext uri="{FF2B5EF4-FFF2-40B4-BE49-F238E27FC236}">
                    <a16:creationId xmlns:a16="http://schemas.microsoft.com/office/drawing/2014/main" id="{C87094CB-5C24-44FA-9D95-C0441736CD97}"/>
                  </a:ext>
                </a:extLst>
              </p:cNvPr>
              <p:cNvSpPr>
                <a:spLocks noChangeArrowheads="1"/>
              </p:cNvSpPr>
              <p:nvPr/>
            </p:nvSpPr>
            <p:spPr bwMode="auto">
              <a:xfrm>
                <a:off x="6144942" y="4528936"/>
                <a:ext cx="72884"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72" name="Rectangle 425">
                <a:extLst>
                  <a:ext uri="{FF2B5EF4-FFF2-40B4-BE49-F238E27FC236}">
                    <a16:creationId xmlns:a16="http://schemas.microsoft.com/office/drawing/2014/main" id="{9C4EAEE0-4107-4109-8B27-C3FDEEF53D19}"/>
                  </a:ext>
                </a:extLst>
              </p:cNvPr>
              <p:cNvSpPr>
                <a:spLocks noChangeArrowheads="1"/>
              </p:cNvSpPr>
              <p:nvPr/>
            </p:nvSpPr>
            <p:spPr bwMode="auto">
              <a:xfrm>
                <a:off x="6420282" y="4528936"/>
                <a:ext cx="60738"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spTree>
    <p:extLst>
      <p:ext uri="{BB962C8B-B14F-4D97-AF65-F5344CB8AC3E}">
        <p14:creationId xmlns:p14="http://schemas.microsoft.com/office/powerpoint/2010/main" val="2123852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a14="http://schemas.microsoft.com/office/drawing/2010/main" xmlns:a16="http://schemas.microsoft.com/office/drawing/2014/main">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42" presetClass="path" presetSubtype="0" decel="100000" fill="hold" grpId="1" nodeType="withEffect">
                                  <p:stCondLst>
                                    <p:cond delay="0"/>
                                  </p:stCondLst>
                                  <p:childTnLst>
                                    <p:animMotion origin="layout" path="M -3.125E-6 4.44444E-6 L -3.125E-6 0.03703 " pathEditMode="relative" rAng="0" ptsTypes="AA">
                                      <p:cBhvr>
                                        <p:cTn id="9" dur="600" spd="-100000" fill="hold"/>
                                        <p:tgtEl>
                                          <p:spTgt spid="63"/>
                                        </p:tgtEl>
                                        <p:attrNameLst>
                                          <p:attrName>ppt_x</p:attrName>
                                          <p:attrName>ppt_y</p:attrName>
                                        </p:attrNameLst>
                                      </p:cBhvr>
                                      <p:rCtr x="0" y="1852"/>
                                    </p:animMotion>
                                  </p:childTnLst>
                                </p:cTn>
                              </p:par>
                              <p:par>
                                <p:cTn id="10" presetID="10" presetClass="entr" presetSubtype="0" fill="hold" grpId="0" nodeType="withEffect">
                                  <p:stCondLst>
                                    <p:cond delay="5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par>
                                <p:cTn id="13" presetID="42" presetClass="path" presetSubtype="0" decel="100000" fill="hold" grpId="1" nodeType="withEffect">
                                  <p:stCondLst>
                                    <p:cond delay="50"/>
                                  </p:stCondLst>
                                  <p:childTnLst>
                                    <p:animMotion origin="layout" path="M -3.125E-6 4.44444E-6 L -3.125E-6 0.03703 " pathEditMode="relative" rAng="0" ptsTypes="AA">
                                      <p:cBhvr>
                                        <p:cTn id="14" dur="600" spd="-100000" fill="hold"/>
                                        <p:tgtEl>
                                          <p:spTgt spid="60"/>
                                        </p:tgtEl>
                                        <p:attrNameLst>
                                          <p:attrName>ppt_x</p:attrName>
                                          <p:attrName>ppt_y</p:attrName>
                                        </p:attrNameLst>
                                      </p:cBhvr>
                                      <p:rCtr x="0" y="1852"/>
                                    </p:animMotion>
                                  </p:childTnLst>
                                </p:cTn>
                              </p:par>
                              <p:par>
                                <p:cTn id="15" presetID="10" presetClass="entr" presetSubtype="0" fill="hold" grpId="0" nodeType="withEffect">
                                  <p:stCondLst>
                                    <p:cond delay="10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par>
                                <p:cTn id="18" presetID="42" presetClass="path" presetSubtype="0" decel="100000" fill="hold" grpId="1" nodeType="withEffect">
                                  <p:stCondLst>
                                    <p:cond delay="100"/>
                                  </p:stCondLst>
                                  <p:childTnLst>
                                    <p:animMotion origin="layout" path="M -3.125E-6 4.44444E-6 L -3.125E-6 0.03703 " pathEditMode="relative" rAng="0" ptsTypes="AA">
                                      <p:cBhvr>
                                        <p:cTn id="19" dur="600" spd="-100000" fill="hold"/>
                                        <p:tgtEl>
                                          <p:spTgt spid="62"/>
                                        </p:tgtEl>
                                        <p:attrNameLst>
                                          <p:attrName>ppt_x</p:attrName>
                                          <p:attrName>ppt_y</p:attrName>
                                        </p:attrNameLst>
                                      </p:cBhvr>
                                      <p:rCtr x="0" y="1852"/>
                                    </p:animMotion>
                                  </p:childTnLst>
                                </p:cTn>
                              </p:par>
                              <p:par>
                                <p:cTn id="20" presetID="10" presetClass="entr" presetSubtype="0" fill="hold" grpId="0" nodeType="withEffect">
                                  <p:stCondLst>
                                    <p:cond delay="15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500"/>
                                        <p:tgtEl>
                                          <p:spTgt spid="67"/>
                                        </p:tgtEl>
                                      </p:cBhvr>
                                    </p:animEffect>
                                  </p:childTnLst>
                                </p:cTn>
                              </p:par>
                              <p:par>
                                <p:cTn id="23" presetID="42" presetClass="path" presetSubtype="0" decel="100000" fill="hold" grpId="1" nodeType="withEffect">
                                  <p:stCondLst>
                                    <p:cond delay="150"/>
                                  </p:stCondLst>
                                  <p:childTnLst>
                                    <p:animMotion origin="layout" path="M -3.125E-6 4.44444E-6 L -3.125E-6 0.03703 " pathEditMode="relative" rAng="0" ptsTypes="AA">
                                      <p:cBhvr>
                                        <p:cTn id="24" dur="600" spd="-100000" fill="hold"/>
                                        <p:tgtEl>
                                          <p:spTgt spid="67"/>
                                        </p:tgtEl>
                                        <p:attrNameLst>
                                          <p:attrName>ppt_x</p:attrName>
                                          <p:attrName>ppt_y</p:attrName>
                                        </p:attrNameLst>
                                      </p:cBhvr>
                                      <p:rCtr x="0" y="1852"/>
                                    </p:animMotion>
                                  </p:childTnLst>
                                </p:cTn>
                              </p:par>
                              <p:par>
                                <p:cTn id="25" presetID="10" presetClass="entr" presetSubtype="0" fill="hold" grpId="0" nodeType="withEffect">
                                  <p:stCondLst>
                                    <p:cond delay="20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500"/>
                                        <p:tgtEl>
                                          <p:spTgt spid="65"/>
                                        </p:tgtEl>
                                      </p:cBhvr>
                                    </p:animEffect>
                                  </p:childTnLst>
                                </p:cTn>
                              </p:par>
                              <p:par>
                                <p:cTn id="28" presetID="42" presetClass="path" presetSubtype="0" decel="100000" fill="hold" grpId="1" nodeType="withEffect">
                                  <p:stCondLst>
                                    <p:cond delay="200"/>
                                  </p:stCondLst>
                                  <p:childTnLst>
                                    <p:animMotion origin="layout" path="M -3.125E-6 4.44444E-6 L -3.125E-6 0.03703 " pathEditMode="relative" rAng="0" ptsTypes="AA">
                                      <p:cBhvr>
                                        <p:cTn id="29" dur="600" spd="-100000" fill="hold"/>
                                        <p:tgtEl>
                                          <p:spTgt spid="65"/>
                                        </p:tgtEl>
                                        <p:attrNameLst>
                                          <p:attrName>ppt_x</p:attrName>
                                          <p:attrName>ppt_y</p:attrName>
                                        </p:attrNameLst>
                                      </p:cBhvr>
                                      <p:rCtr x="0" y="1852"/>
                                    </p:animMotion>
                                  </p:childTnLst>
                                </p:cTn>
                              </p:par>
                              <p:par>
                                <p:cTn id="30" presetID="10" presetClass="entr" presetSubtype="0" fill="hold" grpId="0" nodeType="withEffect">
                                  <p:stCondLst>
                                    <p:cond delay="25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500"/>
                                        <p:tgtEl>
                                          <p:spTgt spid="61"/>
                                        </p:tgtEl>
                                      </p:cBhvr>
                                    </p:animEffect>
                                  </p:childTnLst>
                                </p:cTn>
                              </p:par>
                              <p:par>
                                <p:cTn id="33" presetID="42" presetClass="path" presetSubtype="0" decel="100000" fill="hold" grpId="1" nodeType="withEffect">
                                  <p:stCondLst>
                                    <p:cond delay="250"/>
                                  </p:stCondLst>
                                  <p:childTnLst>
                                    <p:animMotion origin="layout" path="M -3.125E-6 4.44444E-6 L -3.125E-6 0.03703 " pathEditMode="relative" rAng="0" ptsTypes="AA">
                                      <p:cBhvr>
                                        <p:cTn id="34" dur="600" spd="-100000" fill="hold"/>
                                        <p:tgtEl>
                                          <p:spTgt spid="61"/>
                                        </p:tgtEl>
                                        <p:attrNameLst>
                                          <p:attrName>ppt_x</p:attrName>
                                          <p:attrName>ppt_y</p:attrName>
                                        </p:attrNameLst>
                                      </p:cBhvr>
                                      <p:rCtr x="0" y="1852"/>
                                    </p:animMotion>
                                  </p:childTnLst>
                                </p:cTn>
                              </p:par>
                              <p:par>
                                <p:cTn id="35" presetID="10" presetClass="entr" presetSubtype="0" fill="hold" grpId="0" nodeType="withEffect">
                                  <p:stCondLst>
                                    <p:cond delay="30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childTnLst>
                                </p:cTn>
                              </p:par>
                              <p:par>
                                <p:cTn id="38" presetID="42" presetClass="path" presetSubtype="0" decel="100000" fill="hold" grpId="1" nodeType="withEffect">
                                  <p:stCondLst>
                                    <p:cond delay="300"/>
                                  </p:stCondLst>
                                  <p:childTnLst>
                                    <p:animMotion origin="layout" path="M -3.125E-6 4.44444E-6 L -3.125E-6 0.03703 " pathEditMode="relative" rAng="0" ptsTypes="AA">
                                      <p:cBhvr>
                                        <p:cTn id="39" dur="600" spd="-100000" fill="hold"/>
                                        <p:tgtEl>
                                          <p:spTgt spid="66"/>
                                        </p:tgtEl>
                                        <p:attrNameLst>
                                          <p:attrName>ppt_x</p:attrName>
                                          <p:attrName>ppt_y</p:attrName>
                                        </p:attrNameLst>
                                      </p:cBhvr>
                                      <p:rCtr x="0" y="1852"/>
                                    </p:animMotion>
                                  </p:childTnLst>
                                </p:cTn>
                              </p:par>
                              <p:par>
                                <p:cTn id="40" presetID="10" presetClass="entr" presetSubtype="0" fill="hold" grpId="0" nodeType="withEffect">
                                  <p:stCondLst>
                                    <p:cond delay="35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par>
                                <p:cTn id="43" presetID="42" presetClass="path" presetSubtype="0" decel="100000" fill="hold" grpId="1" nodeType="withEffect">
                                  <p:stCondLst>
                                    <p:cond delay="350"/>
                                  </p:stCondLst>
                                  <p:childTnLst>
                                    <p:animMotion origin="layout" path="M -3.125E-6 4.44444E-6 L -3.125E-6 0.03703 " pathEditMode="relative" rAng="0" ptsTypes="AA">
                                      <p:cBhvr>
                                        <p:cTn id="44" dur="600" spd="-100000" fill="hold"/>
                                        <p:tgtEl>
                                          <p:spTgt spid="68"/>
                                        </p:tgtEl>
                                        <p:attrNameLst>
                                          <p:attrName>ppt_x</p:attrName>
                                          <p:attrName>ppt_y</p:attrName>
                                        </p:attrNameLst>
                                      </p:cBhvr>
                                      <p:rCtr x="0" y="1852"/>
                                    </p:animMotion>
                                  </p:childTnLst>
                                </p:cTn>
                              </p:par>
                              <p:par>
                                <p:cTn id="45" presetID="10" presetClass="entr" presetSubtype="0" fill="hold" grpId="0" nodeType="withEffect">
                                  <p:stCondLst>
                                    <p:cond delay="40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par>
                                <p:cTn id="48" presetID="42" presetClass="path" presetSubtype="0" decel="100000" fill="hold" grpId="1" nodeType="withEffect">
                                  <p:stCondLst>
                                    <p:cond delay="400"/>
                                  </p:stCondLst>
                                  <p:childTnLst>
                                    <p:animMotion origin="layout" path="M -3.125E-6 4.44444E-6 L -3.125E-6 0.03703 " pathEditMode="relative" rAng="0" ptsTypes="AA">
                                      <p:cBhvr>
                                        <p:cTn id="49" dur="600" spd="-100000" fill="hold"/>
                                        <p:tgtEl>
                                          <p:spTgt spid="71"/>
                                        </p:tgtEl>
                                        <p:attrNameLst>
                                          <p:attrName>ppt_x</p:attrName>
                                          <p:attrName>ppt_y</p:attrName>
                                        </p:attrNameLst>
                                      </p:cBhvr>
                                      <p:rCtr x="0" y="1852"/>
                                    </p:animMotion>
                                  </p:childTnLst>
                                </p:cTn>
                              </p:par>
                              <p:par>
                                <p:cTn id="50" presetID="10" presetClass="entr" presetSubtype="0" fill="hold" grpId="0" nodeType="withEffect">
                                  <p:stCondLst>
                                    <p:cond delay="45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500"/>
                                        <p:tgtEl>
                                          <p:spTgt spid="69"/>
                                        </p:tgtEl>
                                      </p:cBhvr>
                                    </p:animEffect>
                                  </p:childTnLst>
                                </p:cTn>
                              </p:par>
                              <p:par>
                                <p:cTn id="53" presetID="42" presetClass="path" presetSubtype="0" decel="100000" fill="hold" grpId="1" nodeType="withEffect">
                                  <p:stCondLst>
                                    <p:cond delay="450"/>
                                  </p:stCondLst>
                                  <p:childTnLst>
                                    <p:animMotion origin="layout" path="M -3.125E-6 4.44444E-6 L -3.125E-6 0.03703 " pathEditMode="relative" rAng="0" ptsTypes="AA">
                                      <p:cBhvr>
                                        <p:cTn id="54" dur="600" spd="-100000" fill="hold"/>
                                        <p:tgtEl>
                                          <p:spTgt spid="69"/>
                                        </p:tgtEl>
                                        <p:attrNameLst>
                                          <p:attrName>ppt_x</p:attrName>
                                          <p:attrName>ppt_y</p:attrName>
                                        </p:attrNameLst>
                                      </p:cBhvr>
                                      <p:rCtr x="0" y="1852"/>
                                    </p:animMotion>
                                  </p:childTnLst>
                                </p:cTn>
                              </p:par>
                              <p:par>
                                <p:cTn id="55" presetID="10" presetClass="entr" presetSubtype="0" fill="hold" grpId="0" nodeType="withEffect">
                                  <p:stCondLst>
                                    <p:cond delay="50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par>
                                <p:cTn id="58" presetID="42" presetClass="path" presetSubtype="0" decel="100000" fill="hold" grpId="1" nodeType="withEffect">
                                  <p:stCondLst>
                                    <p:cond delay="500"/>
                                  </p:stCondLst>
                                  <p:childTnLst>
                                    <p:animMotion origin="layout" path="M -3.125E-6 4.44444E-6 L -3.125E-6 0.03703 " pathEditMode="relative" rAng="0" ptsTypes="AA">
                                      <p:cBhvr>
                                        <p:cTn id="59" dur="600" spd="-100000" fill="hold"/>
                                        <p:tgtEl>
                                          <p:spTgt spid="64"/>
                                        </p:tgtEl>
                                        <p:attrNameLst>
                                          <p:attrName>ppt_x</p:attrName>
                                          <p:attrName>ppt_y</p:attrName>
                                        </p:attrNameLst>
                                      </p:cBhvr>
                                      <p:rCtr x="0" y="1852"/>
                                    </p:animMotion>
                                  </p:childTnLst>
                                </p:cTn>
                              </p:par>
                              <p:par>
                                <p:cTn id="60" presetID="10" presetClass="entr" presetSubtype="0" fill="hold" grpId="0" nodeType="withEffect">
                                  <p:stCondLst>
                                    <p:cond delay="55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500"/>
                                        <p:tgtEl>
                                          <p:spTgt spid="70"/>
                                        </p:tgtEl>
                                      </p:cBhvr>
                                    </p:animEffect>
                                  </p:childTnLst>
                                </p:cTn>
                              </p:par>
                              <p:par>
                                <p:cTn id="63" presetID="42" presetClass="path" presetSubtype="0" decel="100000" fill="hold" grpId="1" nodeType="withEffect">
                                  <p:stCondLst>
                                    <p:cond delay="550"/>
                                  </p:stCondLst>
                                  <p:childTnLst>
                                    <p:animMotion origin="layout" path="M -3.125E-6 4.44444E-6 L -3.125E-6 0.03703 " pathEditMode="relative" rAng="0" ptsTypes="AA">
                                      <p:cBhvr>
                                        <p:cTn id="64" dur="600" spd="-100000" fill="hold"/>
                                        <p:tgtEl>
                                          <p:spTgt spid="70"/>
                                        </p:tgtEl>
                                        <p:attrNameLst>
                                          <p:attrName>ppt_x</p:attrName>
                                          <p:attrName>ppt_y</p:attrName>
                                        </p:attrNameLst>
                                      </p:cBhvr>
                                      <p:rCtr x="0" y="1852"/>
                                    </p:animMotion>
                                  </p:childTnLst>
                                </p:cTn>
                              </p:par>
                              <p:par>
                                <p:cTn id="65" presetID="2" presetClass="entr" presetSubtype="1" decel="100000" fill="hold" grpId="0" nodeType="withEffect">
                                  <p:stCondLst>
                                    <p:cond delay="0"/>
                                  </p:stCondLst>
                                  <p:childTnLst>
                                    <p:set>
                                      <p:cBhvr>
                                        <p:cTn id="66" dur="1" fill="hold">
                                          <p:stCondLst>
                                            <p:cond delay="0"/>
                                          </p:stCondLst>
                                        </p:cTn>
                                        <p:tgtEl>
                                          <p:spTgt spid="535"/>
                                        </p:tgtEl>
                                        <p:attrNameLst>
                                          <p:attrName>style.visibility</p:attrName>
                                        </p:attrNameLst>
                                      </p:cBhvr>
                                      <p:to>
                                        <p:strVal val="visible"/>
                                      </p:to>
                                    </p:set>
                                    <p:anim calcmode="lin" valueType="num">
                                      <p:cBhvr additive="base">
                                        <p:cTn id="67" dur="700" fill="hold"/>
                                        <p:tgtEl>
                                          <p:spTgt spid="535"/>
                                        </p:tgtEl>
                                        <p:attrNameLst>
                                          <p:attrName>ppt_x</p:attrName>
                                        </p:attrNameLst>
                                      </p:cBhvr>
                                      <p:tavLst>
                                        <p:tav tm="0">
                                          <p:val>
                                            <p:strVal val="#ppt_x"/>
                                          </p:val>
                                        </p:tav>
                                        <p:tav tm="100000">
                                          <p:val>
                                            <p:strVal val="#ppt_x"/>
                                          </p:val>
                                        </p:tav>
                                      </p:tavLst>
                                    </p:anim>
                                    <p:anim calcmode="lin" valueType="num">
                                      <p:cBhvr additive="base">
                                        <p:cTn id="68" dur="700" fill="hold"/>
                                        <p:tgtEl>
                                          <p:spTgt spid="535"/>
                                        </p:tgtEl>
                                        <p:attrNameLst>
                                          <p:attrName>ppt_y</p:attrName>
                                        </p:attrNameLst>
                                      </p:cBhvr>
                                      <p:tavLst>
                                        <p:tav tm="0">
                                          <p:val>
                                            <p:strVal val="0-#ppt_h/2"/>
                                          </p:val>
                                        </p:tav>
                                        <p:tav tm="100000">
                                          <p:val>
                                            <p:strVal val="#ppt_y"/>
                                          </p:val>
                                        </p:tav>
                                      </p:tavLst>
                                    </p:anim>
                                  </p:childTnLst>
                                </p:cTn>
                              </p:par>
                              <p:par>
                                <p:cTn id="69" presetID="2" presetClass="entr" presetSubtype="4" decel="100000" fill="hold" nodeType="with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additive="base">
                                        <p:cTn id="71" dur="500" fill="hold"/>
                                        <p:tgtEl>
                                          <p:spTgt spid="5"/>
                                        </p:tgtEl>
                                        <p:attrNameLst>
                                          <p:attrName>ppt_x</p:attrName>
                                        </p:attrNameLst>
                                      </p:cBhvr>
                                      <p:tavLst>
                                        <p:tav tm="0">
                                          <p:val>
                                            <p:strVal val="#ppt_x"/>
                                          </p:val>
                                        </p:tav>
                                        <p:tav tm="100000">
                                          <p:val>
                                            <p:strVal val="#ppt_x"/>
                                          </p:val>
                                        </p:tav>
                                      </p:tavLst>
                                    </p:anim>
                                    <p:anim calcmode="lin" valueType="num">
                                      <p:cBhvr additive="base">
                                        <p:cTn id="7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 grpId="0"/>
      <p:bldP spid="60" grpId="0"/>
      <p:bldP spid="60" grpId="1"/>
      <p:bldP spid="61" grpId="0"/>
      <p:bldP spid="61" grpId="1"/>
      <p:bldP spid="62" grpId="0"/>
      <p:bldP spid="62" grpId="1"/>
      <p:bldP spid="63" grpId="0"/>
      <p:bldP spid="63" grpId="1"/>
      <p:bldP spid="64" grpId="0"/>
      <p:bldP spid="64" grpId="1"/>
      <p:bldP spid="65" grpId="0"/>
      <p:bldP spid="65" grpId="1"/>
      <p:bldP spid="66" grpId="0"/>
      <p:bldP spid="66" grpId="1"/>
      <p:bldP spid="67" grpId="0"/>
      <p:bldP spid="67" grpId="1"/>
      <p:bldP spid="68" grpId="0"/>
      <p:bldP spid="68" grpId="1"/>
      <p:bldP spid="69" grpId="0"/>
      <p:bldP spid="69" grpId="1"/>
      <p:bldP spid="70" grpId="0"/>
      <p:bldP spid="70" grpId="1"/>
      <p:bldP spid="71" grpId="0"/>
      <p:bldP spid="71" grpId="1"/>
    </p:bldLst>
  </p:timing>
</p:sld>
</file>

<file path=ppt/slides/slide5.xml><?xml version="1.0" encoding="utf-8"?>
<p:sld xmlns:a16="http://schemas.microsoft.com/office/drawing/2014/main" xmlns:a14="http://schemas.microsoft.com/office/drawing/2010/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0" name="Straight Connector 479"/>
          <p:cNvCxnSpPr/>
          <p:nvPr/>
        </p:nvCxnSpPr>
        <p:spPr>
          <a:xfrm flipV="1">
            <a:off x="8685568" y="3048055"/>
            <a:ext cx="0" cy="2971379"/>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6" name="Straight Connector 475"/>
          <p:cNvCxnSpPr/>
          <p:nvPr/>
        </p:nvCxnSpPr>
        <p:spPr>
          <a:xfrm flipV="1">
            <a:off x="11138860" y="2514732"/>
            <a:ext cx="0" cy="220948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3" name="Straight Connector 462"/>
          <p:cNvCxnSpPr/>
          <p:nvPr/>
        </p:nvCxnSpPr>
        <p:spPr>
          <a:xfrm flipV="1">
            <a:off x="6567508" y="487"/>
            <a:ext cx="0" cy="6857027"/>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5" name="Straight Connector 464"/>
          <p:cNvCxnSpPr/>
          <p:nvPr/>
        </p:nvCxnSpPr>
        <p:spPr>
          <a:xfrm flipV="1">
            <a:off x="9691265" y="487"/>
            <a:ext cx="0" cy="6857027"/>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5" name="Straight Connector 434"/>
          <p:cNvCxnSpPr/>
          <p:nvPr/>
        </p:nvCxnSpPr>
        <p:spPr>
          <a:xfrm flipV="1">
            <a:off x="685703" y="2743299"/>
            <a:ext cx="0" cy="411421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9" name="Straight Connector 438"/>
          <p:cNvCxnSpPr/>
          <p:nvPr/>
        </p:nvCxnSpPr>
        <p:spPr>
          <a:xfrm>
            <a:off x="685703" y="2743299"/>
            <a:ext cx="2209486"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1" name="Straight Connector 440"/>
          <p:cNvCxnSpPr/>
          <p:nvPr/>
        </p:nvCxnSpPr>
        <p:spPr>
          <a:xfrm flipV="1">
            <a:off x="2895189" y="487"/>
            <a:ext cx="0" cy="2742811"/>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6" name="Straight Connector 445"/>
          <p:cNvCxnSpPr/>
          <p:nvPr/>
        </p:nvCxnSpPr>
        <p:spPr>
          <a:xfrm flipV="1">
            <a:off x="2300913" y="488"/>
            <a:ext cx="0" cy="5257054"/>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3" name="Straight Connector 452"/>
          <p:cNvCxnSpPr/>
          <p:nvPr/>
        </p:nvCxnSpPr>
        <p:spPr>
          <a:xfrm>
            <a:off x="2285677" y="3657569"/>
            <a:ext cx="2925665"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5" name="Straight Connector 454"/>
          <p:cNvCxnSpPr/>
          <p:nvPr/>
        </p:nvCxnSpPr>
        <p:spPr>
          <a:xfrm flipV="1">
            <a:off x="5211341" y="3657569"/>
            <a:ext cx="0" cy="3199946"/>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1" name="Straight Connector 460"/>
          <p:cNvCxnSpPr/>
          <p:nvPr/>
        </p:nvCxnSpPr>
        <p:spPr>
          <a:xfrm>
            <a:off x="1" y="929995"/>
            <a:ext cx="2285675"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7" name="Straight Connector 466"/>
          <p:cNvCxnSpPr/>
          <p:nvPr/>
        </p:nvCxnSpPr>
        <p:spPr>
          <a:xfrm flipV="1">
            <a:off x="4342784" y="1371893"/>
            <a:ext cx="0" cy="2285675"/>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9" name="Straight Connector 468"/>
          <p:cNvCxnSpPr/>
          <p:nvPr/>
        </p:nvCxnSpPr>
        <p:spPr>
          <a:xfrm>
            <a:off x="4342784" y="1371893"/>
            <a:ext cx="2209486"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2" name="Straight Connector 471"/>
          <p:cNvCxnSpPr/>
          <p:nvPr/>
        </p:nvCxnSpPr>
        <p:spPr>
          <a:xfrm>
            <a:off x="6552270" y="3063293"/>
            <a:ext cx="3154233"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4" name="Straight Connector 473"/>
          <p:cNvCxnSpPr/>
          <p:nvPr/>
        </p:nvCxnSpPr>
        <p:spPr>
          <a:xfrm>
            <a:off x="9676028" y="2514731"/>
            <a:ext cx="2514243"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8" name="Straight Connector 477"/>
          <p:cNvCxnSpPr/>
          <p:nvPr/>
        </p:nvCxnSpPr>
        <p:spPr>
          <a:xfrm flipV="1">
            <a:off x="11733136" y="488"/>
            <a:ext cx="0" cy="2514243"/>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a:off x="1" y="5257542"/>
            <a:ext cx="2313103"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a:off x="8685568" y="6019433"/>
            <a:ext cx="3504702"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a:off x="11123622" y="4724217"/>
            <a:ext cx="1066648"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a:off x="2285677" y="4876596"/>
            <a:ext cx="2925665"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p:nvPr/>
        </p:nvCxnSpPr>
        <p:spPr>
          <a:xfrm flipV="1">
            <a:off x="3123757" y="4876596"/>
            <a:ext cx="0" cy="1980919"/>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35" name="TextBox 534"/>
          <p:cNvSpPr txBox="1"/>
          <p:nvPr/>
        </p:nvSpPr>
        <p:spPr>
          <a:xfrm>
            <a:off x="3054718" y="261246"/>
            <a:ext cx="3225079" cy="905179"/>
          </a:xfrm>
          <a:prstGeom prst="rect">
            <a:avLst/>
          </a:prstGeom>
          <a:noFill/>
        </p:spPr>
        <p:txBody>
          <a:bodyPr wrap="square" rtlCol="0" anchor="ctr" anchorCtr="0">
            <a:spAutoFit/>
          </a:bodyPr>
          <a:lstStyle/>
          <a:p>
            <a:pPr defTabSz="914228">
              <a:lnSpc>
                <a:spcPct val="90000"/>
              </a:lnSpc>
              <a:defRPr/>
            </a:pPr>
            <a:r>
              <a:rPr lang="en-US" sz="1961" dirty="0">
                <a:solidFill>
                  <a:schemeClr val="tx2"/>
                </a:solidFill>
                <a:latin typeface="Segoe UI Semilight" panose="020B0402040204020203" pitchFamily="34" charset="0"/>
                <a:cs typeface="Segoe UI Semilight" panose="020B0402040204020203" pitchFamily="34" charset="0"/>
              </a:rPr>
              <a:t>What if all these events could be managed and directed from one place?</a:t>
            </a:r>
          </a:p>
        </p:txBody>
      </p:sp>
      <p:grpSp>
        <p:nvGrpSpPr>
          <p:cNvPr id="5" name="Group 4">
            <a:extLst>
              <a:ext uri="{FF2B5EF4-FFF2-40B4-BE49-F238E27FC236}">
                <a16:creationId xmlns:a16="http://schemas.microsoft.com/office/drawing/2014/main" id="{3EE192C8-3B5B-4AA6-9372-366ABA0403B7}"/>
              </a:ext>
            </a:extLst>
          </p:cNvPr>
          <p:cNvGrpSpPr/>
          <p:nvPr/>
        </p:nvGrpSpPr>
        <p:grpSpPr>
          <a:xfrm>
            <a:off x="1" y="4114703"/>
            <a:ext cx="12191377" cy="2742811"/>
            <a:chOff x="881" y="4236809"/>
            <a:chExt cx="12434712" cy="2797810"/>
          </a:xfrm>
        </p:grpSpPr>
        <p:grpSp>
          <p:nvGrpSpPr>
            <p:cNvPr id="74" name="Group 73">
              <a:extLst>
                <a:ext uri="{FF2B5EF4-FFF2-40B4-BE49-F238E27FC236}">
                  <a16:creationId xmlns:a16="http://schemas.microsoft.com/office/drawing/2014/main" id="{736B1C65-A12C-468E-90BA-F8ED0417A321}"/>
                </a:ext>
              </a:extLst>
            </p:cNvPr>
            <p:cNvGrpSpPr/>
            <p:nvPr/>
          </p:nvGrpSpPr>
          <p:grpSpPr>
            <a:xfrm>
              <a:off x="4353030" y="5757125"/>
              <a:ext cx="1942924" cy="1277494"/>
              <a:chOff x="7518401" y="5083176"/>
              <a:chExt cx="241300" cy="896938"/>
            </a:xfrm>
          </p:grpSpPr>
          <p:sp>
            <p:nvSpPr>
              <p:cNvPr id="75" name="Rectangle 105">
                <a:extLst>
                  <a:ext uri="{FF2B5EF4-FFF2-40B4-BE49-F238E27FC236}">
                    <a16:creationId xmlns:a16="http://schemas.microsoft.com/office/drawing/2014/main" id="{4A475F6A-C91F-4C40-B946-8081DA3A593F}"/>
                  </a:ext>
                </a:extLst>
              </p:cNvPr>
              <p:cNvSpPr>
                <a:spLocks noChangeArrowheads="1"/>
              </p:cNvSpPr>
              <p:nvPr/>
            </p:nvSpPr>
            <p:spPr bwMode="auto">
              <a:xfrm>
                <a:off x="7518401" y="5373688"/>
                <a:ext cx="241300" cy="606425"/>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76" name="Rectangle 106">
                <a:extLst>
                  <a:ext uri="{FF2B5EF4-FFF2-40B4-BE49-F238E27FC236}">
                    <a16:creationId xmlns:a16="http://schemas.microsoft.com/office/drawing/2014/main" id="{7A056F8D-AD03-4406-8D2D-4118D0997C24}"/>
                  </a:ext>
                </a:extLst>
              </p:cNvPr>
              <p:cNvSpPr>
                <a:spLocks noChangeArrowheads="1"/>
              </p:cNvSpPr>
              <p:nvPr/>
            </p:nvSpPr>
            <p:spPr bwMode="auto">
              <a:xfrm>
                <a:off x="7550151" y="5200651"/>
                <a:ext cx="177800" cy="173038"/>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77" name="Freeform 107">
                <a:extLst>
                  <a:ext uri="{FF2B5EF4-FFF2-40B4-BE49-F238E27FC236}">
                    <a16:creationId xmlns:a16="http://schemas.microsoft.com/office/drawing/2014/main" id="{F76EF744-96B5-44D4-90E3-65ECE37E2A5F}"/>
                  </a:ext>
                </a:extLst>
              </p:cNvPr>
              <p:cNvSpPr>
                <a:spLocks/>
              </p:cNvSpPr>
              <p:nvPr/>
            </p:nvSpPr>
            <p:spPr bwMode="auto">
              <a:xfrm>
                <a:off x="7591426" y="5083176"/>
                <a:ext cx="95250" cy="117475"/>
              </a:xfrm>
              <a:custGeom>
                <a:avLst/>
                <a:gdLst>
                  <a:gd name="T0" fmla="*/ 42 w 60"/>
                  <a:gd name="T1" fmla="*/ 0 h 74"/>
                  <a:gd name="T2" fmla="*/ 18 w 60"/>
                  <a:gd name="T3" fmla="*/ 0 h 74"/>
                  <a:gd name="T4" fmla="*/ 0 w 60"/>
                  <a:gd name="T5" fmla="*/ 74 h 74"/>
                  <a:gd name="T6" fmla="*/ 60 w 60"/>
                  <a:gd name="T7" fmla="*/ 74 h 74"/>
                  <a:gd name="T8" fmla="*/ 42 w 60"/>
                  <a:gd name="T9" fmla="*/ 0 h 74"/>
                </a:gdLst>
                <a:ahLst/>
                <a:cxnLst>
                  <a:cxn ang="0">
                    <a:pos x="T0" y="T1"/>
                  </a:cxn>
                  <a:cxn ang="0">
                    <a:pos x="T2" y="T3"/>
                  </a:cxn>
                  <a:cxn ang="0">
                    <a:pos x="T4" y="T5"/>
                  </a:cxn>
                  <a:cxn ang="0">
                    <a:pos x="T6" y="T7"/>
                  </a:cxn>
                  <a:cxn ang="0">
                    <a:pos x="T8" y="T9"/>
                  </a:cxn>
                </a:cxnLst>
                <a:rect l="0" t="0" r="r" b="b"/>
                <a:pathLst>
                  <a:path w="60" h="74">
                    <a:moveTo>
                      <a:pt x="42" y="0"/>
                    </a:moveTo>
                    <a:lnTo>
                      <a:pt x="18" y="0"/>
                    </a:lnTo>
                    <a:lnTo>
                      <a:pt x="0" y="74"/>
                    </a:lnTo>
                    <a:lnTo>
                      <a:pt x="60" y="74"/>
                    </a:lnTo>
                    <a:lnTo>
                      <a:pt x="42"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78" name="Rectangle 108">
                <a:extLst>
                  <a:ext uri="{FF2B5EF4-FFF2-40B4-BE49-F238E27FC236}">
                    <a16:creationId xmlns:a16="http://schemas.microsoft.com/office/drawing/2014/main" id="{031DBF0D-F1E2-45AF-86DD-7822CB05A8FC}"/>
                  </a:ext>
                </a:extLst>
              </p:cNvPr>
              <p:cNvSpPr>
                <a:spLocks noChangeArrowheads="1"/>
              </p:cNvSpPr>
              <p:nvPr/>
            </p:nvSpPr>
            <p:spPr bwMode="auto">
              <a:xfrm>
                <a:off x="7553326" y="5416551"/>
                <a:ext cx="25400" cy="5635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79" name="Rectangle 109">
                <a:extLst>
                  <a:ext uri="{FF2B5EF4-FFF2-40B4-BE49-F238E27FC236}">
                    <a16:creationId xmlns:a16="http://schemas.microsoft.com/office/drawing/2014/main" id="{FD32DE92-AA38-4A0E-B4C3-620AC2E82CA1}"/>
                  </a:ext>
                </a:extLst>
              </p:cNvPr>
              <p:cNvSpPr>
                <a:spLocks noChangeArrowheads="1"/>
              </p:cNvSpPr>
              <p:nvPr/>
            </p:nvSpPr>
            <p:spPr bwMode="auto">
              <a:xfrm>
                <a:off x="7602538" y="5416551"/>
                <a:ext cx="23813" cy="5635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0" name="Rectangle 110">
                <a:extLst>
                  <a:ext uri="{FF2B5EF4-FFF2-40B4-BE49-F238E27FC236}">
                    <a16:creationId xmlns:a16="http://schemas.microsoft.com/office/drawing/2014/main" id="{85BDCDF4-29BF-41FA-BFD8-DB525C3BF0FC}"/>
                  </a:ext>
                </a:extLst>
              </p:cNvPr>
              <p:cNvSpPr>
                <a:spLocks noChangeArrowheads="1"/>
              </p:cNvSpPr>
              <p:nvPr/>
            </p:nvSpPr>
            <p:spPr bwMode="auto">
              <a:xfrm>
                <a:off x="7651751" y="5416551"/>
                <a:ext cx="23813" cy="5635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1" name="Rectangle 111">
                <a:extLst>
                  <a:ext uri="{FF2B5EF4-FFF2-40B4-BE49-F238E27FC236}">
                    <a16:creationId xmlns:a16="http://schemas.microsoft.com/office/drawing/2014/main" id="{F401A7E4-2471-4E0B-BC2C-91563A12DF87}"/>
                  </a:ext>
                </a:extLst>
              </p:cNvPr>
              <p:cNvSpPr>
                <a:spLocks noChangeArrowheads="1"/>
              </p:cNvSpPr>
              <p:nvPr/>
            </p:nvSpPr>
            <p:spPr bwMode="auto">
              <a:xfrm>
                <a:off x="7699376" y="5416551"/>
                <a:ext cx="25400" cy="5635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2" name="Rectangle 112">
                <a:extLst>
                  <a:ext uri="{FF2B5EF4-FFF2-40B4-BE49-F238E27FC236}">
                    <a16:creationId xmlns:a16="http://schemas.microsoft.com/office/drawing/2014/main" id="{7749637B-A0D8-4587-B147-F87AE8AB99C5}"/>
                  </a:ext>
                </a:extLst>
              </p:cNvPr>
              <p:cNvSpPr>
                <a:spLocks noChangeArrowheads="1"/>
              </p:cNvSpPr>
              <p:nvPr/>
            </p:nvSpPr>
            <p:spPr bwMode="auto">
              <a:xfrm>
                <a:off x="7550151" y="5200651"/>
                <a:ext cx="177800" cy="1746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3" name="Rectangle 113">
                <a:extLst>
                  <a:ext uri="{FF2B5EF4-FFF2-40B4-BE49-F238E27FC236}">
                    <a16:creationId xmlns:a16="http://schemas.microsoft.com/office/drawing/2014/main" id="{C074CEFA-1FD5-4804-945F-792E1941D54C}"/>
                  </a:ext>
                </a:extLst>
              </p:cNvPr>
              <p:cNvSpPr>
                <a:spLocks noChangeArrowheads="1"/>
              </p:cNvSpPr>
              <p:nvPr/>
            </p:nvSpPr>
            <p:spPr bwMode="auto">
              <a:xfrm>
                <a:off x="7518401" y="5356226"/>
                <a:ext cx="241300" cy="1746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84" name="Group 83">
              <a:extLst>
                <a:ext uri="{FF2B5EF4-FFF2-40B4-BE49-F238E27FC236}">
                  <a16:creationId xmlns:a16="http://schemas.microsoft.com/office/drawing/2014/main" id="{1036B745-4CD3-4DEE-8870-9CE25AB9E488}"/>
                </a:ext>
              </a:extLst>
            </p:cNvPr>
            <p:cNvGrpSpPr/>
            <p:nvPr/>
          </p:nvGrpSpPr>
          <p:grpSpPr>
            <a:xfrm>
              <a:off x="3331803" y="4401099"/>
              <a:ext cx="1086122" cy="2633520"/>
              <a:chOff x="6019801" y="5249863"/>
              <a:chExt cx="417512" cy="730250"/>
            </a:xfrm>
          </p:grpSpPr>
          <p:sp>
            <p:nvSpPr>
              <p:cNvPr id="85" name="Rectangle 382">
                <a:extLst>
                  <a:ext uri="{FF2B5EF4-FFF2-40B4-BE49-F238E27FC236}">
                    <a16:creationId xmlns:a16="http://schemas.microsoft.com/office/drawing/2014/main" id="{33211CBF-3C3A-4276-8BE0-65BBA5C1E322}"/>
                  </a:ext>
                </a:extLst>
              </p:cNvPr>
              <p:cNvSpPr>
                <a:spLocks noChangeArrowheads="1"/>
              </p:cNvSpPr>
              <p:nvPr/>
            </p:nvSpPr>
            <p:spPr bwMode="auto">
              <a:xfrm>
                <a:off x="6019801" y="5764611"/>
                <a:ext cx="292100" cy="21550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6" name="Freeform 383">
                <a:extLst>
                  <a:ext uri="{FF2B5EF4-FFF2-40B4-BE49-F238E27FC236}">
                    <a16:creationId xmlns:a16="http://schemas.microsoft.com/office/drawing/2014/main" id="{4AFEECAA-1008-472B-9505-4457C13CC98F}"/>
                  </a:ext>
                </a:extLst>
              </p:cNvPr>
              <p:cNvSpPr>
                <a:spLocks/>
              </p:cNvSpPr>
              <p:nvPr/>
            </p:nvSpPr>
            <p:spPr bwMode="auto">
              <a:xfrm>
                <a:off x="6186488" y="5326063"/>
                <a:ext cx="250825" cy="654050"/>
              </a:xfrm>
              <a:custGeom>
                <a:avLst/>
                <a:gdLst>
                  <a:gd name="T0" fmla="*/ 0 w 158"/>
                  <a:gd name="T1" fmla="*/ 0 h 412"/>
                  <a:gd name="T2" fmla="*/ 158 w 158"/>
                  <a:gd name="T3" fmla="*/ 0 h 412"/>
                  <a:gd name="T4" fmla="*/ 158 w 158"/>
                  <a:gd name="T5" fmla="*/ 412 h 412"/>
                  <a:gd name="T6" fmla="*/ 0 w 158"/>
                  <a:gd name="T7" fmla="*/ 412 h 412"/>
                  <a:gd name="T8" fmla="*/ 0 w 158"/>
                  <a:gd name="T9" fmla="*/ 268 h 412"/>
                  <a:gd name="T10" fmla="*/ 0 w 158"/>
                  <a:gd name="T11" fmla="*/ 0 h 412"/>
                </a:gdLst>
                <a:ahLst/>
                <a:cxnLst>
                  <a:cxn ang="0">
                    <a:pos x="T0" y="T1"/>
                  </a:cxn>
                  <a:cxn ang="0">
                    <a:pos x="T2" y="T3"/>
                  </a:cxn>
                  <a:cxn ang="0">
                    <a:pos x="T4" y="T5"/>
                  </a:cxn>
                  <a:cxn ang="0">
                    <a:pos x="T6" y="T7"/>
                  </a:cxn>
                  <a:cxn ang="0">
                    <a:pos x="T8" y="T9"/>
                  </a:cxn>
                  <a:cxn ang="0">
                    <a:pos x="T10" y="T11"/>
                  </a:cxn>
                </a:cxnLst>
                <a:rect l="0" t="0" r="r" b="b"/>
                <a:pathLst>
                  <a:path w="158" h="412">
                    <a:moveTo>
                      <a:pt x="0" y="0"/>
                    </a:moveTo>
                    <a:lnTo>
                      <a:pt x="158" y="0"/>
                    </a:lnTo>
                    <a:lnTo>
                      <a:pt x="158" y="412"/>
                    </a:lnTo>
                    <a:lnTo>
                      <a:pt x="0" y="412"/>
                    </a:lnTo>
                    <a:lnTo>
                      <a:pt x="0" y="268"/>
                    </a:lnTo>
                    <a:lnTo>
                      <a:pt x="0" y="0"/>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7" name="Freeform 384">
                <a:extLst>
                  <a:ext uri="{FF2B5EF4-FFF2-40B4-BE49-F238E27FC236}">
                    <a16:creationId xmlns:a16="http://schemas.microsoft.com/office/drawing/2014/main" id="{6B4D5D85-B746-4DE5-A225-43041FFE76D0}"/>
                  </a:ext>
                </a:extLst>
              </p:cNvPr>
              <p:cNvSpPr>
                <a:spLocks/>
              </p:cNvSpPr>
              <p:nvPr/>
            </p:nvSpPr>
            <p:spPr bwMode="auto">
              <a:xfrm>
                <a:off x="6019801" y="5751513"/>
                <a:ext cx="166688" cy="228600"/>
              </a:xfrm>
              <a:custGeom>
                <a:avLst/>
                <a:gdLst>
                  <a:gd name="T0" fmla="*/ 0 w 105"/>
                  <a:gd name="T1" fmla="*/ 144 h 144"/>
                  <a:gd name="T2" fmla="*/ 105 w 105"/>
                  <a:gd name="T3" fmla="*/ 144 h 144"/>
                  <a:gd name="T4" fmla="*/ 105 w 105"/>
                  <a:gd name="T5" fmla="*/ 0 h 144"/>
                  <a:gd name="T6" fmla="*/ 0 w 105"/>
                  <a:gd name="T7" fmla="*/ 144 h 144"/>
                </a:gdLst>
                <a:ahLst/>
                <a:cxnLst>
                  <a:cxn ang="0">
                    <a:pos x="T0" y="T1"/>
                  </a:cxn>
                  <a:cxn ang="0">
                    <a:pos x="T2" y="T3"/>
                  </a:cxn>
                  <a:cxn ang="0">
                    <a:pos x="T4" y="T5"/>
                  </a:cxn>
                  <a:cxn ang="0">
                    <a:pos x="T6" y="T7"/>
                  </a:cxn>
                </a:cxnLst>
                <a:rect l="0" t="0" r="r" b="b"/>
                <a:pathLst>
                  <a:path w="105" h="144">
                    <a:moveTo>
                      <a:pt x="0" y="144"/>
                    </a:moveTo>
                    <a:lnTo>
                      <a:pt x="105" y="144"/>
                    </a:lnTo>
                    <a:lnTo>
                      <a:pt x="105" y="0"/>
                    </a:lnTo>
                    <a:lnTo>
                      <a:pt x="0" y="144"/>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8" name="Rectangle 385">
                <a:extLst>
                  <a:ext uri="{FF2B5EF4-FFF2-40B4-BE49-F238E27FC236}">
                    <a16:creationId xmlns:a16="http://schemas.microsoft.com/office/drawing/2014/main" id="{3BE8C190-E359-420C-B317-EBDFBE1C3A66}"/>
                  </a:ext>
                </a:extLst>
              </p:cNvPr>
              <p:cNvSpPr>
                <a:spLocks noChangeArrowheads="1"/>
              </p:cNvSpPr>
              <p:nvPr/>
            </p:nvSpPr>
            <p:spPr bwMode="auto">
              <a:xfrm>
                <a:off x="6273801" y="5373688"/>
                <a:ext cx="25400"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89" name="Rectangle 386">
                <a:extLst>
                  <a:ext uri="{FF2B5EF4-FFF2-40B4-BE49-F238E27FC236}">
                    <a16:creationId xmlns:a16="http://schemas.microsoft.com/office/drawing/2014/main" id="{19703F06-BE6F-4B2E-884B-7B27339D78F2}"/>
                  </a:ext>
                </a:extLst>
              </p:cNvPr>
              <p:cNvSpPr>
                <a:spLocks noChangeArrowheads="1"/>
              </p:cNvSpPr>
              <p:nvPr/>
            </p:nvSpPr>
            <p:spPr bwMode="auto">
              <a:xfrm>
                <a:off x="6326188" y="5373688"/>
                <a:ext cx="23813"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0" name="Rectangle 387">
                <a:extLst>
                  <a:ext uri="{FF2B5EF4-FFF2-40B4-BE49-F238E27FC236}">
                    <a16:creationId xmlns:a16="http://schemas.microsoft.com/office/drawing/2014/main" id="{8C602A8B-85B7-4D24-BA14-7B0E1B85AC5B}"/>
                  </a:ext>
                </a:extLst>
              </p:cNvPr>
              <p:cNvSpPr>
                <a:spLocks noChangeArrowheads="1"/>
              </p:cNvSpPr>
              <p:nvPr/>
            </p:nvSpPr>
            <p:spPr bwMode="auto">
              <a:xfrm>
                <a:off x="6326188" y="5443538"/>
                <a:ext cx="23813" cy="4445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1" name="Rectangle 388">
                <a:extLst>
                  <a:ext uri="{FF2B5EF4-FFF2-40B4-BE49-F238E27FC236}">
                    <a16:creationId xmlns:a16="http://schemas.microsoft.com/office/drawing/2014/main" id="{6BF13E33-0486-43D3-9A8A-9FD35B9AFF53}"/>
                  </a:ext>
                </a:extLst>
              </p:cNvPr>
              <p:cNvSpPr>
                <a:spLocks noChangeArrowheads="1"/>
              </p:cNvSpPr>
              <p:nvPr/>
            </p:nvSpPr>
            <p:spPr bwMode="auto">
              <a:xfrm>
                <a:off x="6218238" y="5513388"/>
                <a:ext cx="28575" cy="4445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2" name="Rectangle 389">
                <a:extLst>
                  <a:ext uri="{FF2B5EF4-FFF2-40B4-BE49-F238E27FC236}">
                    <a16:creationId xmlns:a16="http://schemas.microsoft.com/office/drawing/2014/main" id="{A29C6F4D-6E85-40EB-BB37-57C9D5FA553F}"/>
                  </a:ext>
                </a:extLst>
              </p:cNvPr>
              <p:cNvSpPr>
                <a:spLocks noChangeArrowheads="1"/>
              </p:cNvSpPr>
              <p:nvPr/>
            </p:nvSpPr>
            <p:spPr bwMode="auto">
              <a:xfrm>
                <a:off x="6273801" y="5581651"/>
                <a:ext cx="25400" cy="4921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3" name="Rectangle 390">
                <a:extLst>
                  <a:ext uri="{FF2B5EF4-FFF2-40B4-BE49-F238E27FC236}">
                    <a16:creationId xmlns:a16="http://schemas.microsoft.com/office/drawing/2014/main" id="{677D4391-3BD3-4044-9516-8A2455FACEB1}"/>
                  </a:ext>
                </a:extLst>
              </p:cNvPr>
              <p:cNvSpPr>
                <a:spLocks noChangeArrowheads="1"/>
              </p:cNvSpPr>
              <p:nvPr/>
            </p:nvSpPr>
            <p:spPr bwMode="auto">
              <a:xfrm>
                <a:off x="6326188" y="5581651"/>
                <a:ext cx="23813" cy="4921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4" name="Rectangle 391">
                <a:extLst>
                  <a:ext uri="{FF2B5EF4-FFF2-40B4-BE49-F238E27FC236}">
                    <a16:creationId xmlns:a16="http://schemas.microsoft.com/office/drawing/2014/main" id="{2A83A36E-F5F9-4A0F-A0AA-256F74B667B1}"/>
                  </a:ext>
                </a:extLst>
              </p:cNvPr>
              <p:cNvSpPr>
                <a:spLocks noChangeArrowheads="1"/>
              </p:cNvSpPr>
              <p:nvPr/>
            </p:nvSpPr>
            <p:spPr bwMode="auto">
              <a:xfrm>
                <a:off x="6326188" y="5651501"/>
                <a:ext cx="23813" cy="47625"/>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5" name="Rectangle 392">
                <a:extLst>
                  <a:ext uri="{FF2B5EF4-FFF2-40B4-BE49-F238E27FC236}">
                    <a16:creationId xmlns:a16="http://schemas.microsoft.com/office/drawing/2014/main" id="{1F74A231-6785-47A6-A028-D2C6C20DE4B3}"/>
                  </a:ext>
                </a:extLst>
              </p:cNvPr>
              <p:cNvSpPr>
                <a:spLocks noChangeArrowheads="1"/>
              </p:cNvSpPr>
              <p:nvPr/>
            </p:nvSpPr>
            <p:spPr bwMode="auto">
              <a:xfrm>
                <a:off x="6381751" y="5651501"/>
                <a:ext cx="23813" cy="47625"/>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6" name="Rectangle 393">
                <a:extLst>
                  <a:ext uri="{FF2B5EF4-FFF2-40B4-BE49-F238E27FC236}">
                    <a16:creationId xmlns:a16="http://schemas.microsoft.com/office/drawing/2014/main" id="{ABDA38AB-3EF9-4B78-AE72-228679CA6226}"/>
                  </a:ext>
                </a:extLst>
              </p:cNvPr>
              <p:cNvSpPr>
                <a:spLocks noChangeArrowheads="1"/>
              </p:cNvSpPr>
              <p:nvPr/>
            </p:nvSpPr>
            <p:spPr bwMode="auto">
              <a:xfrm>
                <a:off x="6218238" y="5719763"/>
                <a:ext cx="28575" cy="4921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7" name="Rectangle 394">
                <a:extLst>
                  <a:ext uri="{FF2B5EF4-FFF2-40B4-BE49-F238E27FC236}">
                    <a16:creationId xmlns:a16="http://schemas.microsoft.com/office/drawing/2014/main" id="{3F6C173C-9B1A-4FCA-BCCA-FA29F797132A}"/>
                  </a:ext>
                </a:extLst>
              </p:cNvPr>
              <p:cNvSpPr>
                <a:spLocks noChangeArrowheads="1"/>
              </p:cNvSpPr>
              <p:nvPr/>
            </p:nvSpPr>
            <p:spPr bwMode="auto">
              <a:xfrm>
                <a:off x="6273801" y="5719763"/>
                <a:ext cx="25400" cy="4921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8" name="Rectangle 395">
                <a:extLst>
                  <a:ext uri="{FF2B5EF4-FFF2-40B4-BE49-F238E27FC236}">
                    <a16:creationId xmlns:a16="http://schemas.microsoft.com/office/drawing/2014/main" id="{9B7E81A9-A011-4342-8BF6-65C5A7D1AA7D}"/>
                  </a:ext>
                </a:extLst>
              </p:cNvPr>
              <p:cNvSpPr>
                <a:spLocks noChangeArrowheads="1"/>
              </p:cNvSpPr>
              <p:nvPr/>
            </p:nvSpPr>
            <p:spPr bwMode="auto">
              <a:xfrm>
                <a:off x="6218238" y="5792788"/>
                <a:ext cx="28575"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99" name="Rectangle 396">
                <a:extLst>
                  <a:ext uri="{FF2B5EF4-FFF2-40B4-BE49-F238E27FC236}">
                    <a16:creationId xmlns:a16="http://schemas.microsoft.com/office/drawing/2014/main" id="{8D57D225-7544-49BB-9685-DCE1B4F6C24D}"/>
                  </a:ext>
                </a:extLst>
              </p:cNvPr>
              <p:cNvSpPr>
                <a:spLocks noChangeArrowheads="1"/>
              </p:cNvSpPr>
              <p:nvPr/>
            </p:nvSpPr>
            <p:spPr bwMode="auto">
              <a:xfrm>
                <a:off x="6326188" y="5792788"/>
                <a:ext cx="23813"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0" name="Rectangle 397">
                <a:extLst>
                  <a:ext uri="{FF2B5EF4-FFF2-40B4-BE49-F238E27FC236}">
                    <a16:creationId xmlns:a16="http://schemas.microsoft.com/office/drawing/2014/main" id="{426D30FA-100C-45D3-808B-77FB9894015A}"/>
                  </a:ext>
                </a:extLst>
              </p:cNvPr>
              <p:cNvSpPr>
                <a:spLocks noChangeArrowheads="1"/>
              </p:cNvSpPr>
              <p:nvPr/>
            </p:nvSpPr>
            <p:spPr bwMode="auto">
              <a:xfrm>
                <a:off x="6037263" y="5792788"/>
                <a:ext cx="25400"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1" name="Rectangle 398">
                <a:extLst>
                  <a:ext uri="{FF2B5EF4-FFF2-40B4-BE49-F238E27FC236}">
                    <a16:creationId xmlns:a16="http://schemas.microsoft.com/office/drawing/2014/main" id="{0F4E7E9B-E629-4FFC-A540-29F7728F848D}"/>
                  </a:ext>
                </a:extLst>
              </p:cNvPr>
              <p:cNvSpPr>
                <a:spLocks noChangeArrowheads="1"/>
              </p:cNvSpPr>
              <p:nvPr/>
            </p:nvSpPr>
            <p:spPr bwMode="auto">
              <a:xfrm>
                <a:off x="6092826" y="5862638"/>
                <a:ext cx="25400" cy="4445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2" name="Rectangle 399">
                <a:extLst>
                  <a:ext uri="{FF2B5EF4-FFF2-40B4-BE49-F238E27FC236}">
                    <a16:creationId xmlns:a16="http://schemas.microsoft.com/office/drawing/2014/main" id="{12897585-0E1C-44F0-B16D-273740ACEBBB}"/>
                  </a:ext>
                </a:extLst>
              </p:cNvPr>
              <p:cNvSpPr>
                <a:spLocks noChangeArrowheads="1"/>
              </p:cNvSpPr>
              <p:nvPr/>
            </p:nvSpPr>
            <p:spPr bwMode="auto">
              <a:xfrm>
                <a:off x="6273801" y="5862638"/>
                <a:ext cx="25400" cy="4445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3" name="Rectangle 400">
                <a:extLst>
                  <a:ext uri="{FF2B5EF4-FFF2-40B4-BE49-F238E27FC236}">
                    <a16:creationId xmlns:a16="http://schemas.microsoft.com/office/drawing/2014/main" id="{048004FB-8308-4991-BEC3-799B668B4A69}"/>
                  </a:ext>
                </a:extLst>
              </p:cNvPr>
              <p:cNvSpPr>
                <a:spLocks noChangeArrowheads="1"/>
              </p:cNvSpPr>
              <p:nvPr/>
            </p:nvSpPr>
            <p:spPr bwMode="auto">
              <a:xfrm>
                <a:off x="6381751" y="5862638"/>
                <a:ext cx="23813" cy="4445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4" name="Rectangle 401">
                <a:extLst>
                  <a:ext uri="{FF2B5EF4-FFF2-40B4-BE49-F238E27FC236}">
                    <a16:creationId xmlns:a16="http://schemas.microsoft.com/office/drawing/2014/main" id="{69B89B1E-800D-4DB6-B121-A67F1BE3AB5C}"/>
                  </a:ext>
                </a:extLst>
              </p:cNvPr>
              <p:cNvSpPr>
                <a:spLocks noChangeArrowheads="1"/>
              </p:cNvSpPr>
              <p:nvPr/>
            </p:nvSpPr>
            <p:spPr bwMode="auto">
              <a:xfrm>
                <a:off x="6326188" y="5280026"/>
                <a:ext cx="79375"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5" name="Rectangle 402">
                <a:extLst>
                  <a:ext uri="{FF2B5EF4-FFF2-40B4-BE49-F238E27FC236}">
                    <a16:creationId xmlns:a16="http://schemas.microsoft.com/office/drawing/2014/main" id="{544BBA6D-12BC-40EA-A571-884A38DCBFCD}"/>
                  </a:ext>
                </a:extLst>
              </p:cNvPr>
              <p:cNvSpPr>
                <a:spLocks noChangeArrowheads="1"/>
              </p:cNvSpPr>
              <p:nvPr/>
            </p:nvSpPr>
            <p:spPr bwMode="auto">
              <a:xfrm>
                <a:off x="6246813" y="5249863"/>
                <a:ext cx="12700" cy="7620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6" name="Rectangle 403">
                <a:extLst>
                  <a:ext uri="{FF2B5EF4-FFF2-40B4-BE49-F238E27FC236}">
                    <a16:creationId xmlns:a16="http://schemas.microsoft.com/office/drawing/2014/main" id="{C63ABBB3-24F4-4FFD-A84E-39AED953E77B}"/>
                  </a:ext>
                </a:extLst>
              </p:cNvPr>
              <p:cNvSpPr>
                <a:spLocks noChangeArrowheads="1"/>
              </p:cNvSpPr>
              <p:nvPr/>
            </p:nvSpPr>
            <p:spPr bwMode="auto">
              <a:xfrm>
                <a:off x="6218238" y="5373688"/>
                <a:ext cx="28575"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7" name="Rectangle 404">
                <a:extLst>
                  <a:ext uri="{FF2B5EF4-FFF2-40B4-BE49-F238E27FC236}">
                    <a16:creationId xmlns:a16="http://schemas.microsoft.com/office/drawing/2014/main" id="{6EA834C1-705E-4BAE-8CC7-A257B5EE1723}"/>
                  </a:ext>
                </a:extLst>
              </p:cNvPr>
              <p:cNvSpPr>
                <a:spLocks noChangeArrowheads="1"/>
              </p:cNvSpPr>
              <p:nvPr/>
            </p:nvSpPr>
            <p:spPr bwMode="auto">
              <a:xfrm>
                <a:off x="6381751" y="5373688"/>
                <a:ext cx="23813"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8" name="Rectangle 405">
                <a:extLst>
                  <a:ext uri="{FF2B5EF4-FFF2-40B4-BE49-F238E27FC236}">
                    <a16:creationId xmlns:a16="http://schemas.microsoft.com/office/drawing/2014/main" id="{A8BE6497-CECC-4792-A817-B20E52A2E06A}"/>
                  </a:ext>
                </a:extLst>
              </p:cNvPr>
              <p:cNvSpPr>
                <a:spLocks noChangeArrowheads="1"/>
              </p:cNvSpPr>
              <p:nvPr/>
            </p:nvSpPr>
            <p:spPr bwMode="auto">
              <a:xfrm>
                <a:off x="6218238" y="5443538"/>
                <a:ext cx="28575"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09" name="Rectangle 407">
                <a:extLst>
                  <a:ext uri="{FF2B5EF4-FFF2-40B4-BE49-F238E27FC236}">
                    <a16:creationId xmlns:a16="http://schemas.microsoft.com/office/drawing/2014/main" id="{D59049F4-56E2-48D3-AEDD-9FFE60DD493E}"/>
                  </a:ext>
                </a:extLst>
              </p:cNvPr>
              <p:cNvSpPr>
                <a:spLocks noChangeArrowheads="1"/>
              </p:cNvSpPr>
              <p:nvPr/>
            </p:nvSpPr>
            <p:spPr bwMode="auto">
              <a:xfrm>
                <a:off x="6273801" y="5443539"/>
                <a:ext cx="25400"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0" name="Rectangle 408">
                <a:extLst>
                  <a:ext uri="{FF2B5EF4-FFF2-40B4-BE49-F238E27FC236}">
                    <a16:creationId xmlns:a16="http://schemas.microsoft.com/office/drawing/2014/main" id="{C3B3D4AF-77F0-467A-9E67-3EAABF219B6B}"/>
                  </a:ext>
                </a:extLst>
              </p:cNvPr>
              <p:cNvSpPr>
                <a:spLocks noChangeArrowheads="1"/>
              </p:cNvSpPr>
              <p:nvPr/>
            </p:nvSpPr>
            <p:spPr bwMode="auto">
              <a:xfrm>
                <a:off x="6381751" y="5443539"/>
                <a:ext cx="23813"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1" name="Rectangle 409">
                <a:extLst>
                  <a:ext uri="{FF2B5EF4-FFF2-40B4-BE49-F238E27FC236}">
                    <a16:creationId xmlns:a16="http://schemas.microsoft.com/office/drawing/2014/main" id="{3337C007-3962-4465-81B0-1A3123DDB17B}"/>
                  </a:ext>
                </a:extLst>
              </p:cNvPr>
              <p:cNvSpPr>
                <a:spLocks noChangeArrowheads="1"/>
              </p:cNvSpPr>
              <p:nvPr/>
            </p:nvSpPr>
            <p:spPr bwMode="auto">
              <a:xfrm>
                <a:off x="6273801" y="5513389"/>
                <a:ext cx="25400"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2" name="Rectangle 410">
                <a:extLst>
                  <a:ext uri="{FF2B5EF4-FFF2-40B4-BE49-F238E27FC236}">
                    <a16:creationId xmlns:a16="http://schemas.microsoft.com/office/drawing/2014/main" id="{C1A76C48-9259-4CE1-8B70-064D2EFFE489}"/>
                  </a:ext>
                </a:extLst>
              </p:cNvPr>
              <p:cNvSpPr>
                <a:spLocks noChangeArrowheads="1"/>
              </p:cNvSpPr>
              <p:nvPr/>
            </p:nvSpPr>
            <p:spPr bwMode="auto">
              <a:xfrm>
                <a:off x="6326188" y="5513389"/>
                <a:ext cx="23813"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3" name="Rectangle 411">
                <a:extLst>
                  <a:ext uri="{FF2B5EF4-FFF2-40B4-BE49-F238E27FC236}">
                    <a16:creationId xmlns:a16="http://schemas.microsoft.com/office/drawing/2014/main" id="{4D41D76C-F8DE-49E4-B79E-25BA621A7945}"/>
                  </a:ext>
                </a:extLst>
              </p:cNvPr>
              <p:cNvSpPr>
                <a:spLocks noChangeArrowheads="1"/>
              </p:cNvSpPr>
              <p:nvPr/>
            </p:nvSpPr>
            <p:spPr bwMode="auto">
              <a:xfrm>
                <a:off x="6381751" y="5513389"/>
                <a:ext cx="23813"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4" name="Rectangle 412">
                <a:extLst>
                  <a:ext uri="{FF2B5EF4-FFF2-40B4-BE49-F238E27FC236}">
                    <a16:creationId xmlns:a16="http://schemas.microsoft.com/office/drawing/2014/main" id="{649A84EB-DEFF-47A2-913C-3CADA0CC20A0}"/>
                  </a:ext>
                </a:extLst>
              </p:cNvPr>
              <p:cNvSpPr>
                <a:spLocks noChangeArrowheads="1"/>
              </p:cNvSpPr>
              <p:nvPr/>
            </p:nvSpPr>
            <p:spPr bwMode="auto">
              <a:xfrm>
                <a:off x="6218238" y="5581651"/>
                <a:ext cx="28575" cy="4921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5" name="Rectangle 413">
                <a:extLst>
                  <a:ext uri="{FF2B5EF4-FFF2-40B4-BE49-F238E27FC236}">
                    <a16:creationId xmlns:a16="http://schemas.microsoft.com/office/drawing/2014/main" id="{E8E9C5A1-4484-48E0-BAEB-CAF62147941E}"/>
                  </a:ext>
                </a:extLst>
              </p:cNvPr>
              <p:cNvSpPr>
                <a:spLocks noChangeArrowheads="1"/>
              </p:cNvSpPr>
              <p:nvPr/>
            </p:nvSpPr>
            <p:spPr bwMode="auto">
              <a:xfrm>
                <a:off x="6381751" y="5581651"/>
                <a:ext cx="23813" cy="4921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6" name="Rectangle 414">
                <a:extLst>
                  <a:ext uri="{FF2B5EF4-FFF2-40B4-BE49-F238E27FC236}">
                    <a16:creationId xmlns:a16="http://schemas.microsoft.com/office/drawing/2014/main" id="{E56EDA7D-BD3A-4CF2-8454-956E7F6EF900}"/>
                  </a:ext>
                </a:extLst>
              </p:cNvPr>
              <p:cNvSpPr>
                <a:spLocks noChangeArrowheads="1"/>
              </p:cNvSpPr>
              <p:nvPr/>
            </p:nvSpPr>
            <p:spPr bwMode="auto">
              <a:xfrm>
                <a:off x="6218238" y="5651501"/>
                <a:ext cx="28575" cy="47625"/>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7" name="Rectangle 415">
                <a:extLst>
                  <a:ext uri="{FF2B5EF4-FFF2-40B4-BE49-F238E27FC236}">
                    <a16:creationId xmlns:a16="http://schemas.microsoft.com/office/drawing/2014/main" id="{00AA57EA-23FD-4491-8F56-C72F07971392}"/>
                  </a:ext>
                </a:extLst>
              </p:cNvPr>
              <p:cNvSpPr>
                <a:spLocks noChangeArrowheads="1"/>
              </p:cNvSpPr>
              <p:nvPr/>
            </p:nvSpPr>
            <p:spPr bwMode="auto">
              <a:xfrm>
                <a:off x="6273801" y="5651501"/>
                <a:ext cx="25400" cy="47625"/>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8" name="Rectangle 416">
                <a:extLst>
                  <a:ext uri="{FF2B5EF4-FFF2-40B4-BE49-F238E27FC236}">
                    <a16:creationId xmlns:a16="http://schemas.microsoft.com/office/drawing/2014/main" id="{DFAE702A-EF5E-4423-AE8A-3B229BC24482}"/>
                  </a:ext>
                </a:extLst>
              </p:cNvPr>
              <p:cNvSpPr>
                <a:spLocks noChangeArrowheads="1"/>
              </p:cNvSpPr>
              <p:nvPr/>
            </p:nvSpPr>
            <p:spPr bwMode="auto">
              <a:xfrm>
                <a:off x="6326188" y="5719764"/>
                <a:ext cx="23813" cy="4921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19" name="Rectangle 417">
                <a:extLst>
                  <a:ext uri="{FF2B5EF4-FFF2-40B4-BE49-F238E27FC236}">
                    <a16:creationId xmlns:a16="http://schemas.microsoft.com/office/drawing/2014/main" id="{E477B8CD-8A13-4A23-AF29-701A845A7117}"/>
                  </a:ext>
                </a:extLst>
              </p:cNvPr>
              <p:cNvSpPr>
                <a:spLocks noChangeArrowheads="1"/>
              </p:cNvSpPr>
              <p:nvPr/>
            </p:nvSpPr>
            <p:spPr bwMode="auto">
              <a:xfrm>
                <a:off x="6381751" y="5719764"/>
                <a:ext cx="23813" cy="4921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0" name="Rectangle 418">
                <a:extLst>
                  <a:ext uri="{FF2B5EF4-FFF2-40B4-BE49-F238E27FC236}">
                    <a16:creationId xmlns:a16="http://schemas.microsoft.com/office/drawing/2014/main" id="{D8797206-B819-4774-B838-DDF8CCD384FE}"/>
                  </a:ext>
                </a:extLst>
              </p:cNvPr>
              <p:cNvSpPr>
                <a:spLocks noChangeArrowheads="1"/>
              </p:cNvSpPr>
              <p:nvPr/>
            </p:nvSpPr>
            <p:spPr bwMode="auto">
              <a:xfrm>
                <a:off x="6273801" y="5792789"/>
                <a:ext cx="25400"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1" name="Rectangle 419">
                <a:extLst>
                  <a:ext uri="{FF2B5EF4-FFF2-40B4-BE49-F238E27FC236}">
                    <a16:creationId xmlns:a16="http://schemas.microsoft.com/office/drawing/2014/main" id="{6686B3C5-BB1D-411F-B979-EE6BFE96BFD5}"/>
                  </a:ext>
                </a:extLst>
              </p:cNvPr>
              <p:cNvSpPr>
                <a:spLocks noChangeArrowheads="1"/>
              </p:cNvSpPr>
              <p:nvPr/>
            </p:nvSpPr>
            <p:spPr bwMode="auto">
              <a:xfrm>
                <a:off x="6381751" y="5792789"/>
                <a:ext cx="23813"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2" name="Rectangle 420">
                <a:extLst>
                  <a:ext uri="{FF2B5EF4-FFF2-40B4-BE49-F238E27FC236}">
                    <a16:creationId xmlns:a16="http://schemas.microsoft.com/office/drawing/2014/main" id="{F1023A3F-4705-47BD-927B-E98EADD3D284}"/>
                  </a:ext>
                </a:extLst>
              </p:cNvPr>
              <p:cNvSpPr>
                <a:spLocks noChangeArrowheads="1"/>
              </p:cNvSpPr>
              <p:nvPr/>
            </p:nvSpPr>
            <p:spPr bwMode="auto">
              <a:xfrm>
                <a:off x="6092826" y="5792789"/>
                <a:ext cx="25400"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3" name="Rectangle 421">
                <a:extLst>
                  <a:ext uri="{FF2B5EF4-FFF2-40B4-BE49-F238E27FC236}">
                    <a16:creationId xmlns:a16="http://schemas.microsoft.com/office/drawing/2014/main" id="{85C65BCD-8F94-493B-9135-BB96E64674AB}"/>
                  </a:ext>
                </a:extLst>
              </p:cNvPr>
              <p:cNvSpPr>
                <a:spLocks noChangeArrowheads="1"/>
              </p:cNvSpPr>
              <p:nvPr/>
            </p:nvSpPr>
            <p:spPr bwMode="auto">
              <a:xfrm>
                <a:off x="6145213" y="5792789"/>
                <a:ext cx="23813" cy="460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4" name="Rectangle 422">
                <a:extLst>
                  <a:ext uri="{FF2B5EF4-FFF2-40B4-BE49-F238E27FC236}">
                    <a16:creationId xmlns:a16="http://schemas.microsoft.com/office/drawing/2014/main" id="{7985AE73-5DA2-4ABB-AC92-8B1B56D6ADF5}"/>
                  </a:ext>
                </a:extLst>
              </p:cNvPr>
              <p:cNvSpPr>
                <a:spLocks noChangeArrowheads="1"/>
              </p:cNvSpPr>
              <p:nvPr/>
            </p:nvSpPr>
            <p:spPr bwMode="auto">
              <a:xfrm>
                <a:off x="6037263" y="5862639"/>
                <a:ext cx="25400"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5" name="Rectangle 423">
                <a:extLst>
                  <a:ext uri="{FF2B5EF4-FFF2-40B4-BE49-F238E27FC236}">
                    <a16:creationId xmlns:a16="http://schemas.microsoft.com/office/drawing/2014/main" id="{9D5BF474-33F3-4300-93EA-9C62312A96B7}"/>
                  </a:ext>
                </a:extLst>
              </p:cNvPr>
              <p:cNvSpPr>
                <a:spLocks noChangeArrowheads="1"/>
              </p:cNvSpPr>
              <p:nvPr/>
            </p:nvSpPr>
            <p:spPr bwMode="auto">
              <a:xfrm>
                <a:off x="6145213" y="5862639"/>
                <a:ext cx="23813"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6" name="Rectangle 424">
                <a:extLst>
                  <a:ext uri="{FF2B5EF4-FFF2-40B4-BE49-F238E27FC236}">
                    <a16:creationId xmlns:a16="http://schemas.microsoft.com/office/drawing/2014/main" id="{3F85FFB8-2A1C-47E3-BDA4-F52F0CCCFEBB}"/>
                  </a:ext>
                </a:extLst>
              </p:cNvPr>
              <p:cNvSpPr>
                <a:spLocks noChangeArrowheads="1"/>
              </p:cNvSpPr>
              <p:nvPr/>
            </p:nvSpPr>
            <p:spPr bwMode="auto">
              <a:xfrm>
                <a:off x="6218238" y="5862639"/>
                <a:ext cx="28575"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27" name="Rectangle 425">
                <a:extLst>
                  <a:ext uri="{FF2B5EF4-FFF2-40B4-BE49-F238E27FC236}">
                    <a16:creationId xmlns:a16="http://schemas.microsoft.com/office/drawing/2014/main" id="{66E12583-554C-4890-86F0-47B0AE329184}"/>
                  </a:ext>
                </a:extLst>
              </p:cNvPr>
              <p:cNvSpPr>
                <a:spLocks noChangeArrowheads="1"/>
              </p:cNvSpPr>
              <p:nvPr/>
            </p:nvSpPr>
            <p:spPr bwMode="auto">
              <a:xfrm>
                <a:off x="6326188" y="5862639"/>
                <a:ext cx="23813" cy="444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128" name="Group 127">
              <a:extLst>
                <a:ext uri="{FF2B5EF4-FFF2-40B4-BE49-F238E27FC236}">
                  <a16:creationId xmlns:a16="http://schemas.microsoft.com/office/drawing/2014/main" id="{9F52E9BF-96F7-4369-8E8E-03AB95F1FB7D}"/>
                </a:ext>
              </a:extLst>
            </p:cNvPr>
            <p:cNvGrpSpPr/>
            <p:nvPr/>
          </p:nvGrpSpPr>
          <p:grpSpPr>
            <a:xfrm>
              <a:off x="881" y="5013978"/>
              <a:ext cx="1465715" cy="2020641"/>
              <a:chOff x="772694" y="4876800"/>
              <a:chExt cx="1437106" cy="1981200"/>
            </a:xfrm>
          </p:grpSpPr>
          <p:sp>
            <p:nvSpPr>
              <p:cNvPr id="129" name="Rectangle 497">
                <a:extLst>
                  <a:ext uri="{FF2B5EF4-FFF2-40B4-BE49-F238E27FC236}">
                    <a16:creationId xmlns:a16="http://schemas.microsoft.com/office/drawing/2014/main" id="{C0A41EFB-34A9-4D14-8076-D89F20D9764F}"/>
                  </a:ext>
                </a:extLst>
              </p:cNvPr>
              <p:cNvSpPr>
                <a:spLocks noChangeArrowheads="1"/>
              </p:cNvSpPr>
              <p:nvPr/>
            </p:nvSpPr>
            <p:spPr bwMode="auto">
              <a:xfrm>
                <a:off x="772694" y="4876800"/>
                <a:ext cx="1437106" cy="44555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0" name="Rectangle 498">
                <a:extLst>
                  <a:ext uri="{FF2B5EF4-FFF2-40B4-BE49-F238E27FC236}">
                    <a16:creationId xmlns:a16="http://schemas.microsoft.com/office/drawing/2014/main" id="{6F5D6805-6625-40BD-9115-F97895FF4A68}"/>
                  </a:ext>
                </a:extLst>
              </p:cNvPr>
              <p:cNvSpPr>
                <a:spLocks noChangeArrowheads="1"/>
              </p:cNvSpPr>
              <p:nvPr/>
            </p:nvSpPr>
            <p:spPr bwMode="auto">
              <a:xfrm>
                <a:off x="772694" y="5322352"/>
                <a:ext cx="1437106" cy="153564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1" name="Freeform 499">
                <a:extLst>
                  <a:ext uri="{FF2B5EF4-FFF2-40B4-BE49-F238E27FC236}">
                    <a16:creationId xmlns:a16="http://schemas.microsoft.com/office/drawing/2014/main" id="{0A4AA893-986D-4C70-94BF-88AC336073C8}"/>
                  </a:ext>
                </a:extLst>
              </p:cNvPr>
              <p:cNvSpPr>
                <a:spLocks/>
              </p:cNvSpPr>
              <p:nvPr/>
            </p:nvSpPr>
            <p:spPr bwMode="auto">
              <a:xfrm>
                <a:off x="1183296" y="4924382"/>
                <a:ext cx="606354" cy="350388"/>
              </a:xfrm>
              <a:custGeom>
                <a:avLst/>
                <a:gdLst>
                  <a:gd name="T0" fmla="*/ 63 w 127"/>
                  <a:gd name="T1" fmla="*/ 0 h 81"/>
                  <a:gd name="T2" fmla="*/ 0 w 127"/>
                  <a:gd name="T3" fmla="*/ 81 h 81"/>
                  <a:gd name="T4" fmla="*/ 127 w 127"/>
                  <a:gd name="T5" fmla="*/ 81 h 81"/>
                  <a:gd name="T6" fmla="*/ 63 w 127"/>
                  <a:gd name="T7" fmla="*/ 0 h 81"/>
                </a:gdLst>
                <a:ahLst/>
                <a:cxnLst>
                  <a:cxn ang="0">
                    <a:pos x="T0" y="T1"/>
                  </a:cxn>
                  <a:cxn ang="0">
                    <a:pos x="T2" y="T3"/>
                  </a:cxn>
                  <a:cxn ang="0">
                    <a:pos x="T4" y="T5"/>
                  </a:cxn>
                  <a:cxn ang="0">
                    <a:pos x="T6" y="T7"/>
                  </a:cxn>
                </a:cxnLst>
                <a:rect l="0" t="0" r="r" b="b"/>
                <a:pathLst>
                  <a:path w="127" h="81">
                    <a:moveTo>
                      <a:pt x="63" y="0"/>
                    </a:moveTo>
                    <a:lnTo>
                      <a:pt x="0" y="81"/>
                    </a:lnTo>
                    <a:lnTo>
                      <a:pt x="127" y="81"/>
                    </a:lnTo>
                    <a:lnTo>
                      <a:pt x="63" y="0"/>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2" name="Rectangle 500">
                <a:extLst>
                  <a:ext uri="{FF2B5EF4-FFF2-40B4-BE49-F238E27FC236}">
                    <a16:creationId xmlns:a16="http://schemas.microsoft.com/office/drawing/2014/main" id="{0BFF8AC9-24A4-45A6-9BFB-1731AFA9D8E8}"/>
                  </a:ext>
                </a:extLst>
              </p:cNvPr>
              <p:cNvSpPr>
                <a:spLocks noChangeArrowheads="1"/>
              </p:cNvSpPr>
              <p:nvPr/>
            </p:nvSpPr>
            <p:spPr bwMode="auto">
              <a:xfrm>
                <a:off x="1904236" y="5149322"/>
                <a:ext cx="167107" cy="12544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3" name="Freeform 501">
                <a:extLst>
                  <a:ext uri="{FF2B5EF4-FFF2-40B4-BE49-F238E27FC236}">
                    <a16:creationId xmlns:a16="http://schemas.microsoft.com/office/drawing/2014/main" id="{16B4505A-E9EC-4F2F-9EEA-E662A9510CD1}"/>
                  </a:ext>
                </a:extLst>
              </p:cNvPr>
              <p:cNvSpPr>
                <a:spLocks/>
              </p:cNvSpPr>
              <p:nvPr/>
            </p:nvSpPr>
            <p:spPr bwMode="auto">
              <a:xfrm>
                <a:off x="1904236" y="5019549"/>
                <a:ext cx="167107" cy="112470"/>
              </a:xfrm>
              <a:custGeom>
                <a:avLst/>
                <a:gdLst>
                  <a:gd name="T0" fmla="*/ 35 w 35"/>
                  <a:gd name="T1" fmla="*/ 26 h 26"/>
                  <a:gd name="T2" fmla="*/ 0 w 35"/>
                  <a:gd name="T3" fmla="*/ 26 h 26"/>
                  <a:gd name="T4" fmla="*/ 18 w 35"/>
                  <a:gd name="T5" fmla="*/ 0 h 26"/>
                  <a:gd name="T6" fmla="*/ 35 w 35"/>
                  <a:gd name="T7" fmla="*/ 26 h 26"/>
                </a:gdLst>
                <a:ahLst/>
                <a:cxnLst>
                  <a:cxn ang="0">
                    <a:pos x="T0" y="T1"/>
                  </a:cxn>
                  <a:cxn ang="0">
                    <a:pos x="T2" y="T3"/>
                  </a:cxn>
                  <a:cxn ang="0">
                    <a:pos x="T4" y="T5"/>
                  </a:cxn>
                  <a:cxn ang="0">
                    <a:pos x="T6" y="T7"/>
                  </a:cxn>
                </a:cxnLst>
                <a:rect l="0" t="0" r="r" b="b"/>
                <a:pathLst>
                  <a:path w="35" h="26">
                    <a:moveTo>
                      <a:pt x="35" y="26"/>
                    </a:moveTo>
                    <a:lnTo>
                      <a:pt x="0" y="26"/>
                    </a:lnTo>
                    <a:lnTo>
                      <a:pt x="18" y="0"/>
                    </a:lnTo>
                    <a:lnTo>
                      <a:pt x="35" y="26"/>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4" name="Rectangle 502">
                <a:extLst>
                  <a:ext uri="{FF2B5EF4-FFF2-40B4-BE49-F238E27FC236}">
                    <a16:creationId xmlns:a16="http://schemas.microsoft.com/office/drawing/2014/main" id="{8A80CAFF-6385-4A07-9704-AE73180F8762}"/>
                  </a:ext>
                </a:extLst>
              </p:cNvPr>
              <p:cNvSpPr>
                <a:spLocks noChangeArrowheads="1"/>
              </p:cNvSpPr>
              <p:nvPr/>
            </p:nvSpPr>
            <p:spPr bwMode="auto">
              <a:xfrm>
                <a:off x="1947205" y="5179603"/>
                <a:ext cx="81167" cy="6488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5" name="Rectangle 503">
                <a:extLst>
                  <a:ext uri="{FF2B5EF4-FFF2-40B4-BE49-F238E27FC236}">
                    <a16:creationId xmlns:a16="http://schemas.microsoft.com/office/drawing/2014/main" id="{E4562828-57B5-4A77-8189-536A6024E5F8}"/>
                  </a:ext>
                </a:extLst>
              </p:cNvPr>
              <p:cNvSpPr>
                <a:spLocks noChangeArrowheads="1"/>
              </p:cNvSpPr>
              <p:nvPr/>
            </p:nvSpPr>
            <p:spPr bwMode="auto">
              <a:xfrm>
                <a:off x="911154" y="5149322"/>
                <a:ext cx="167107" cy="12544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6" name="Freeform 504">
                <a:extLst>
                  <a:ext uri="{FF2B5EF4-FFF2-40B4-BE49-F238E27FC236}">
                    <a16:creationId xmlns:a16="http://schemas.microsoft.com/office/drawing/2014/main" id="{ABFED8BB-9543-4EE1-88B4-523AB35A11B9}"/>
                  </a:ext>
                </a:extLst>
              </p:cNvPr>
              <p:cNvSpPr>
                <a:spLocks/>
              </p:cNvSpPr>
              <p:nvPr/>
            </p:nvSpPr>
            <p:spPr bwMode="auto">
              <a:xfrm>
                <a:off x="911154" y="5019549"/>
                <a:ext cx="167107" cy="112470"/>
              </a:xfrm>
              <a:custGeom>
                <a:avLst/>
                <a:gdLst>
                  <a:gd name="T0" fmla="*/ 35 w 35"/>
                  <a:gd name="T1" fmla="*/ 26 h 26"/>
                  <a:gd name="T2" fmla="*/ 0 w 35"/>
                  <a:gd name="T3" fmla="*/ 26 h 26"/>
                  <a:gd name="T4" fmla="*/ 17 w 35"/>
                  <a:gd name="T5" fmla="*/ 0 h 26"/>
                  <a:gd name="T6" fmla="*/ 35 w 35"/>
                  <a:gd name="T7" fmla="*/ 26 h 26"/>
                </a:gdLst>
                <a:ahLst/>
                <a:cxnLst>
                  <a:cxn ang="0">
                    <a:pos x="T0" y="T1"/>
                  </a:cxn>
                  <a:cxn ang="0">
                    <a:pos x="T2" y="T3"/>
                  </a:cxn>
                  <a:cxn ang="0">
                    <a:pos x="T4" y="T5"/>
                  </a:cxn>
                  <a:cxn ang="0">
                    <a:pos x="T6" y="T7"/>
                  </a:cxn>
                </a:cxnLst>
                <a:rect l="0" t="0" r="r" b="b"/>
                <a:pathLst>
                  <a:path w="35" h="26">
                    <a:moveTo>
                      <a:pt x="35" y="26"/>
                    </a:moveTo>
                    <a:lnTo>
                      <a:pt x="0" y="26"/>
                    </a:lnTo>
                    <a:lnTo>
                      <a:pt x="17" y="0"/>
                    </a:lnTo>
                    <a:lnTo>
                      <a:pt x="35" y="26"/>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7" name="Rectangle 505">
                <a:extLst>
                  <a:ext uri="{FF2B5EF4-FFF2-40B4-BE49-F238E27FC236}">
                    <a16:creationId xmlns:a16="http://schemas.microsoft.com/office/drawing/2014/main" id="{91201C2B-BACB-4B1C-98F7-CC38D5CB219A}"/>
                  </a:ext>
                </a:extLst>
              </p:cNvPr>
              <p:cNvSpPr>
                <a:spLocks noChangeArrowheads="1"/>
              </p:cNvSpPr>
              <p:nvPr/>
            </p:nvSpPr>
            <p:spPr bwMode="auto">
              <a:xfrm>
                <a:off x="954123" y="5179603"/>
                <a:ext cx="71618" cy="6488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8" name="Freeform 506">
                <a:extLst>
                  <a:ext uri="{FF2B5EF4-FFF2-40B4-BE49-F238E27FC236}">
                    <a16:creationId xmlns:a16="http://schemas.microsoft.com/office/drawing/2014/main" id="{32B7EC4C-C7E3-454A-81DD-E6ADB3E57D39}"/>
                  </a:ext>
                </a:extLst>
              </p:cNvPr>
              <p:cNvSpPr>
                <a:spLocks/>
              </p:cNvSpPr>
              <p:nvPr/>
            </p:nvSpPr>
            <p:spPr bwMode="auto">
              <a:xfrm>
                <a:off x="1422017" y="5084437"/>
                <a:ext cx="128911" cy="190334"/>
              </a:xfrm>
              <a:custGeom>
                <a:avLst/>
                <a:gdLst>
                  <a:gd name="T0" fmla="*/ 6 w 12"/>
                  <a:gd name="T1" fmla="*/ 0 h 20"/>
                  <a:gd name="T2" fmla="*/ 0 w 12"/>
                  <a:gd name="T3" fmla="*/ 5 h 20"/>
                  <a:gd name="T4" fmla="*/ 0 w 12"/>
                  <a:gd name="T5" fmla="*/ 20 h 20"/>
                  <a:gd name="T6" fmla="*/ 12 w 12"/>
                  <a:gd name="T7" fmla="*/ 20 h 20"/>
                  <a:gd name="T8" fmla="*/ 12 w 12"/>
                  <a:gd name="T9" fmla="*/ 5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5"/>
                    </a:cubicBezTo>
                    <a:cubicBezTo>
                      <a:pt x="0" y="20"/>
                      <a:pt x="0" y="20"/>
                      <a:pt x="0" y="20"/>
                    </a:cubicBezTo>
                    <a:cubicBezTo>
                      <a:pt x="12" y="20"/>
                      <a:pt x="12" y="20"/>
                      <a:pt x="12" y="20"/>
                    </a:cubicBezTo>
                    <a:cubicBezTo>
                      <a:pt x="12" y="5"/>
                      <a:pt x="12" y="5"/>
                      <a:pt x="12" y="5"/>
                    </a:cubicBezTo>
                    <a:cubicBezTo>
                      <a:pt x="12" y="2"/>
                      <a:pt x="10"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39" name="Freeform 507">
                <a:extLst>
                  <a:ext uri="{FF2B5EF4-FFF2-40B4-BE49-F238E27FC236}">
                    <a16:creationId xmlns:a16="http://schemas.microsoft.com/office/drawing/2014/main" id="{1F1D27BD-723E-468E-821C-312DBB3EC6B9}"/>
                  </a:ext>
                </a:extLst>
              </p:cNvPr>
              <p:cNvSpPr>
                <a:spLocks/>
              </p:cNvSpPr>
              <p:nvPr/>
            </p:nvSpPr>
            <p:spPr bwMode="auto">
              <a:xfrm>
                <a:off x="839536" y="5460777"/>
                <a:ext cx="124135" cy="198985"/>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0" name="Freeform 508">
                <a:extLst>
                  <a:ext uri="{FF2B5EF4-FFF2-40B4-BE49-F238E27FC236}">
                    <a16:creationId xmlns:a16="http://schemas.microsoft.com/office/drawing/2014/main" id="{B75AE408-F303-4AA6-B098-12434D605E32}"/>
                  </a:ext>
                </a:extLst>
              </p:cNvPr>
              <p:cNvSpPr>
                <a:spLocks/>
              </p:cNvSpPr>
              <p:nvPr/>
            </p:nvSpPr>
            <p:spPr bwMode="auto">
              <a:xfrm>
                <a:off x="2009274" y="5460777"/>
                <a:ext cx="124135" cy="198985"/>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1" name="Freeform 509">
                <a:extLst>
                  <a:ext uri="{FF2B5EF4-FFF2-40B4-BE49-F238E27FC236}">
                    <a16:creationId xmlns:a16="http://schemas.microsoft.com/office/drawing/2014/main" id="{10D71525-69D8-4DF4-A5B1-7A334735C1A2}"/>
                  </a:ext>
                </a:extLst>
              </p:cNvPr>
              <p:cNvSpPr>
                <a:spLocks/>
              </p:cNvSpPr>
              <p:nvPr/>
            </p:nvSpPr>
            <p:spPr bwMode="auto">
              <a:xfrm>
                <a:off x="1799199" y="5460777"/>
                <a:ext cx="124135" cy="198985"/>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2" name="Freeform 510">
                <a:extLst>
                  <a:ext uri="{FF2B5EF4-FFF2-40B4-BE49-F238E27FC236}">
                    <a16:creationId xmlns:a16="http://schemas.microsoft.com/office/drawing/2014/main" id="{F8F6AD21-66B4-4D34-BF1D-496E0650EA8A}"/>
                  </a:ext>
                </a:extLst>
              </p:cNvPr>
              <p:cNvSpPr>
                <a:spLocks/>
              </p:cNvSpPr>
              <p:nvPr/>
            </p:nvSpPr>
            <p:spPr bwMode="auto">
              <a:xfrm>
                <a:off x="1059160" y="5460777"/>
                <a:ext cx="114586" cy="198985"/>
              </a:xfrm>
              <a:custGeom>
                <a:avLst/>
                <a:gdLst>
                  <a:gd name="T0" fmla="*/ 6 w 11"/>
                  <a:gd name="T1" fmla="*/ 0 h 21"/>
                  <a:gd name="T2" fmla="*/ 0 w 11"/>
                  <a:gd name="T3" fmla="*/ 6 h 21"/>
                  <a:gd name="T4" fmla="*/ 0 w 11"/>
                  <a:gd name="T5" fmla="*/ 21 h 21"/>
                  <a:gd name="T6" fmla="*/ 11 w 11"/>
                  <a:gd name="T7" fmla="*/ 21 h 21"/>
                  <a:gd name="T8" fmla="*/ 11 w 11"/>
                  <a:gd name="T9" fmla="*/ 6 h 21"/>
                  <a:gd name="T10" fmla="*/ 6 w 11"/>
                  <a:gd name="T11" fmla="*/ 0 h 21"/>
                </a:gdLst>
                <a:ahLst/>
                <a:cxnLst>
                  <a:cxn ang="0">
                    <a:pos x="T0" y="T1"/>
                  </a:cxn>
                  <a:cxn ang="0">
                    <a:pos x="T2" y="T3"/>
                  </a:cxn>
                  <a:cxn ang="0">
                    <a:pos x="T4" y="T5"/>
                  </a:cxn>
                  <a:cxn ang="0">
                    <a:pos x="T6" y="T7"/>
                  </a:cxn>
                  <a:cxn ang="0">
                    <a:pos x="T8" y="T9"/>
                  </a:cxn>
                  <a:cxn ang="0">
                    <a:pos x="T10" y="T11"/>
                  </a:cxn>
                </a:cxnLst>
                <a:rect l="0" t="0" r="r" b="b"/>
                <a:pathLst>
                  <a:path w="11" h="21">
                    <a:moveTo>
                      <a:pt x="6" y="0"/>
                    </a:moveTo>
                    <a:cubicBezTo>
                      <a:pt x="2" y="0"/>
                      <a:pt x="0" y="3"/>
                      <a:pt x="0" y="6"/>
                    </a:cubicBezTo>
                    <a:cubicBezTo>
                      <a:pt x="0" y="21"/>
                      <a:pt x="0" y="21"/>
                      <a:pt x="0" y="21"/>
                    </a:cubicBezTo>
                    <a:cubicBezTo>
                      <a:pt x="11" y="21"/>
                      <a:pt x="11" y="21"/>
                      <a:pt x="11" y="21"/>
                    </a:cubicBezTo>
                    <a:cubicBezTo>
                      <a:pt x="11" y="6"/>
                      <a:pt x="11" y="6"/>
                      <a:pt x="11" y="6"/>
                    </a:cubicBezTo>
                    <a:cubicBezTo>
                      <a:pt x="11"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3" name="Freeform 511">
                <a:extLst>
                  <a:ext uri="{FF2B5EF4-FFF2-40B4-BE49-F238E27FC236}">
                    <a16:creationId xmlns:a16="http://schemas.microsoft.com/office/drawing/2014/main" id="{DA4E6438-A8C8-47F6-A738-C65FD390B763}"/>
                  </a:ext>
                </a:extLst>
              </p:cNvPr>
              <p:cNvSpPr>
                <a:spLocks/>
              </p:cNvSpPr>
              <p:nvPr/>
            </p:nvSpPr>
            <p:spPr bwMode="auto">
              <a:xfrm>
                <a:off x="839536" y="5793862"/>
                <a:ext cx="124135" cy="194661"/>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4" name="Freeform 512">
                <a:extLst>
                  <a:ext uri="{FF2B5EF4-FFF2-40B4-BE49-F238E27FC236}">
                    <a16:creationId xmlns:a16="http://schemas.microsoft.com/office/drawing/2014/main" id="{4ED16994-CDA2-4FC2-8128-DFE30C202197}"/>
                  </a:ext>
                </a:extLst>
              </p:cNvPr>
              <p:cNvSpPr>
                <a:spLocks/>
              </p:cNvSpPr>
              <p:nvPr/>
            </p:nvSpPr>
            <p:spPr bwMode="auto">
              <a:xfrm>
                <a:off x="2009274" y="5793862"/>
                <a:ext cx="124135" cy="194661"/>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5" name="Freeform 513">
                <a:extLst>
                  <a:ext uri="{FF2B5EF4-FFF2-40B4-BE49-F238E27FC236}">
                    <a16:creationId xmlns:a16="http://schemas.microsoft.com/office/drawing/2014/main" id="{5D6497C7-3375-41AB-9148-E9F1303B2113}"/>
                  </a:ext>
                </a:extLst>
              </p:cNvPr>
              <p:cNvSpPr>
                <a:spLocks/>
              </p:cNvSpPr>
              <p:nvPr/>
            </p:nvSpPr>
            <p:spPr bwMode="auto">
              <a:xfrm>
                <a:off x="1799199" y="5793862"/>
                <a:ext cx="124135" cy="194661"/>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6" name="Freeform 514">
                <a:extLst>
                  <a:ext uri="{FF2B5EF4-FFF2-40B4-BE49-F238E27FC236}">
                    <a16:creationId xmlns:a16="http://schemas.microsoft.com/office/drawing/2014/main" id="{DCC9A9AA-76AC-47EF-8F4C-BB410F567EF9}"/>
                  </a:ext>
                </a:extLst>
              </p:cNvPr>
              <p:cNvSpPr>
                <a:spLocks/>
              </p:cNvSpPr>
              <p:nvPr/>
            </p:nvSpPr>
            <p:spPr bwMode="auto">
              <a:xfrm>
                <a:off x="1059160" y="5793862"/>
                <a:ext cx="114586" cy="194661"/>
              </a:xfrm>
              <a:custGeom>
                <a:avLst/>
                <a:gdLst>
                  <a:gd name="T0" fmla="*/ 6 w 11"/>
                  <a:gd name="T1" fmla="*/ 0 h 21"/>
                  <a:gd name="T2" fmla="*/ 0 w 11"/>
                  <a:gd name="T3" fmla="*/ 6 h 21"/>
                  <a:gd name="T4" fmla="*/ 0 w 11"/>
                  <a:gd name="T5" fmla="*/ 21 h 21"/>
                  <a:gd name="T6" fmla="*/ 11 w 11"/>
                  <a:gd name="T7" fmla="*/ 21 h 21"/>
                  <a:gd name="T8" fmla="*/ 11 w 11"/>
                  <a:gd name="T9" fmla="*/ 6 h 21"/>
                  <a:gd name="T10" fmla="*/ 6 w 11"/>
                  <a:gd name="T11" fmla="*/ 0 h 21"/>
                </a:gdLst>
                <a:ahLst/>
                <a:cxnLst>
                  <a:cxn ang="0">
                    <a:pos x="T0" y="T1"/>
                  </a:cxn>
                  <a:cxn ang="0">
                    <a:pos x="T2" y="T3"/>
                  </a:cxn>
                  <a:cxn ang="0">
                    <a:pos x="T4" y="T5"/>
                  </a:cxn>
                  <a:cxn ang="0">
                    <a:pos x="T6" y="T7"/>
                  </a:cxn>
                  <a:cxn ang="0">
                    <a:pos x="T8" y="T9"/>
                  </a:cxn>
                  <a:cxn ang="0">
                    <a:pos x="T10" y="T11"/>
                  </a:cxn>
                </a:cxnLst>
                <a:rect l="0" t="0" r="r" b="b"/>
                <a:pathLst>
                  <a:path w="11" h="21">
                    <a:moveTo>
                      <a:pt x="6" y="0"/>
                    </a:moveTo>
                    <a:cubicBezTo>
                      <a:pt x="2" y="0"/>
                      <a:pt x="0" y="3"/>
                      <a:pt x="0" y="6"/>
                    </a:cubicBezTo>
                    <a:cubicBezTo>
                      <a:pt x="0" y="21"/>
                      <a:pt x="0" y="21"/>
                      <a:pt x="0" y="21"/>
                    </a:cubicBezTo>
                    <a:cubicBezTo>
                      <a:pt x="11" y="21"/>
                      <a:pt x="11" y="21"/>
                      <a:pt x="11" y="21"/>
                    </a:cubicBezTo>
                    <a:cubicBezTo>
                      <a:pt x="11" y="6"/>
                      <a:pt x="11" y="6"/>
                      <a:pt x="11" y="6"/>
                    </a:cubicBezTo>
                    <a:cubicBezTo>
                      <a:pt x="11"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7" name="Freeform 515">
                <a:extLst>
                  <a:ext uri="{FF2B5EF4-FFF2-40B4-BE49-F238E27FC236}">
                    <a16:creationId xmlns:a16="http://schemas.microsoft.com/office/drawing/2014/main" id="{CBEC299F-E3F1-4EEC-9917-B3A9BEDABCD1}"/>
                  </a:ext>
                </a:extLst>
              </p:cNvPr>
              <p:cNvSpPr>
                <a:spLocks/>
              </p:cNvSpPr>
              <p:nvPr/>
            </p:nvSpPr>
            <p:spPr bwMode="auto">
              <a:xfrm>
                <a:off x="839536" y="6131272"/>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6"/>
                    </a:cubicBezTo>
                    <a:cubicBezTo>
                      <a:pt x="0" y="20"/>
                      <a:pt x="0" y="20"/>
                      <a:pt x="0" y="20"/>
                    </a:cubicBezTo>
                    <a:cubicBezTo>
                      <a:pt x="12" y="20"/>
                      <a:pt x="12" y="20"/>
                      <a:pt x="12" y="20"/>
                    </a:cubicBezTo>
                    <a:cubicBezTo>
                      <a:pt x="12" y="6"/>
                      <a:pt x="12" y="6"/>
                      <a:pt x="12" y="6"/>
                    </a:cubicBezTo>
                    <a:cubicBezTo>
                      <a:pt x="12"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8" name="Freeform 516">
                <a:extLst>
                  <a:ext uri="{FF2B5EF4-FFF2-40B4-BE49-F238E27FC236}">
                    <a16:creationId xmlns:a16="http://schemas.microsoft.com/office/drawing/2014/main" id="{9462226B-43F7-47A9-8EA1-1665C3210408}"/>
                  </a:ext>
                </a:extLst>
              </p:cNvPr>
              <p:cNvSpPr>
                <a:spLocks/>
              </p:cNvSpPr>
              <p:nvPr/>
            </p:nvSpPr>
            <p:spPr bwMode="auto">
              <a:xfrm>
                <a:off x="2009274" y="6131272"/>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6"/>
                    </a:cubicBezTo>
                    <a:cubicBezTo>
                      <a:pt x="0" y="20"/>
                      <a:pt x="0" y="20"/>
                      <a:pt x="0" y="20"/>
                    </a:cubicBezTo>
                    <a:cubicBezTo>
                      <a:pt x="12" y="20"/>
                      <a:pt x="12" y="20"/>
                      <a:pt x="12" y="20"/>
                    </a:cubicBezTo>
                    <a:cubicBezTo>
                      <a:pt x="12" y="6"/>
                      <a:pt x="12" y="6"/>
                      <a:pt x="12" y="6"/>
                    </a:cubicBezTo>
                    <a:cubicBezTo>
                      <a:pt x="12"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49" name="Freeform 517">
                <a:extLst>
                  <a:ext uri="{FF2B5EF4-FFF2-40B4-BE49-F238E27FC236}">
                    <a16:creationId xmlns:a16="http://schemas.microsoft.com/office/drawing/2014/main" id="{9280A125-3AD7-4C97-9264-596A5EA71FFB}"/>
                  </a:ext>
                </a:extLst>
              </p:cNvPr>
              <p:cNvSpPr>
                <a:spLocks/>
              </p:cNvSpPr>
              <p:nvPr/>
            </p:nvSpPr>
            <p:spPr bwMode="auto">
              <a:xfrm>
                <a:off x="1799199" y="6131272"/>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6"/>
                    </a:cubicBezTo>
                    <a:cubicBezTo>
                      <a:pt x="0" y="20"/>
                      <a:pt x="0" y="20"/>
                      <a:pt x="0" y="20"/>
                    </a:cubicBezTo>
                    <a:cubicBezTo>
                      <a:pt x="12" y="20"/>
                      <a:pt x="12" y="20"/>
                      <a:pt x="12" y="20"/>
                    </a:cubicBezTo>
                    <a:cubicBezTo>
                      <a:pt x="12" y="6"/>
                      <a:pt x="12" y="6"/>
                      <a:pt x="12" y="6"/>
                    </a:cubicBezTo>
                    <a:cubicBezTo>
                      <a:pt x="12"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0" name="Freeform 518">
                <a:extLst>
                  <a:ext uri="{FF2B5EF4-FFF2-40B4-BE49-F238E27FC236}">
                    <a16:creationId xmlns:a16="http://schemas.microsoft.com/office/drawing/2014/main" id="{68D97D0D-E9A1-4375-B150-38BFAE03887F}"/>
                  </a:ext>
                </a:extLst>
              </p:cNvPr>
              <p:cNvSpPr>
                <a:spLocks/>
              </p:cNvSpPr>
              <p:nvPr/>
            </p:nvSpPr>
            <p:spPr bwMode="auto">
              <a:xfrm>
                <a:off x="1059160" y="6131272"/>
                <a:ext cx="114586" cy="190334"/>
              </a:xfrm>
              <a:custGeom>
                <a:avLst/>
                <a:gdLst>
                  <a:gd name="T0" fmla="*/ 6 w 11"/>
                  <a:gd name="T1" fmla="*/ 0 h 20"/>
                  <a:gd name="T2" fmla="*/ 0 w 11"/>
                  <a:gd name="T3" fmla="*/ 6 h 20"/>
                  <a:gd name="T4" fmla="*/ 0 w 11"/>
                  <a:gd name="T5" fmla="*/ 20 h 20"/>
                  <a:gd name="T6" fmla="*/ 11 w 11"/>
                  <a:gd name="T7" fmla="*/ 20 h 20"/>
                  <a:gd name="T8" fmla="*/ 11 w 11"/>
                  <a:gd name="T9" fmla="*/ 6 h 20"/>
                  <a:gd name="T10" fmla="*/ 6 w 11"/>
                  <a:gd name="T11" fmla="*/ 0 h 20"/>
                </a:gdLst>
                <a:ahLst/>
                <a:cxnLst>
                  <a:cxn ang="0">
                    <a:pos x="T0" y="T1"/>
                  </a:cxn>
                  <a:cxn ang="0">
                    <a:pos x="T2" y="T3"/>
                  </a:cxn>
                  <a:cxn ang="0">
                    <a:pos x="T4" y="T5"/>
                  </a:cxn>
                  <a:cxn ang="0">
                    <a:pos x="T6" y="T7"/>
                  </a:cxn>
                  <a:cxn ang="0">
                    <a:pos x="T8" y="T9"/>
                  </a:cxn>
                  <a:cxn ang="0">
                    <a:pos x="T10" y="T11"/>
                  </a:cxn>
                </a:cxnLst>
                <a:rect l="0" t="0" r="r" b="b"/>
                <a:pathLst>
                  <a:path w="11" h="20">
                    <a:moveTo>
                      <a:pt x="6" y="0"/>
                    </a:moveTo>
                    <a:cubicBezTo>
                      <a:pt x="2" y="0"/>
                      <a:pt x="0" y="2"/>
                      <a:pt x="0" y="6"/>
                    </a:cubicBezTo>
                    <a:cubicBezTo>
                      <a:pt x="0" y="20"/>
                      <a:pt x="0" y="20"/>
                      <a:pt x="0" y="20"/>
                    </a:cubicBezTo>
                    <a:cubicBezTo>
                      <a:pt x="11" y="20"/>
                      <a:pt x="11" y="20"/>
                      <a:pt x="11" y="20"/>
                    </a:cubicBezTo>
                    <a:cubicBezTo>
                      <a:pt x="11" y="6"/>
                      <a:pt x="11" y="6"/>
                      <a:pt x="11" y="6"/>
                    </a:cubicBezTo>
                    <a:cubicBezTo>
                      <a:pt x="11"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1" name="Freeform 519">
                <a:extLst>
                  <a:ext uri="{FF2B5EF4-FFF2-40B4-BE49-F238E27FC236}">
                    <a16:creationId xmlns:a16="http://schemas.microsoft.com/office/drawing/2014/main" id="{BE71EADA-19B6-4BA7-8CA5-72AEB11E218A}"/>
                  </a:ext>
                </a:extLst>
              </p:cNvPr>
              <p:cNvSpPr>
                <a:spLocks/>
              </p:cNvSpPr>
              <p:nvPr/>
            </p:nvSpPr>
            <p:spPr bwMode="auto">
              <a:xfrm>
                <a:off x="839536" y="6460030"/>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3"/>
                      <a:pt x="0" y="6"/>
                    </a:cubicBezTo>
                    <a:cubicBezTo>
                      <a:pt x="0" y="20"/>
                      <a:pt x="0" y="20"/>
                      <a:pt x="0" y="20"/>
                    </a:cubicBezTo>
                    <a:cubicBezTo>
                      <a:pt x="12" y="20"/>
                      <a:pt x="12" y="20"/>
                      <a:pt x="12" y="20"/>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2" name="Freeform 520">
                <a:extLst>
                  <a:ext uri="{FF2B5EF4-FFF2-40B4-BE49-F238E27FC236}">
                    <a16:creationId xmlns:a16="http://schemas.microsoft.com/office/drawing/2014/main" id="{37D79969-66C8-4593-94B5-507EB5B95B88}"/>
                  </a:ext>
                </a:extLst>
              </p:cNvPr>
              <p:cNvSpPr>
                <a:spLocks/>
              </p:cNvSpPr>
              <p:nvPr/>
            </p:nvSpPr>
            <p:spPr bwMode="auto">
              <a:xfrm>
                <a:off x="2009274" y="6460030"/>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3"/>
                      <a:pt x="0" y="6"/>
                    </a:cubicBezTo>
                    <a:cubicBezTo>
                      <a:pt x="0" y="20"/>
                      <a:pt x="0" y="20"/>
                      <a:pt x="0" y="20"/>
                    </a:cubicBezTo>
                    <a:cubicBezTo>
                      <a:pt x="12" y="20"/>
                      <a:pt x="12" y="20"/>
                      <a:pt x="12" y="20"/>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3" name="Freeform 521">
                <a:extLst>
                  <a:ext uri="{FF2B5EF4-FFF2-40B4-BE49-F238E27FC236}">
                    <a16:creationId xmlns:a16="http://schemas.microsoft.com/office/drawing/2014/main" id="{CB264F56-757D-4487-AF17-3BCCE0F8A3B8}"/>
                  </a:ext>
                </a:extLst>
              </p:cNvPr>
              <p:cNvSpPr>
                <a:spLocks/>
              </p:cNvSpPr>
              <p:nvPr/>
            </p:nvSpPr>
            <p:spPr bwMode="auto">
              <a:xfrm>
                <a:off x="1799199" y="6460030"/>
                <a:ext cx="124135" cy="190334"/>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3"/>
                      <a:pt x="0" y="6"/>
                    </a:cubicBezTo>
                    <a:cubicBezTo>
                      <a:pt x="0" y="20"/>
                      <a:pt x="0" y="20"/>
                      <a:pt x="0" y="20"/>
                    </a:cubicBezTo>
                    <a:cubicBezTo>
                      <a:pt x="12" y="20"/>
                      <a:pt x="12" y="20"/>
                      <a:pt x="12" y="20"/>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4" name="Freeform 522">
                <a:extLst>
                  <a:ext uri="{FF2B5EF4-FFF2-40B4-BE49-F238E27FC236}">
                    <a16:creationId xmlns:a16="http://schemas.microsoft.com/office/drawing/2014/main" id="{CC339251-0A68-48B7-AD03-BBE5BCEAB81B}"/>
                  </a:ext>
                </a:extLst>
              </p:cNvPr>
              <p:cNvSpPr>
                <a:spLocks/>
              </p:cNvSpPr>
              <p:nvPr/>
            </p:nvSpPr>
            <p:spPr bwMode="auto">
              <a:xfrm>
                <a:off x="1059160" y="6460030"/>
                <a:ext cx="114586" cy="190334"/>
              </a:xfrm>
              <a:custGeom>
                <a:avLst/>
                <a:gdLst>
                  <a:gd name="T0" fmla="*/ 6 w 11"/>
                  <a:gd name="T1" fmla="*/ 0 h 20"/>
                  <a:gd name="T2" fmla="*/ 0 w 11"/>
                  <a:gd name="T3" fmla="*/ 6 h 20"/>
                  <a:gd name="T4" fmla="*/ 0 w 11"/>
                  <a:gd name="T5" fmla="*/ 20 h 20"/>
                  <a:gd name="T6" fmla="*/ 11 w 11"/>
                  <a:gd name="T7" fmla="*/ 20 h 20"/>
                  <a:gd name="T8" fmla="*/ 11 w 11"/>
                  <a:gd name="T9" fmla="*/ 6 h 20"/>
                  <a:gd name="T10" fmla="*/ 6 w 11"/>
                  <a:gd name="T11" fmla="*/ 0 h 20"/>
                </a:gdLst>
                <a:ahLst/>
                <a:cxnLst>
                  <a:cxn ang="0">
                    <a:pos x="T0" y="T1"/>
                  </a:cxn>
                  <a:cxn ang="0">
                    <a:pos x="T2" y="T3"/>
                  </a:cxn>
                  <a:cxn ang="0">
                    <a:pos x="T4" y="T5"/>
                  </a:cxn>
                  <a:cxn ang="0">
                    <a:pos x="T6" y="T7"/>
                  </a:cxn>
                  <a:cxn ang="0">
                    <a:pos x="T8" y="T9"/>
                  </a:cxn>
                  <a:cxn ang="0">
                    <a:pos x="T10" y="T11"/>
                  </a:cxn>
                </a:cxnLst>
                <a:rect l="0" t="0" r="r" b="b"/>
                <a:pathLst>
                  <a:path w="11" h="20">
                    <a:moveTo>
                      <a:pt x="6" y="0"/>
                    </a:moveTo>
                    <a:cubicBezTo>
                      <a:pt x="2" y="0"/>
                      <a:pt x="0" y="3"/>
                      <a:pt x="0" y="6"/>
                    </a:cubicBezTo>
                    <a:cubicBezTo>
                      <a:pt x="0" y="20"/>
                      <a:pt x="0" y="20"/>
                      <a:pt x="0" y="20"/>
                    </a:cubicBezTo>
                    <a:cubicBezTo>
                      <a:pt x="11" y="20"/>
                      <a:pt x="11" y="20"/>
                      <a:pt x="11" y="20"/>
                    </a:cubicBezTo>
                    <a:cubicBezTo>
                      <a:pt x="11" y="6"/>
                      <a:pt x="11" y="6"/>
                      <a:pt x="11" y="6"/>
                    </a:cubicBezTo>
                    <a:cubicBezTo>
                      <a:pt x="11"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5" name="Rectangle 523">
                <a:extLst>
                  <a:ext uri="{FF2B5EF4-FFF2-40B4-BE49-F238E27FC236}">
                    <a16:creationId xmlns:a16="http://schemas.microsoft.com/office/drawing/2014/main" id="{8A2D2481-849C-4845-B82A-E95782ED2825}"/>
                  </a:ext>
                </a:extLst>
              </p:cNvPr>
              <p:cNvSpPr>
                <a:spLocks noChangeArrowheads="1"/>
              </p:cNvSpPr>
              <p:nvPr/>
            </p:nvSpPr>
            <p:spPr bwMode="auto">
              <a:xfrm>
                <a:off x="772694" y="5365610"/>
                <a:ext cx="1437106" cy="21630"/>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6" name="Freeform 524">
                <a:extLst>
                  <a:ext uri="{FF2B5EF4-FFF2-40B4-BE49-F238E27FC236}">
                    <a16:creationId xmlns:a16="http://schemas.microsoft.com/office/drawing/2014/main" id="{3BD6E486-765C-4AAA-A9AD-77835072C193}"/>
                  </a:ext>
                </a:extLst>
              </p:cNvPr>
              <p:cNvSpPr>
                <a:spLocks/>
              </p:cNvSpPr>
              <p:nvPr/>
            </p:nvSpPr>
            <p:spPr bwMode="auto">
              <a:xfrm>
                <a:off x="1369500" y="5426171"/>
                <a:ext cx="243498" cy="233591"/>
              </a:xfrm>
              <a:custGeom>
                <a:avLst/>
                <a:gdLst>
                  <a:gd name="T0" fmla="*/ 11 w 23"/>
                  <a:gd name="T1" fmla="*/ 0 h 25"/>
                  <a:gd name="T2" fmla="*/ 0 w 23"/>
                  <a:gd name="T3" fmla="*/ 11 h 25"/>
                  <a:gd name="T4" fmla="*/ 0 w 23"/>
                  <a:gd name="T5" fmla="*/ 25 h 25"/>
                  <a:gd name="T6" fmla="*/ 23 w 23"/>
                  <a:gd name="T7" fmla="*/ 25 h 25"/>
                  <a:gd name="T8" fmla="*/ 23 w 23"/>
                  <a:gd name="T9" fmla="*/ 11 h 25"/>
                  <a:gd name="T10" fmla="*/ 11 w 23"/>
                  <a:gd name="T11" fmla="*/ 0 h 25"/>
                </a:gdLst>
                <a:ahLst/>
                <a:cxnLst>
                  <a:cxn ang="0">
                    <a:pos x="T0" y="T1"/>
                  </a:cxn>
                  <a:cxn ang="0">
                    <a:pos x="T2" y="T3"/>
                  </a:cxn>
                  <a:cxn ang="0">
                    <a:pos x="T4" y="T5"/>
                  </a:cxn>
                  <a:cxn ang="0">
                    <a:pos x="T6" y="T7"/>
                  </a:cxn>
                  <a:cxn ang="0">
                    <a:pos x="T8" y="T9"/>
                  </a:cxn>
                  <a:cxn ang="0">
                    <a:pos x="T10" y="T11"/>
                  </a:cxn>
                </a:cxnLst>
                <a:rect l="0" t="0" r="r" b="b"/>
                <a:pathLst>
                  <a:path w="23" h="25">
                    <a:moveTo>
                      <a:pt x="11" y="0"/>
                    </a:moveTo>
                    <a:cubicBezTo>
                      <a:pt x="5" y="0"/>
                      <a:pt x="0" y="5"/>
                      <a:pt x="0" y="11"/>
                    </a:cubicBezTo>
                    <a:cubicBezTo>
                      <a:pt x="0" y="25"/>
                      <a:pt x="0" y="25"/>
                      <a:pt x="0" y="25"/>
                    </a:cubicBezTo>
                    <a:cubicBezTo>
                      <a:pt x="23" y="25"/>
                      <a:pt x="23" y="25"/>
                      <a:pt x="23" y="25"/>
                    </a:cubicBezTo>
                    <a:cubicBezTo>
                      <a:pt x="23" y="11"/>
                      <a:pt x="23" y="11"/>
                      <a:pt x="23" y="11"/>
                    </a:cubicBezTo>
                    <a:cubicBezTo>
                      <a:pt x="23" y="5"/>
                      <a:pt x="18" y="0"/>
                      <a:pt x="11"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7" name="Rectangle 525">
                <a:extLst>
                  <a:ext uri="{FF2B5EF4-FFF2-40B4-BE49-F238E27FC236}">
                    <a16:creationId xmlns:a16="http://schemas.microsoft.com/office/drawing/2014/main" id="{7DEDE94B-4129-4D70-A060-99392F9D4936}"/>
                  </a:ext>
                </a:extLst>
              </p:cNvPr>
              <p:cNvSpPr>
                <a:spLocks noChangeArrowheads="1"/>
              </p:cNvSpPr>
              <p:nvPr/>
            </p:nvSpPr>
            <p:spPr bwMode="auto">
              <a:xfrm>
                <a:off x="1484086" y="5413195"/>
                <a:ext cx="14325" cy="246570"/>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8" name="Rectangle 526">
                <a:extLst>
                  <a:ext uri="{FF2B5EF4-FFF2-40B4-BE49-F238E27FC236}">
                    <a16:creationId xmlns:a16="http://schemas.microsoft.com/office/drawing/2014/main" id="{6A2915FA-5576-4F27-BB92-34FFAE416449}"/>
                  </a:ext>
                </a:extLst>
              </p:cNvPr>
              <p:cNvSpPr>
                <a:spLocks noChangeArrowheads="1"/>
              </p:cNvSpPr>
              <p:nvPr/>
            </p:nvSpPr>
            <p:spPr bwMode="auto">
              <a:xfrm>
                <a:off x="1350402" y="5508362"/>
                <a:ext cx="272144" cy="865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59" name="Rectangle 527">
                <a:extLst>
                  <a:ext uri="{FF2B5EF4-FFF2-40B4-BE49-F238E27FC236}">
                    <a16:creationId xmlns:a16="http://schemas.microsoft.com/office/drawing/2014/main" id="{B14CFB8A-D881-48FE-8DA8-44C6DB832F8C}"/>
                  </a:ext>
                </a:extLst>
              </p:cNvPr>
              <p:cNvSpPr>
                <a:spLocks noChangeArrowheads="1"/>
              </p:cNvSpPr>
              <p:nvPr/>
            </p:nvSpPr>
            <p:spPr bwMode="auto">
              <a:xfrm>
                <a:off x="1350402" y="5586225"/>
                <a:ext cx="272144" cy="865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0" name="Freeform 528">
                <a:extLst>
                  <a:ext uri="{FF2B5EF4-FFF2-40B4-BE49-F238E27FC236}">
                    <a16:creationId xmlns:a16="http://schemas.microsoft.com/office/drawing/2014/main" id="{B38FF331-7958-4374-B142-D770EDA271DA}"/>
                  </a:ext>
                </a:extLst>
              </p:cNvPr>
              <p:cNvSpPr>
                <a:spLocks/>
              </p:cNvSpPr>
              <p:nvPr/>
            </p:nvSpPr>
            <p:spPr bwMode="auto">
              <a:xfrm>
                <a:off x="1226267" y="5707347"/>
                <a:ext cx="520415" cy="56236"/>
              </a:xfrm>
              <a:custGeom>
                <a:avLst/>
                <a:gdLst>
                  <a:gd name="T0" fmla="*/ 109 w 109"/>
                  <a:gd name="T1" fmla="*/ 13 h 13"/>
                  <a:gd name="T2" fmla="*/ 0 w 109"/>
                  <a:gd name="T3" fmla="*/ 13 h 13"/>
                  <a:gd name="T4" fmla="*/ 19 w 109"/>
                  <a:gd name="T5" fmla="*/ 0 h 13"/>
                  <a:gd name="T6" fmla="*/ 89 w 109"/>
                  <a:gd name="T7" fmla="*/ 0 h 13"/>
                  <a:gd name="T8" fmla="*/ 109 w 109"/>
                  <a:gd name="T9" fmla="*/ 13 h 13"/>
                </a:gdLst>
                <a:ahLst/>
                <a:cxnLst>
                  <a:cxn ang="0">
                    <a:pos x="T0" y="T1"/>
                  </a:cxn>
                  <a:cxn ang="0">
                    <a:pos x="T2" y="T3"/>
                  </a:cxn>
                  <a:cxn ang="0">
                    <a:pos x="T4" y="T5"/>
                  </a:cxn>
                  <a:cxn ang="0">
                    <a:pos x="T6" y="T7"/>
                  </a:cxn>
                  <a:cxn ang="0">
                    <a:pos x="T8" y="T9"/>
                  </a:cxn>
                </a:cxnLst>
                <a:rect l="0" t="0" r="r" b="b"/>
                <a:pathLst>
                  <a:path w="109" h="13">
                    <a:moveTo>
                      <a:pt x="109" y="13"/>
                    </a:moveTo>
                    <a:lnTo>
                      <a:pt x="0" y="13"/>
                    </a:lnTo>
                    <a:lnTo>
                      <a:pt x="19" y="0"/>
                    </a:lnTo>
                    <a:lnTo>
                      <a:pt x="89" y="0"/>
                    </a:lnTo>
                    <a:lnTo>
                      <a:pt x="109" y="13"/>
                    </a:lnTo>
                    <a:close/>
                  </a:path>
                </a:pathLst>
              </a:custGeom>
              <a:solidFill>
                <a:srgbClr val="0048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1" name="Rectangle 529">
                <a:extLst>
                  <a:ext uri="{FF2B5EF4-FFF2-40B4-BE49-F238E27FC236}">
                    <a16:creationId xmlns:a16="http://schemas.microsoft.com/office/drawing/2014/main" id="{A0C92966-F0E3-4606-91BA-7BD33F812676}"/>
                  </a:ext>
                </a:extLst>
              </p:cNvPr>
              <p:cNvSpPr>
                <a:spLocks noChangeArrowheads="1"/>
              </p:cNvSpPr>
              <p:nvPr/>
            </p:nvSpPr>
            <p:spPr bwMode="auto">
              <a:xfrm>
                <a:off x="1393371" y="5793862"/>
                <a:ext cx="195753" cy="194661"/>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2" name="Rectangle 530">
                <a:extLst>
                  <a:ext uri="{FF2B5EF4-FFF2-40B4-BE49-F238E27FC236}">
                    <a16:creationId xmlns:a16="http://schemas.microsoft.com/office/drawing/2014/main" id="{828C1258-CDD7-4602-BDC4-1B35E58536E3}"/>
                  </a:ext>
                </a:extLst>
              </p:cNvPr>
              <p:cNvSpPr>
                <a:spLocks noChangeArrowheads="1"/>
              </p:cNvSpPr>
              <p:nvPr/>
            </p:nvSpPr>
            <p:spPr bwMode="auto">
              <a:xfrm>
                <a:off x="1254914" y="5793862"/>
                <a:ext cx="95489" cy="194661"/>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3" name="Rectangle 531">
                <a:extLst>
                  <a:ext uri="{FF2B5EF4-FFF2-40B4-BE49-F238E27FC236}">
                    <a16:creationId xmlns:a16="http://schemas.microsoft.com/office/drawing/2014/main" id="{263330D5-916B-498D-A9AB-5B4B60117958}"/>
                  </a:ext>
                </a:extLst>
              </p:cNvPr>
              <p:cNvSpPr>
                <a:spLocks noChangeArrowheads="1"/>
              </p:cNvSpPr>
              <p:nvPr/>
            </p:nvSpPr>
            <p:spPr bwMode="auto">
              <a:xfrm>
                <a:off x="1235816" y="5884702"/>
                <a:ext cx="133684" cy="1297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4" name="Rectangle 532">
                <a:extLst>
                  <a:ext uri="{FF2B5EF4-FFF2-40B4-BE49-F238E27FC236}">
                    <a16:creationId xmlns:a16="http://schemas.microsoft.com/office/drawing/2014/main" id="{7D8F7576-E99F-4A62-9ABD-BAC315D64460}"/>
                  </a:ext>
                </a:extLst>
              </p:cNvPr>
              <p:cNvSpPr>
                <a:spLocks noChangeArrowheads="1"/>
              </p:cNvSpPr>
              <p:nvPr/>
            </p:nvSpPr>
            <p:spPr bwMode="auto">
              <a:xfrm>
                <a:off x="1632092" y="5793862"/>
                <a:ext cx="95489" cy="194661"/>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5" name="Rectangle 533">
                <a:extLst>
                  <a:ext uri="{FF2B5EF4-FFF2-40B4-BE49-F238E27FC236}">
                    <a16:creationId xmlns:a16="http://schemas.microsoft.com/office/drawing/2014/main" id="{A00783F9-5C14-4CAE-919F-A31CD520381C}"/>
                  </a:ext>
                </a:extLst>
              </p:cNvPr>
              <p:cNvSpPr>
                <a:spLocks noChangeArrowheads="1"/>
              </p:cNvSpPr>
              <p:nvPr/>
            </p:nvSpPr>
            <p:spPr bwMode="auto">
              <a:xfrm>
                <a:off x="1612994" y="5884702"/>
                <a:ext cx="133684" cy="1297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6" name="Freeform 534">
                <a:extLst>
                  <a:ext uri="{FF2B5EF4-FFF2-40B4-BE49-F238E27FC236}">
                    <a16:creationId xmlns:a16="http://schemas.microsoft.com/office/drawing/2014/main" id="{4DDF4E46-ECCE-4D79-A927-36EBE9BED9B4}"/>
                  </a:ext>
                </a:extLst>
              </p:cNvPr>
              <p:cNvSpPr>
                <a:spLocks/>
              </p:cNvSpPr>
              <p:nvPr/>
            </p:nvSpPr>
            <p:spPr bwMode="auto">
              <a:xfrm>
                <a:off x="1226267" y="6044756"/>
                <a:ext cx="520415" cy="60561"/>
              </a:xfrm>
              <a:custGeom>
                <a:avLst/>
                <a:gdLst>
                  <a:gd name="T0" fmla="*/ 109 w 109"/>
                  <a:gd name="T1" fmla="*/ 14 h 14"/>
                  <a:gd name="T2" fmla="*/ 0 w 109"/>
                  <a:gd name="T3" fmla="*/ 14 h 14"/>
                  <a:gd name="T4" fmla="*/ 19 w 109"/>
                  <a:gd name="T5" fmla="*/ 0 h 14"/>
                  <a:gd name="T6" fmla="*/ 89 w 109"/>
                  <a:gd name="T7" fmla="*/ 0 h 14"/>
                  <a:gd name="T8" fmla="*/ 109 w 109"/>
                  <a:gd name="T9" fmla="*/ 14 h 14"/>
                </a:gdLst>
                <a:ahLst/>
                <a:cxnLst>
                  <a:cxn ang="0">
                    <a:pos x="T0" y="T1"/>
                  </a:cxn>
                  <a:cxn ang="0">
                    <a:pos x="T2" y="T3"/>
                  </a:cxn>
                  <a:cxn ang="0">
                    <a:pos x="T4" y="T5"/>
                  </a:cxn>
                  <a:cxn ang="0">
                    <a:pos x="T6" y="T7"/>
                  </a:cxn>
                  <a:cxn ang="0">
                    <a:pos x="T8" y="T9"/>
                  </a:cxn>
                </a:cxnLst>
                <a:rect l="0" t="0" r="r" b="b"/>
                <a:pathLst>
                  <a:path w="109" h="14">
                    <a:moveTo>
                      <a:pt x="109" y="14"/>
                    </a:moveTo>
                    <a:lnTo>
                      <a:pt x="0" y="14"/>
                    </a:lnTo>
                    <a:lnTo>
                      <a:pt x="19" y="0"/>
                    </a:lnTo>
                    <a:lnTo>
                      <a:pt x="89" y="0"/>
                    </a:lnTo>
                    <a:lnTo>
                      <a:pt x="109" y="14"/>
                    </a:lnTo>
                    <a:close/>
                  </a:path>
                </a:pathLst>
              </a:custGeom>
              <a:solidFill>
                <a:srgbClr val="0048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7" name="Rectangle 535">
                <a:extLst>
                  <a:ext uri="{FF2B5EF4-FFF2-40B4-BE49-F238E27FC236}">
                    <a16:creationId xmlns:a16="http://schemas.microsoft.com/office/drawing/2014/main" id="{9BA2B80F-875E-483C-8052-253B06D18E96}"/>
                  </a:ext>
                </a:extLst>
              </p:cNvPr>
              <p:cNvSpPr>
                <a:spLocks noChangeArrowheads="1"/>
              </p:cNvSpPr>
              <p:nvPr/>
            </p:nvSpPr>
            <p:spPr bwMode="auto">
              <a:xfrm>
                <a:off x="1393371" y="6131272"/>
                <a:ext cx="195753" cy="19033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8" name="Rectangle 536">
                <a:extLst>
                  <a:ext uri="{FF2B5EF4-FFF2-40B4-BE49-F238E27FC236}">
                    <a16:creationId xmlns:a16="http://schemas.microsoft.com/office/drawing/2014/main" id="{1121C33E-9C87-4F6E-9D6E-2635D42435FE}"/>
                  </a:ext>
                </a:extLst>
              </p:cNvPr>
              <p:cNvSpPr>
                <a:spLocks noChangeArrowheads="1"/>
              </p:cNvSpPr>
              <p:nvPr/>
            </p:nvSpPr>
            <p:spPr bwMode="auto">
              <a:xfrm>
                <a:off x="1254914" y="6131272"/>
                <a:ext cx="95489" cy="19033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69" name="Rectangle 537">
                <a:extLst>
                  <a:ext uri="{FF2B5EF4-FFF2-40B4-BE49-F238E27FC236}">
                    <a16:creationId xmlns:a16="http://schemas.microsoft.com/office/drawing/2014/main" id="{4191E6E2-4181-4D57-BA4F-3B3FF66FF84B}"/>
                  </a:ext>
                </a:extLst>
              </p:cNvPr>
              <p:cNvSpPr>
                <a:spLocks noChangeArrowheads="1"/>
              </p:cNvSpPr>
              <p:nvPr/>
            </p:nvSpPr>
            <p:spPr bwMode="auto">
              <a:xfrm>
                <a:off x="1235816" y="6217787"/>
                <a:ext cx="133684" cy="865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0" name="Rectangle 538">
                <a:extLst>
                  <a:ext uri="{FF2B5EF4-FFF2-40B4-BE49-F238E27FC236}">
                    <a16:creationId xmlns:a16="http://schemas.microsoft.com/office/drawing/2014/main" id="{8482DB1E-605D-4D4A-A51E-5E492B061BAD}"/>
                  </a:ext>
                </a:extLst>
              </p:cNvPr>
              <p:cNvSpPr>
                <a:spLocks noChangeArrowheads="1"/>
              </p:cNvSpPr>
              <p:nvPr/>
            </p:nvSpPr>
            <p:spPr bwMode="auto">
              <a:xfrm>
                <a:off x="1632092" y="6131272"/>
                <a:ext cx="95489" cy="19033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1" name="Rectangle 539">
                <a:extLst>
                  <a:ext uri="{FF2B5EF4-FFF2-40B4-BE49-F238E27FC236}">
                    <a16:creationId xmlns:a16="http://schemas.microsoft.com/office/drawing/2014/main" id="{BBC7FEAE-5D91-4541-949C-13ED4F1A6B6A}"/>
                  </a:ext>
                </a:extLst>
              </p:cNvPr>
              <p:cNvSpPr>
                <a:spLocks noChangeArrowheads="1"/>
              </p:cNvSpPr>
              <p:nvPr/>
            </p:nvSpPr>
            <p:spPr bwMode="auto">
              <a:xfrm>
                <a:off x="1612994" y="6217787"/>
                <a:ext cx="133684" cy="865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2" name="Freeform 540">
                <a:extLst>
                  <a:ext uri="{FF2B5EF4-FFF2-40B4-BE49-F238E27FC236}">
                    <a16:creationId xmlns:a16="http://schemas.microsoft.com/office/drawing/2014/main" id="{FA91BC66-00CF-41D8-A1FD-7CA61C47D71E}"/>
                  </a:ext>
                </a:extLst>
              </p:cNvPr>
              <p:cNvSpPr>
                <a:spLocks/>
              </p:cNvSpPr>
              <p:nvPr/>
            </p:nvSpPr>
            <p:spPr bwMode="auto">
              <a:xfrm>
                <a:off x="1340853" y="6403793"/>
                <a:ext cx="291242" cy="324434"/>
              </a:xfrm>
              <a:custGeom>
                <a:avLst/>
                <a:gdLst>
                  <a:gd name="T0" fmla="*/ 14 w 28"/>
                  <a:gd name="T1" fmla="*/ 0 h 34"/>
                  <a:gd name="T2" fmla="*/ 0 w 28"/>
                  <a:gd name="T3" fmla="*/ 14 h 34"/>
                  <a:gd name="T4" fmla="*/ 0 w 28"/>
                  <a:gd name="T5" fmla="*/ 34 h 34"/>
                  <a:gd name="T6" fmla="*/ 28 w 28"/>
                  <a:gd name="T7" fmla="*/ 34 h 34"/>
                  <a:gd name="T8" fmla="*/ 28 w 28"/>
                  <a:gd name="T9" fmla="*/ 14 h 34"/>
                  <a:gd name="T10" fmla="*/ 14 w 28"/>
                  <a:gd name="T11" fmla="*/ 0 h 34"/>
                </a:gdLst>
                <a:ahLst/>
                <a:cxnLst>
                  <a:cxn ang="0">
                    <a:pos x="T0" y="T1"/>
                  </a:cxn>
                  <a:cxn ang="0">
                    <a:pos x="T2" y="T3"/>
                  </a:cxn>
                  <a:cxn ang="0">
                    <a:pos x="T4" y="T5"/>
                  </a:cxn>
                  <a:cxn ang="0">
                    <a:pos x="T6" y="T7"/>
                  </a:cxn>
                  <a:cxn ang="0">
                    <a:pos x="T8" y="T9"/>
                  </a:cxn>
                  <a:cxn ang="0">
                    <a:pos x="T10" y="T11"/>
                  </a:cxn>
                </a:cxnLst>
                <a:rect l="0" t="0" r="r" b="b"/>
                <a:pathLst>
                  <a:path w="28" h="34">
                    <a:moveTo>
                      <a:pt x="14" y="0"/>
                    </a:moveTo>
                    <a:cubicBezTo>
                      <a:pt x="6" y="0"/>
                      <a:pt x="0" y="7"/>
                      <a:pt x="0" y="14"/>
                    </a:cubicBezTo>
                    <a:cubicBezTo>
                      <a:pt x="0" y="34"/>
                      <a:pt x="0" y="34"/>
                      <a:pt x="0" y="34"/>
                    </a:cubicBezTo>
                    <a:cubicBezTo>
                      <a:pt x="28" y="34"/>
                      <a:pt x="28" y="34"/>
                      <a:pt x="28" y="34"/>
                    </a:cubicBezTo>
                    <a:cubicBezTo>
                      <a:pt x="28" y="14"/>
                      <a:pt x="28" y="14"/>
                      <a:pt x="28" y="14"/>
                    </a:cubicBezTo>
                    <a:cubicBezTo>
                      <a:pt x="28" y="7"/>
                      <a:pt x="21" y="0"/>
                      <a:pt x="14"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3" name="Rectangle 541">
                <a:extLst>
                  <a:ext uri="{FF2B5EF4-FFF2-40B4-BE49-F238E27FC236}">
                    <a16:creationId xmlns:a16="http://schemas.microsoft.com/office/drawing/2014/main" id="{8EC4B6F2-339F-4228-BE88-CA33DFEE6A5C}"/>
                  </a:ext>
                </a:extLst>
              </p:cNvPr>
              <p:cNvSpPr>
                <a:spLocks noChangeArrowheads="1"/>
              </p:cNvSpPr>
              <p:nvPr/>
            </p:nvSpPr>
            <p:spPr bwMode="auto">
              <a:xfrm>
                <a:off x="1288333" y="6745530"/>
                <a:ext cx="396279" cy="2595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4" name="Rectangle 542">
                <a:extLst>
                  <a:ext uri="{FF2B5EF4-FFF2-40B4-BE49-F238E27FC236}">
                    <a16:creationId xmlns:a16="http://schemas.microsoft.com/office/drawing/2014/main" id="{0B7DC785-7CC6-4769-8DEF-B693B953B1AD}"/>
                  </a:ext>
                </a:extLst>
              </p:cNvPr>
              <p:cNvSpPr>
                <a:spLocks noChangeArrowheads="1"/>
              </p:cNvSpPr>
              <p:nvPr/>
            </p:nvSpPr>
            <p:spPr bwMode="auto">
              <a:xfrm>
                <a:off x="1235816" y="6793112"/>
                <a:ext cx="491768" cy="2595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75" name="Rectangle 543">
                <a:extLst>
                  <a:ext uri="{FF2B5EF4-FFF2-40B4-BE49-F238E27FC236}">
                    <a16:creationId xmlns:a16="http://schemas.microsoft.com/office/drawing/2014/main" id="{0C35D2BA-48D8-447C-83DD-956F1DD9EAD5}"/>
                  </a:ext>
                </a:extLst>
              </p:cNvPr>
              <p:cNvSpPr>
                <a:spLocks noChangeArrowheads="1"/>
              </p:cNvSpPr>
              <p:nvPr/>
            </p:nvSpPr>
            <p:spPr bwMode="auto">
              <a:xfrm>
                <a:off x="1173747" y="6832045"/>
                <a:ext cx="625452" cy="2595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176" name="Group 175">
              <a:extLst>
                <a:ext uri="{FF2B5EF4-FFF2-40B4-BE49-F238E27FC236}">
                  <a16:creationId xmlns:a16="http://schemas.microsoft.com/office/drawing/2014/main" id="{3DAC26E5-311D-46C1-90F9-4C159FFA338C}"/>
                </a:ext>
              </a:extLst>
            </p:cNvPr>
            <p:cNvGrpSpPr/>
            <p:nvPr/>
          </p:nvGrpSpPr>
          <p:grpSpPr>
            <a:xfrm>
              <a:off x="1311163" y="5946582"/>
              <a:ext cx="2253791" cy="1088037"/>
              <a:chOff x="1679576" y="5699126"/>
              <a:chExt cx="636588" cy="280988"/>
            </a:xfrm>
          </p:grpSpPr>
          <p:sp>
            <p:nvSpPr>
              <p:cNvPr id="177" name="Rectangle 545">
                <a:extLst>
                  <a:ext uri="{FF2B5EF4-FFF2-40B4-BE49-F238E27FC236}">
                    <a16:creationId xmlns:a16="http://schemas.microsoft.com/office/drawing/2014/main" id="{218EB86B-8306-4139-BAC7-8A68BD3448A2}"/>
                  </a:ext>
                </a:extLst>
              </p:cNvPr>
              <p:cNvSpPr>
                <a:spLocks noChangeArrowheads="1"/>
              </p:cNvSpPr>
              <p:nvPr/>
            </p:nvSpPr>
            <p:spPr bwMode="auto">
              <a:xfrm>
                <a:off x="1738313" y="5737226"/>
                <a:ext cx="261938" cy="58738"/>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78" name="Rectangle 546">
                <a:extLst>
                  <a:ext uri="{FF2B5EF4-FFF2-40B4-BE49-F238E27FC236}">
                    <a16:creationId xmlns:a16="http://schemas.microsoft.com/office/drawing/2014/main" id="{B7CAEA12-3639-4E10-A670-5D639CF8F7E4}"/>
                  </a:ext>
                </a:extLst>
              </p:cNvPr>
              <p:cNvSpPr>
                <a:spLocks noChangeArrowheads="1"/>
              </p:cNvSpPr>
              <p:nvPr/>
            </p:nvSpPr>
            <p:spPr bwMode="auto">
              <a:xfrm>
                <a:off x="2000251" y="5775326"/>
                <a:ext cx="315913" cy="87313"/>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79" name="Rectangle 547">
                <a:extLst>
                  <a:ext uri="{FF2B5EF4-FFF2-40B4-BE49-F238E27FC236}">
                    <a16:creationId xmlns:a16="http://schemas.microsoft.com/office/drawing/2014/main" id="{5D12D2D3-2809-40AB-AAC4-326608E5E7AE}"/>
                  </a:ext>
                </a:extLst>
              </p:cNvPr>
              <p:cNvSpPr>
                <a:spLocks noChangeArrowheads="1"/>
              </p:cNvSpPr>
              <p:nvPr/>
            </p:nvSpPr>
            <p:spPr bwMode="auto">
              <a:xfrm>
                <a:off x="1738313" y="5737226"/>
                <a:ext cx="261938" cy="38100"/>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0" name="Rectangle 548">
                <a:extLst>
                  <a:ext uri="{FF2B5EF4-FFF2-40B4-BE49-F238E27FC236}">
                    <a16:creationId xmlns:a16="http://schemas.microsoft.com/office/drawing/2014/main" id="{9D9E5BE4-053D-4C75-BAA5-949B0A24BEB6}"/>
                  </a:ext>
                </a:extLst>
              </p:cNvPr>
              <p:cNvSpPr>
                <a:spLocks noChangeArrowheads="1"/>
              </p:cNvSpPr>
              <p:nvPr/>
            </p:nvSpPr>
            <p:spPr bwMode="auto">
              <a:xfrm>
                <a:off x="2027238" y="5862639"/>
                <a:ext cx="257175" cy="117475"/>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1" name="Freeform 549">
                <a:extLst>
                  <a:ext uri="{FF2B5EF4-FFF2-40B4-BE49-F238E27FC236}">
                    <a16:creationId xmlns:a16="http://schemas.microsoft.com/office/drawing/2014/main" id="{0B3D1655-515D-4391-9320-FB15AE8A8BB3}"/>
                  </a:ext>
                </a:extLst>
              </p:cNvPr>
              <p:cNvSpPr>
                <a:spLocks/>
              </p:cNvSpPr>
              <p:nvPr/>
            </p:nvSpPr>
            <p:spPr bwMode="auto">
              <a:xfrm>
                <a:off x="1714501" y="5716589"/>
                <a:ext cx="312738" cy="263525"/>
              </a:xfrm>
              <a:custGeom>
                <a:avLst/>
                <a:gdLst>
                  <a:gd name="T0" fmla="*/ 197 w 197"/>
                  <a:gd name="T1" fmla="*/ 74 h 166"/>
                  <a:gd name="T2" fmla="*/ 99 w 197"/>
                  <a:gd name="T3" fmla="*/ 0 h 166"/>
                  <a:gd name="T4" fmla="*/ 0 w 197"/>
                  <a:gd name="T5" fmla="*/ 74 h 166"/>
                  <a:gd name="T6" fmla="*/ 0 w 197"/>
                  <a:gd name="T7" fmla="*/ 166 h 166"/>
                  <a:gd name="T8" fmla="*/ 197 w 197"/>
                  <a:gd name="T9" fmla="*/ 166 h 166"/>
                  <a:gd name="T10" fmla="*/ 197 w 197"/>
                  <a:gd name="T11" fmla="*/ 74 h 166"/>
                </a:gdLst>
                <a:ahLst/>
                <a:cxnLst>
                  <a:cxn ang="0">
                    <a:pos x="T0" y="T1"/>
                  </a:cxn>
                  <a:cxn ang="0">
                    <a:pos x="T2" y="T3"/>
                  </a:cxn>
                  <a:cxn ang="0">
                    <a:pos x="T4" y="T5"/>
                  </a:cxn>
                  <a:cxn ang="0">
                    <a:pos x="T6" y="T7"/>
                  </a:cxn>
                  <a:cxn ang="0">
                    <a:pos x="T8" y="T9"/>
                  </a:cxn>
                  <a:cxn ang="0">
                    <a:pos x="T10" y="T11"/>
                  </a:cxn>
                </a:cxnLst>
                <a:rect l="0" t="0" r="r" b="b"/>
                <a:pathLst>
                  <a:path w="197" h="166">
                    <a:moveTo>
                      <a:pt x="197" y="74"/>
                    </a:moveTo>
                    <a:lnTo>
                      <a:pt x="99" y="0"/>
                    </a:lnTo>
                    <a:lnTo>
                      <a:pt x="0" y="74"/>
                    </a:lnTo>
                    <a:lnTo>
                      <a:pt x="0" y="166"/>
                    </a:lnTo>
                    <a:lnTo>
                      <a:pt x="197" y="166"/>
                    </a:lnTo>
                    <a:lnTo>
                      <a:pt x="197" y="7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2" name="Freeform 550">
                <a:extLst>
                  <a:ext uri="{FF2B5EF4-FFF2-40B4-BE49-F238E27FC236}">
                    <a16:creationId xmlns:a16="http://schemas.microsoft.com/office/drawing/2014/main" id="{61D6E6AE-061E-43A4-873E-09723B44A002}"/>
                  </a:ext>
                </a:extLst>
              </p:cNvPr>
              <p:cNvSpPr>
                <a:spLocks/>
              </p:cNvSpPr>
              <p:nvPr/>
            </p:nvSpPr>
            <p:spPr bwMode="auto">
              <a:xfrm>
                <a:off x="2027238" y="5862639"/>
                <a:ext cx="160338" cy="117475"/>
              </a:xfrm>
              <a:custGeom>
                <a:avLst/>
                <a:gdLst>
                  <a:gd name="T0" fmla="*/ 0 w 101"/>
                  <a:gd name="T1" fmla="*/ 0 h 74"/>
                  <a:gd name="T2" fmla="*/ 0 w 101"/>
                  <a:gd name="T3" fmla="*/ 0 h 74"/>
                  <a:gd name="T4" fmla="*/ 0 w 101"/>
                  <a:gd name="T5" fmla="*/ 74 h 74"/>
                  <a:gd name="T6" fmla="*/ 101 w 101"/>
                  <a:gd name="T7" fmla="*/ 74 h 74"/>
                  <a:gd name="T8" fmla="*/ 0 w 101"/>
                  <a:gd name="T9" fmla="*/ 0 h 74"/>
                </a:gdLst>
                <a:ahLst/>
                <a:cxnLst>
                  <a:cxn ang="0">
                    <a:pos x="T0" y="T1"/>
                  </a:cxn>
                  <a:cxn ang="0">
                    <a:pos x="T2" y="T3"/>
                  </a:cxn>
                  <a:cxn ang="0">
                    <a:pos x="T4" y="T5"/>
                  </a:cxn>
                  <a:cxn ang="0">
                    <a:pos x="T6" y="T7"/>
                  </a:cxn>
                  <a:cxn ang="0">
                    <a:pos x="T8" y="T9"/>
                  </a:cxn>
                </a:cxnLst>
                <a:rect l="0" t="0" r="r" b="b"/>
                <a:pathLst>
                  <a:path w="101" h="74">
                    <a:moveTo>
                      <a:pt x="0" y="0"/>
                    </a:moveTo>
                    <a:lnTo>
                      <a:pt x="0" y="0"/>
                    </a:lnTo>
                    <a:lnTo>
                      <a:pt x="0" y="74"/>
                    </a:lnTo>
                    <a:lnTo>
                      <a:pt x="101" y="74"/>
                    </a:lnTo>
                    <a:lnTo>
                      <a:pt x="0" y="0"/>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3" name="Rectangle 551">
                <a:extLst>
                  <a:ext uri="{FF2B5EF4-FFF2-40B4-BE49-F238E27FC236}">
                    <a16:creationId xmlns:a16="http://schemas.microsoft.com/office/drawing/2014/main" id="{2E4F6108-53AA-4BCB-94EE-5154FB4FC746}"/>
                  </a:ext>
                </a:extLst>
              </p:cNvPr>
              <p:cNvSpPr>
                <a:spLocks noChangeArrowheads="1"/>
              </p:cNvSpPr>
              <p:nvPr/>
            </p:nvSpPr>
            <p:spPr bwMode="auto">
              <a:xfrm>
                <a:off x="2070101" y="5730876"/>
                <a:ext cx="33338" cy="65088"/>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4" name="Rectangle 552">
                <a:extLst>
                  <a:ext uri="{FF2B5EF4-FFF2-40B4-BE49-F238E27FC236}">
                    <a16:creationId xmlns:a16="http://schemas.microsoft.com/office/drawing/2014/main" id="{50C4C244-1E90-4360-833E-9FAD404D1D67}"/>
                  </a:ext>
                </a:extLst>
              </p:cNvPr>
              <p:cNvSpPr>
                <a:spLocks noChangeArrowheads="1"/>
              </p:cNvSpPr>
              <p:nvPr/>
            </p:nvSpPr>
            <p:spPr bwMode="auto">
              <a:xfrm>
                <a:off x="2187576" y="5880101"/>
                <a:ext cx="6350" cy="65088"/>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5" name="Freeform 553">
                <a:extLst>
                  <a:ext uri="{FF2B5EF4-FFF2-40B4-BE49-F238E27FC236}">
                    <a16:creationId xmlns:a16="http://schemas.microsoft.com/office/drawing/2014/main" id="{A9E5D2E8-63A4-49EB-8CE2-DC8446C1ABDF}"/>
                  </a:ext>
                </a:extLst>
              </p:cNvPr>
              <p:cNvSpPr>
                <a:spLocks/>
              </p:cNvSpPr>
              <p:nvPr/>
            </p:nvSpPr>
            <p:spPr bwMode="auto">
              <a:xfrm>
                <a:off x="1679576" y="5699126"/>
                <a:ext cx="390525" cy="149225"/>
              </a:xfrm>
              <a:custGeom>
                <a:avLst/>
                <a:gdLst>
                  <a:gd name="T0" fmla="*/ 121 w 246"/>
                  <a:gd name="T1" fmla="*/ 11 h 94"/>
                  <a:gd name="T2" fmla="*/ 230 w 246"/>
                  <a:gd name="T3" fmla="*/ 94 h 94"/>
                  <a:gd name="T4" fmla="*/ 246 w 246"/>
                  <a:gd name="T5" fmla="*/ 94 h 94"/>
                  <a:gd name="T6" fmla="*/ 121 w 246"/>
                  <a:gd name="T7" fmla="*/ 0 h 94"/>
                  <a:gd name="T8" fmla="*/ 0 w 246"/>
                  <a:gd name="T9" fmla="*/ 90 h 94"/>
                  <a:gd name="T10" fmla="*/ 15 w 246"/>
                  <a:gd name="T11" fmla="*/ 90 h 94"/>
                  <a:gd name="T12" fmla="*/ 121 w 2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246" h="94">
                    <a:moveTo>
                      <a:pt x="121" y="11"/>
                    </a:moveTo>
                    <a:lnTo>
                      <a:pt x="230" y="94"/>
                    </a:lnTo>
                    <a:lnTo>
                      <a:pt x="246" y="94"/>
                    </a:lnTo>
                    <a:lnTo>
                      <a:pt x="121" y="0"/>
                    </a:lnTo>
                    <a:lnTo>
                      <a:pt x="0" y="90"/>
                    </a:lnTo>
                    <a:lnTo>
                      <a:pt x="15" y="90"/>
                    </a:lnTo>
                    <a:lnTo>
                      <a:pt x="121" y="11"/>
                    </a:lnTo>
                    <a:close/>
                  </a:path>
                </a:pathLst>
              </a:custGeom>
              <a:solidFill>
                <a:srgbClr val="0048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6" name="Rectangle 554">
                <a:extLst>
                  <a:ext uri="{FF2B5EF4-FFF2-40B4-BE49-F238E27FC236}">
                    <a16:creationId xmlns:a16="http://schemas.microsoft.com/office/drawing/2014/main" id="{071540A3-32AF-446C-A319-43C9EE8CAFC8}"/>
                  </a:ext>
                </a:extLst>
              </p:cNvPr>
              <p:cNvSpPr>
                <a:spLocks noChangeArrowheads="1"/>
              </p:cNvSpPr>
              <p:nvPr/>
            </p:nvSpPr>
            <p:spPr bwMode="auto">
              <a:xfrm>
                <a:off x="1836738" y="5868989"/>
                <a:ext cx="61913" cy="111125"/>
              </a:xfrm>
              <a:prstGeom prst="rect">
                <a:avLst/>
              </a:prstGeom>
              <a:solidFill>
                <a:srgbClr val="409A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7" name="Rectangle 555">
                <a:extLst>
                  <a:ext uri="{FF2B5EF4-FFF2-40B4-BE49-F238E27FC236}">
                    <a16:creationId xmlns:a16="http://schemas.microsoft.com/office/drawing/2014/main" id="{4455C42D-422B-4BEF-8121-0C0ABDFB74C0}"/>
                  </a:ext>
                </a:extLst>
              </p:cNvPr>
              <p:cNvSpPr>
                <a:spLocks noChangeArrowheads="1"/>
              </p:cNvSpPr>
              <p:nvPr/>
            </p:nvSpPr>
            <p:spPr bwMode="auto">
              <a:xfrm>
                <a:off x="1735138" y="5886451"/>
                <a:ext cx="76200" cy="52388"/>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8" name="Rectangle 556">
                <a:extLst>
                  <a:ext uri="{FF2B5EF4-FFF2-40B4-BE49-F238E27FC236}">
                    <a16:creationId xmlns:a16="http://schemas.microsoft.com/office/drawing/2014/main" id="{08572A55-62E2-4126-9BE8-8965649854E2}"/>
                  </a:ext>
                </a:extLst>
              </p:cNvPr>
              <p:cNvSpPr>
                <a:spLocks noChangeArrowheads="1"/>
              </p:cNvSpPr>
              <p:nvPr/>
            </p:nvSpPr>
            <p:spPr bwMode="auto">
              <a:xfrm>
                <a:off x="1922463" y="5886451"/>
                <a:ext cx="77788" cy="52388"/>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sp>
            <p:nvSpPr>
              <p:cNvPr id="189" name="Rectangle 557">
                <a:extLst>
                  <a:ext uri="{FF2B5EF4-FFF2-40B4-BE49-F238E27FC236}">
                    <a16:creationId xmlns:a16="http://schemas.microsoft.com/office/drawing/2014/main" id="{FC047E1F-A168-4181-8F9F-2FDEBD6C2BC0}"/>
                  </a:ext>
                </a:extLst>
              </p:cNvPr>
              <p:cNvSpPr>
                <a:spLocks noChangeArrowheads="1"/>
              </p:cNvSpPr>
              <p:nvPr/>
            </p:nvSpPr>
            <p:spPr bwMode="auto">
              <a:xfrm>
                <a:off x="2128838" y="5886451"/>
                <a:ext cx="125413" cy="52388"/>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8">
                  <a:defRPr/>
                </a:pPr>
                <a:endParaRPr lang="en-US" sz="1836">
                  <a:solidFill>
                    <a:srgbClr val="353535"/>
                  </a:solidFill>
                  <a:latin typeface="Segoe UI Semilight"/>
                </a:endParaRPr>
              </a:p>
            </p:txBody>
          </p:sp>
        </p:grpSp>
        <p:grpSp>
          <p:nvGrpSpPr>
            <p:cNvPr id="190" name="Group 189">
              <a:extLst>
                <a:ext uri="{FF2B5EF4-FFF2-40B4-BE49-F238E27FC236}">
                  <a16:creationId xmlns:a16="http://schemas.microsoft.com/office/drawing/2014/main" id="{FCB604BE-4D4D-4616-B33A-4A22E7DF8F86}"/>
                </a:ext>
              </a:extLst>
            </p:cNvPr>
            <p:cNvGrpSpPr/>
            <p:nvPr/>
          </p:nvGrpSpPr>
          <p:grpSpPr>
            <a:xfrm>
              <a:off x="11580707" y="5791148"/>
              <a:ext cx="854886" cy="1243471"/>
              <a:chOff x="8737777" y="3526557"/>
              <a:chExt cx="637237" cy="1062428"/>
            </a:xfrm>
          </p:grpSpPr>
          <p:sp>
            <p:nvSpPr>
              <p:cNvPr id="191" name="Rectangle 463">
                <a:extLst>
                  <a:ext uri="{FF2B5EF4-FFF2-40B4-BE49-F238E27FC236}">
                    <a16:creationId xmlns:a16="http://schemas.microsoft.com/office/drawing/2014/main" id="{54E1B924-5E06-45EF-95DE-F5BD29874FDD}"/>
                  </a:ext>
                </a:extLst>
              </p:cNvPr>
              <p:cNvSpPr>
                <a:spLocks noChangeArrowheads="1"/>
              </p:cNvSpPr>
              <p:nvPr/>
            </p:nvSpPr>
            <p:spPr bwMode="auto">
              <a:xfrm>
                <a:off x="8737777" y="3526557"/>
                <a:ext cx="637237" cy="1051755"/>
              </a:xfrm>
              <a:prstGeom prst="rect">
                <a:avLst/>
              </a:prstGeom>
              <a:solidFill>
                <a:srgbClr val="409A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2" name="Rectangle 464">
                <a:extLst>
                  <a:ext uri="{FF2B5EF4-FFF2-40B4-BE49-F238E27FC236}">
                    <a16:creationId xmlns:a16="http://schemas.microsoft.com/office/drawing/2014/main" id="{52775130-F017-4873-BD7F-BE4EB2557F1B}"/>
                  </a:ext>
                </a:extLst>
              </p:cNvPr>
              <p:cNvSpPr>
                <a:spLocks noChangeArrowheads="1"/>
              </p:cNvSpPr>
              <p:nvPr/>
            </p:nvSpPr>
            <p:spPr bwMode="auto">
              <a:xfrm>
                <a:off x="8829539" y="372409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3" name="Rectangle 465">
                <a:extLst>
                  <a:ext uri="{FF2B5EF4-FFF2-40B4-BE49-F238E27FC236}">
                    <a16:creationId xmlns:a16="http://schemas.microsoft.com/office/drawing/2014/main" id="{1DE99EA3-9C05-4F73-91E6-5B9294514525}"/>
                  </a:ext>
                </a:extLst>
              </p:cNvPr>
              <p:cNvSpPr>
                <a:spLocks noChangeArrowheads="1"/>
              </p:cNvSpPr>
              <p:nvPr/>
            </p:nvSpPr>
            <p:spPr bwMode="auto">
              <a:xfrm>
                <a:off x="8962084" y="372409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4" name="Rectangle 466">
                <a:extLst>
                  <a:ext uri="{FF2B5EF4-FFF2-40B4-BE49-F238E27FC236}">
                    <a16:creationId xmlns:a16="http://schemas.microsoft.com/office/drawing/2014/main" id="{3DE5A02C-5071-4333-9AEF-7C620E2D22C5}"/>
                  </a:ext>
                </a:extLst>
              </p:cNvPr>
              <p:cNvSpPr>
                <a:spLocks noChangeArrowheads="1"/>
              </p:cNvSpPr>
              <p:nvPr/>
            </p:nvSpPr>
            <p:spPr bwMode="auto">
              <a:xfrm>
                <a:off x="9094629" y="372409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5" name="Rectangle 467">
                <a:extLst>
                  <a:ext uri="{FF2B5EF4-FFF2-40B4-BE49-F238E27FC236}">
                    <a16:creationId xmlns:a16="http://schemas.microsoft.com/office/drawing/2014/main" id="{292F2099-41CC-46F1-846A-148FE414F0F7}"/>
                  </a:ext>
                </a:extLst>
              </p:cNvPr>
              <p:cNvSpPr>
                <a:spLocks noChangeArrowheads="1"/>
              </p:cNvSpPr>
              <p:nvPr/>
            </p:nvSpPr>
            <p:spPr bwMode="auto">
              <a:xfrm>
                <a:off x="9227174" y="372409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6" name="Rectangle 468">
                <a:extLst>
                  <a:ext uri="{FF2B5EF4-FFF2-40B4-BE49-F238E27FC236}">
                    <a16:creationId xmlns:a16="http://schemas.microsoft.com/office/drawing/2014/main" id="{50103706-124B-43A6-B154-B7EAFED9CEB6}"/>
                  </a:ext>
                </a:extLst>
              </p:cNvPr>
              <p:cNvSpPr>
                <a:spLocks noChangeArrowheads="1"/>
              </p:cNvSpPr>
              <p:nvPr/>
            </p:nvSpPr>
            <p:spPr bwMode="auto">
              <a:xfrm>
                <a:off x="8829539" y="395900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7" name="Rectangle 469">
                <a:extLst>
                  <a:ext uri="{FF2B5EF4-FFF2-40B4-BE49-F238E27FC236}">
                    <a16:creationId xmlns:a16="http://schemas.microsoft.com/office/drawing/2014/main" id="{CFEB6D79-8810-4A89-8BB9-5CC14684D006}"/>
                  </a:ext>
                </a:extLst>
              </p:cNvPr>
              <p:cNvSpPr>
                <a:spLocks noChangeArrowheads="1"/>
              </p:cNvSpPr>
              <p:nvPr/>
            </p:nvSpPr>
            <p:spPr bwMode="auto">
              <a:xfrm>
                <a:off x="8962084" y="395900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8" name="Rectangle 470">
                <a:extLst>
                  <a:ext uri="{FF2B5EF4-FFF2-40B4-BE49-F238E27FC236}">
                    <a16:creationId xmlns:a16="http://schemas.microsoft.com/office/drawing/2014/main" id="{A49CA060-16AE-4750-A61C-F62E0E386516}"/>
                  </a:ext>
                </a:extLst>
              </p:cNvPr>
              <p:cNvSpPr>
                <a:spLocks noChangeArrowheads="1"/>
              </p:cNvSpPr>
              <p:nvPr/>
            </p:nvSpPr>
            <p:spPr bwMode="auto">
              <a:xfrm>
                <a:off x="9094629" y="395900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199" name="Rectangle 471">
                <a:extLst>
                  <a:ext uri="{FF2B5EF4-FFF2-40B4-BE49-F238E27FC236}">
                    <a16:creationId xmlns:a16="http://schemas.microsoft.com/office/drawing/2014/main" id="{B6DCB3A0-3274-491F-93F9-9F49701B1E6C}"/>
                  </a:ext>
                </a:extLst>
              </p:cNvPr>
              <p:cNvSpPr>
                <a:spLocks noChangeArrowheads="1"/>
              </p:cNvSpPr>
              <p:nvPr/>
            </p:nvSpPr>
            <p:spPr bwMode="auto">
              <a:xfrm>
                <a:off x="9227174" y="3959002"/>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0" name="Freeform 472">
                <a:extLst>
                  <a:ext uri="{FF2B5EF4-FFF2-40B4-BE49-F238E27FC236}">
                    <a16:creationId xmlns:a16="http://schemas.microsoft.com/office/drawing/2014/main" id="{80B89128-D2D4-4102-A5FA-0A30EDCB5A66}"/>
                  </a:ext>
                </a:extLst>
              </p:cNvPr>
              <p:cNvSpPr>
                <a:spLocks/>
              </p:cNvSpPr>
              <p:nvPr/>
            </p:nvSpPr>
            <p:spPr bwMode="auto">
              <a:xfrm>
                <a:off x="8982475" y="4322043"/>
                <a:ext cx="147840" cy="266942"/>
              </a:xfrm>
              <a:custGeom>
                <a:avLst/>
                <a:gdLst>
                  <a:gd name="T0" fmla="*/ 7 w 13"/>
                  <a:gd name="T1" fmla="*/ 0 h 23"/>
                  <a:gd name="T2" fmla="*/ 0 w 13"/>
                  <a:gd name="T3" fmla="*/ 6 h 23"/>
                  <a:gd name="T4" fmla="*/ 0 w 13"/>
                  <a:gd name="T5" fmla="*/ 23 h 23"/>
                  <a:gd name="T6" fmla="*/ 13 w 13"/>
                  <a:gd name="T7" fmla="*/ 23 h 23"/>
                  <a:gd name="T8" fmla="*/ 13 w 13"/>
                  <a:gd name="T9" fmla="*/ 6 h 23"/>
                  <a:gd name="T10" fmla="*/ 7 w 13"/>
                  <a:gd name="T11" fmla="*/ 0 h 23"/>
                </a:gdLst>
                <a:ahLst/>
                <a:cxnLst>
                  <a:cxn ang="0">
                    <a:pos x="T0" y="T1"/>
                  </a:cxn>
                  <a:cxn ang="0">
                    <a:pos x="T2" y="T3"/>
                  </a:cxn>
                  <a:cxn ang="0">
                    <a:pos x="T4" y="T5"/>
                  </a:cxn>
                  <a:cxn ang="0">
                    <a:pos x="T6" y="T7"/>
                  </a:cxn>
                  <a:cxn ang="0">
                    <a:pos x="T8" y="T9"/>
                  </a:cxn>
                  <a:cxn ang="0">
                    <a:pos x="T10" y="T11"/>
                  </a:cxn>
                </a:cxnLst>
                <a:rect l="0" t="0" r="r" b="b"/>
                <a:pathLst>
                  <a:path w="13" h="23">
                    <a:moveTo>
                      <a:pt x="7" y="0"/>
                    </a:moveTo>
                    <a:cubicBezTo>
                      <a:pt x="3" y="0"/>
                      <a:pt x="0" y="3"/>
                      <a:pt x="0" y="6"/>
                    </a:cubicBezTo>
                    <a:cubicBezTo>
                      <a:pt x="0" y="23"/>
                      <a:pt x="0" y="23"/>
                      <a:pt x="0" y="23"/>
                    </a:cubicBezTo>
                    <a:cubicBezTo>
                      <a:pt x="13" y="23"/>
                      <a:pt x="13" y="23"/>
                      <a:pt x="13" y="23"/>
                    </a:cubicBezTo>
                    <a:cubicBezTo>
                      <a:pt x="13" y="6"/>
                      <a:pt x="13" y="6"/>
                      <a:pt x="13" y="6"/>
                    </a:cubicBezTo>
                    <a:cubicBezTo>
                      <a:pt x="13" y="3"/>
                      <a:pt x="10" y="0"/>
                      <a:pt x="7"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201" name="Group 200">
              <a:extLst>
                <a:ext uri="{FF2B5EF4-FFF2-40B4-BE49-F238E27FC236}">
                  <a16:creationId xmlns:a16="http://schemas.microsoft.com/office/drawing/2014/main" id="{1E12CF72-4B97-4839-BB81-9CD9C260E61A}"/>
                </a:ext>
              </a:extLst>
            </p:cNvPr>
            <p:cNvGrpSpPr/>
            <p:nvPr/>
          </p:nvGrpSpPr>
          <p:grpSpPr>
            <a:xfrm>
              <a:off x="6295954" y="5247129"/>
              <a:ext cx="2098358" cy="1787490"/>
              <a:chOff x="5257800" y="2695151"/>
              <a:chExt cx="1305058" cy="1697754"/>
            </a:xfrm>
          </p:grpSpPr>
          <p:sp>
            <p:nvSpPr>
              <p:cNvPr id="202" name="Freeform 429">
                <a:extLst>
                  <a:ext uri="{FF2B5EF4-FFF2-40B4-BE49-F238E27FC236}">
                    <a16:creationId xmlns:a16="http://schemas.microsoft.com/office/drawing/2014/main" id="{3A2F833C-B155-48F7-8F5A-13C536C1878B}"/>
                  </a:ext>
                </a:extLst>
              </p:cNvPr>
              <p:cNvSpPr>
                <a:spLocks noEditPoints="1"/>
              </p:cNvSpPr>
              <p:nvPr/>
            </p:nvSpPr>
            <p:spPr bwMode="auto">
              <a:xfrm>
                <a:off x="5701317" y="3197003"/>
                <a:ext cx="300777" cy="384397"/>
              </a:xfrm>
              <a:custGeom>
                <a:avLst/>
                <a:gdLst>
                  <a:gd name="T0" fmla="*/ 0 w 27"/>
                  <a:gd name="T1" fmla="*/ 0 h 33"/>
                  <a:gd name="T2" fmla="*/ 0 w 27"/>
                  <a:gd name="T3" fmla="*/ 33 h 33"/>
                  <a:gd name="T4" fmla="*/ 27 w 27"/>
                  <a:gd name="T5" fmla="*/ 33 h 33"/>
                  <a:gd name="T6" fmla="*/ 27 w 27"/>
                  <a:gd name="T7" fmla="*/ 0 h 33"/>
                  <a:gd name="T8" fmla="*/ 0 w 27"/>
                  <a:gd name="T9" fmla="*/ 0 h 33"/>
                  <a:gd name="T10" fmla="*/ 14 w 27"/>
                  <a:gd name="T11" fmla="*/ 21 h 33"/>
                  <a:gd name="T12" fmla="*/ 6 w 27"/>
                  <a:gd name="T13" fmla="*/ 14 h 33"/>
                  <a:gd name="T14" fmla="*/ 14 w 27"/>
                  <a:gd name="T15" fmla="*/ 7 h 33"/>
                  <a:gd name="T16" fmla="*/ 21 w 27"/>
                  <a:gd name="T17" fmla="*/ 14 h 33"/>
                  <a:gd name="T18" fmla="*/ 14 w 27"/>
                  <a:gd name="T19"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33">
                    <a:moveTo>
                      <a:pt x="0" y="0"/>
                    </a:moveTo>
                    <a:cubicBezTo>
                      <a:pt x="0" y="33"/>
                      <a:pt x="0" y="33"/>
                      <a:pt x="0" y="33"/>
                    </a:cubicBezTo>
                    <a:cubicBezTo>
                      <a:pt x="27" y="33"/>
                      <a:pt x="27" y="33"/>
                      <a:pt x="27" y="33"/>
                    </a:cubicBezTo>
                    <a:cubicBezTo>
                      <a:pt x="27" y="0"/>
                      <a:pt x="27" y="0"/>
                      <a:pt x="27" y="0"/>
                    </a:cubicBezTo>
                    <a:lnTo>
                      <a:pt x="0" y="0"/>
                    </a:lnTo>
                    <a:close/>
                    <a:moveTo>
                      <a:pt x="14" y="21"/>
                    </a:moveTo>
                    <a:cubicBezTo>
                      <a:pt x="10" y="21"/>
                      <a:pt x="6" y="18"/>
                      <a:pt x="6" y="14"/>
                    </a:cubicBezTo>
                    <a:cubicBezTo>
                      <a:pt x="6" y="10"/>
                      <a:pt x="10" y="7"/>
                      <a:pt x="14" y="7"/>
                    </a:cubicBezTo>
                    <a:cubicBezTo>
                      <a:pt x="18" y="7"/>
                      <a:pt x="21" y="10"/>
                      <a:pt x="21" y="14"/>
                    </a:cubicBezTo>
                    <a:cubicBezTo>
                      <a:pt x="21" y="18"/>
                      <a:pt x="18" y="21"/>
                      <a:pt x="14" y="21"/>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3" name="Freeform 432">
                <a:extLst>
                  <a:ext uri="{FF2B5EF4-FFF2-40B4-BE49-F238E27FC236}">
                    <a16:creationId xmlns:a16="http://schemas.microsoft.com/office/drawing/2014/main" id="{1144744E-EAD9-491E-9D62-BA7CB1470F2C}"/>
                  </a:ext>
                </a:extLst>
              </p:cNvPr>
              <p:cNvSpPr>
                <a:spLocks/>
              </p:cNvSpPr>
              <p:nvPr/>
            </p:nvSpPr>
            <p:spPr bwMode="auto">
              <a:xfrm>
                <a:off x="5701317" y="3020823"/>
                <a:ext cx="300777" cy="149488"/>
              </a:xfrm>
              <a:custGeom>
                <a:avLst/>
                <a:gdLst>
                  <a:gd name="T0" fmla="*/ 59 w 59"/>
                  <a:gd name="T1" fmla="*/ 28 h 28"/>
                  <a:gd name="T2" fmla="*/ 0 w 59"/>
                  <a:gd name="T3" fmla="*/ 28 h 28"/>
                  <a:gd name="T4" fmla="*/ 22 w 59"/>
                  <a:gd name="T5" fmla="*/ 0 h 28"/>
                  <a:gd name="T6" fmla="*/ 38 w 59"/>
                  <a:gd name="T7" fmla="*/ 0 h 28"/>
                  <a:gd name="T8" fmla="*/ 59 w 59"/>
                  <a:gd name="T9" fmla="*/ 28 h 28"/>
                </a:gdLst>
                <a:ahLst/>
                <a:cxnLst>
                  <a:cxn ang="0">
                    <a:pos x="T0" y="T1"/>
                  </a:cxn>
                  <a:cxn ang="0">
                    <a:pos x="T2" y="T3"/>
                  </a:cxn>
                  <a:cxn ang="0">
                    <a:pos x="T4" y="T5"/>
                  </a:cxn>
                  <a:cxn ang="0">
                    <a:pos x="T6" y="T7"/>
                  </a:cxn>
                  <a:cxn ang="0">
                    <a:pos x="T8" y="T9"/>
                  </a:cxn>
                </a:cxnLst>
                <a:rect l="0" t="0" r="r" b="b"/>
                <a:pathLst>
                  <a:path w="59" h="28">
                    <a:moveTo>
                      <a:pt x="59" y="28"/>
                    </a:moveTo>
                    <a:lnTo>
                      <a:pt x="0" y="28"/>
                    </a:lnTo>
                    <a:lnTo>
                      <a:pt x="22" y="0"/>
                    </a:lnTo>
                    <a:lnTo>
                      <a:pt x="38" y="0"/>
                    </a:lnTo>
                    <a:lnTo>
                      <a:pt x="59" y="2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4" name="Freeform 433">
                <a:extLst>
                  <a:ext uri="{FF2B5EF4-FFF2-40B4-BE49-F238E27FC236}">
                    <a16:creationId xmlns:a16="http://schemas.microsoft.com/office/drawing/2014/main" id="{D875B472-EA51-481B-A107-8902B4813544}"/>
                  </a:ext>
                </a:extLst>
              </p:cNvPr>
              <p:cNvSpPr>
                <a:spLocks noEditPoints="1"/>
              </p:cNvSpPr>
              <p:nvPr/>
            </p:nvSpPr>
            <p:spPr bwMode="auto">
              <a:xfrm>
                <a:off x="5813471" y="2855317"/>
                <a:ext cx="91762" cy="154828"/>
              </a:xfrm>
              <a:custGeom>
                <a:avLst/>
                <a:gdLst>
                  <a:gd name="T0" fmla="*/ 4 w 8"/>
                  <a:gd name="T1" fmla="*/ 0 h 13"/>
                  <a:gd name="T2" fmla="*/ 0 w 8"/>
                  <a:gd name="T3" fmla="*/ 4 h 13"/>
                  <a:gd name="T4" fmla="*/ 0 w 8"/>
                  <a:gd name="T5" fmla="*/ 13 h 13"/>
                  <a:gd name="T6" fmla="*/ 8 w 8"/>
                  <a:gd name="T7" fmla="*/ 13 h 13"/>
                  <a:gd name="T8" fmla="*/ 8 w 8"/>
                  <a:gd name="T9" fmla="*/ 4 h 13"/>
                  <a:gd name="T10" fmla="*/ 4 w 8"/>
                  <a:gd name="T11" fmla="*/ 0 h 13"/>
                  <a:gd name="T12" fmla="*/ 5 w 8"/>
                  <a:gd name="T13" fmla="*/ 10 h 13"/>
                  <a:gd name="T14" fmla="*/ 3 w 8"/>
                  <a:gd name="T15" fmla="*/ 10 h 13"/>
                  <a:gd name="T16" fmla="*/ 3 w 8"/>
                  <a:gd name="T17" fmla="*/ 6 h 13"/>
                  <a:gd name="T18" fmla="*/ 5 w 8"/>
                  <a:gd name="T19" fmla="*/ 6 h 13"/>
                  <a:gd name="T20" fmla="*/ 5 w 8"/>
                  <a:gd name="T21"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3">
                    <a:moveTo>
                      <a:pt x="4" y="0"/>
                    </a:moveTo>
                    <a:cubicBezTo>
                      <a:pt x="1" y="0"/>
                      <a:pt x="0" y="2"/>
                      <a:pt x="0" y="4"/>
                    </a:cubicBezTo>
                    <a:cubicBezTo>
                      <a:pt x="0" y="13"/>
                      <a:pt x="0" y="13"/>
                      <a:pt x="0" y="13"/>
                    </a:cubicBezTo>
                    <a:cubicBezTo>
                      <a:pt x="8" y="13"/>
                      <a:pt x="8" y="13"/>
                      <a:pt x="8" y="13"/>
                    </a:cubicBezTo>
                    <a:cubicBezTo>
                      <a:pt x="8" y="4"/>
                      <a:pt x="8" y="4"/>
                      <a:pt x="8" y="4"/>
                    </a:cubicBezTo>
                    <a:cubicBezTo>
                      <a:pt x="8" y="2"/>
                      <a:pt x="6" y="0"/>
                      <a:pt x="4" y="0"/>
                    </a:cubicBezTo>
                    <a:close/>
                    <a:moveTo>
                      <a:pt x="5" y="10"/>
                    </a:moveTo>
                    <a:cubicBezTo>
                      <a:pt x="3" y="10"/>
                      <a:pt x="3" y="10"/>
                      <a:pt x="3" y="10"/>
                    </a:cubicBezTo>
                    <a:cubicBezTo>
                      <a:pt x="3" y="6"/>
                      <a:pt x="3" y="6"/>
                      <a:pt x="3" y="6"/>
                    </a:cubicBezTo>
                    <a:cubicBezTo>
                      <a:pt x="5" y="6"/>
                      <a:pt x="5" y="6"/>
                      <a:pt x="5" y="6"/>
                    </a:cubicBezTo>
                    <a:lnTo>
                      <a:pt x="5" y="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5" name="Rectangle 434">
                <a:extLst>
                  <a:ext uri="{FF2B5EF4-FFF2-40B4-BE49-F238E27FC236}">
                    <a16:creationId xmlns:a16="http://schemas.microsoft.com/office/drawing/2014/main" id="{4FCFC067-0DC6-425C-A8C6-BF0740AC21FA}"/>
                  </a:ext>
                </a:extLst>
              </p:cNvPr>
              <p:cNvSpPr>
                <a:spLocks noChangeArrowheads="1"/>
              </p:cNvSpPr>
              <p:nvPr/>
            </p:nvSpPr>
            <p:spPr bwMode="auto">
              <a:xfrm>
                <a:off x="5849154" y="2695151"/>
                <a:ext cx="10196" cy="176184"/>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6" name="Freeform 435">
                <a:extLst>
                  <a:ext uri="{FF2B5EF4-FFF2-40B4-BE49-F238E27FC236}">
                    <a16:creationId xmlns:a16="http://schemas.microsoft.com/office/drawing/2014/main" id="{5C786F39-3720-4B7C-AA74-1A1377A836AB}"/>
                  </a:ext>
                </a:extLst>
              </p:cNvPr>
              <p:cNvSpPr>
                <a:spLocks/>
              </p:cNvSpPr>
              <p:nvPr/>
            </p:nvSpPr>
            <p:spPr bwMode="auto">
              <a:xfrm>
                <a:off x="5849154" y="2695151"/>
                <a:ext cx="10196" cy="176184"/>
              </a:xfrm>
              <a:custGeom>
                <a:avLst/>
                <a:gdLst>
                  <a:gd name="T0" fmla="*/ 2 w 2"/>
                  <a:gd name="T1" fmla="*/ 33 h 33"/>
                  <a:gd name="T2" fmla="*/ 2 w 2"/>
                  <a:gd name="T3" fmla="*/ 0 h 33"/>
                  <a:gd name="T4" fmla="*/ 0 w 2"/>
                  <a:gd name="T5" fmla="*/ 0 h 33"/>
                  <a:gd name="T6" fmla="*/ 0 w 2"/>
                  <a:gd name="T7" fmla="*/ 33 h 33"/>
                </a:gdLst>
                <a:ahLst/>
                <a:cxnLst>
                  <a:cxn ang="0">
                    <a:pos x="T0" y="T1"/>
                  </a:cxn>
                  <a:cxn ang="0">
                    <a:pos x="T2" y="T3"/>
                  </a:cxn>
                  <a:cxn ang="0">
                    <a:pos x="T4" y="T5"/>
                  </a:cxn>
                  <a:cxn ang="0">
                    <a:pos x="T6" y="T7"/>
                  </a:cxn>
                </a:cxnLst>
                <a:rect l="0" t="0" r="r" b="b"/>
                <a:pathLst>
                  <a:path w="2" h="33">
                    <a:moveTo>
                      <a:pt x="2" y="33"/>
                    </a:moveTo>
                    <a:lnTo>
                      <a:pt x="2" y="0"/>
                    </a:lnTo>
                    <a:lnTo>
                      <a:pt x="0" y="0"/>
                    </a:lnTo>
                    <a:lnTo>
                      <a:pt x="0"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7" name="Freeform 436">
                <a:extLst>
                  <a:ext uri="{FF2B5EF4-FFF2-40B4-BE49-F238E27FC236}">
                    <a16:creationId xmlns:a16="http://schemas.microsoft.com/office/drawing/2014/main" id="{CF400856-B604-40F4-A792-B82D441AD9B3}"/>
                  </a:ext>
                </a:extLst>
              </p:cNvPr>
              <p:cNvSpPr>
                <a:spLocks/>
              </p:cNvSpPr>
              <p:nvPr/>
            </p:nvSpPr>
            <p:spPr bwMode="auto">
              <a:xfrm>
                <a:off x="5859350" y="2695151"/>
                <a:ext cx="198819" cy="90762"/>
              </a:xfrm>
              <a:custGeom>
                <a:avLst/>
                <a:gdLst>
                  <a:gd name="T0" fmla="*/ 39 w 39"/>
                  <a:gd name="T1" fmla="*/ 17 h 17"/>
                  <a:gd name="T2" fmla="*/ 0 w 39"/>
                  <a:gd name="T3" fmla="*/ 17 h 17"/>
                  <a:gd name="T4" fmla="*/ 0 w 39"/>
                  <a:gd name="T5" fmla="*/ 0 h 17"/>
                  <a:gd name="T6" fmla="*/ 39 w 39"/>
                  <a:gd name="T7" fmla="*/ 0 h 17"/>
                  <a:gd name="T8" fmla="*/ 35 w 39"/>
                  <a:gd name="T9" fmla="*/ 9 h 17"/>
                  <a:gd name="T10" fmla="*/ 39 w 39"/>
                  <a:gd name="T11" fmla="*/ 17 h 17"/>
                </a:gdLst>
                <a:ahLst/>
                <a:cxnLst>
                  <a:cxn ang="0">
                    <a:pos x="T0" y="T1"/>
                  </a:cxn>
                  <a:cxn ang="0">
                    <a:pos x="T2" y="T3"/>
                  </a:cxn>
                  <a:cxn ang="0">
                    <a:pos x="T4" y="T5"/>
                  </a:cxn>
                  <a:cxn ang="0">
                    <a:pos x="T6" y="T7"/>
                  </a:cxn>
                  <a:cxn ang="0">
                    <a:pos x="T8" y="T9"/>
                  </a:cxn>
                  <a:cxn ang="0">
                    <a:pos x="T10" y="T11"/>
                  </a:cxn>
                </a:cxnLst>
                <a:rect l="0" t="0" r="r" b="b"/>
                <a:pathLst>
                  <a:path w="39" h="17">
                    <a:moveTo>
                      <a:pt x="39" y="17"/>
                    </a:moveTo>
                    <a:lnTo>
                      <a:pt x="0" y="17"/>
                    </a:lnTo>
                    <a:lnTo>
                      <a:pt x="0" y="0"/>
                    </a:lnTo>
                    <a:lnTo>
                      <a:pt x="39" y="0"/>
                    </a:lnTo>
                    <a:lnTo>
                      <a:pt x="35" y="9"/>
                    </a:lnTo>
                    <a:lnTo>
                      <a:pt x="39" y="17"/>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8" name="Freeform 474">
                <a:extLst>
                  <a:ext uri="{FF2B5EF4-FFF2-40B4-BE49-F238E27FC236}">
                    <a16:creationId xmlns:a16="http://schemas.microsoft.com/office/drawing/2014/main" id="{D6D16C7A-3474-4B7A-B23B-77E94872FB66}"/>
                  </a:ext>
                </a:extLst>
              </p:cNvPr>
              <p:cNvSpPr>
                <a:spLocks noEditPoints="1"/>
              </p:cNvSpPr>
              <p:nvPr/>
            </p:nvSpPr>
            <p:spPr bwMode="auto">
              <a:xfrm>
                <a:off x="5257800" y="3581400"/>
                <a:ext cx="1305058" cy="811505"/>
              </a:xfrm>
              <a:custGeom>
                <a:avLst/>
                <a:gdLst>
                  <a:gd name="T0" fmla="*/ 0 w 117"/>
                  <a:gd name="T1" fmla="*/ 70 h 70"/>
                  <a:gd name="T2" fmla="*/ 34 w 117"/>
                  <a:gd name="T3" fmla="*/ 54 h 70"/>
                  <a:gd name="T4" fmla="*/ 47 w 117"/>
                  <a:gd name="T5" fmla="*/ 54 h 70"/>
                  <a:gd name="T6" fmla="*/ 117 w 117"/>
                  <a:gd name="T7" fmla="*/ 70 h 70"/>
                  <a:gd name="T8" fmla="*/ 0 w 117"/>
                  <a:gd name="T9" fmla="*/ 0 h 70"/>
                  <a:gd name="T10" fmla="*/ 5 w 117"/>
                  <a:gd name="T11" fmla="*/ 38 h 70"/>
                  <a:gd name="T12" fmla="*/ 10 w 117"/>
                  <a:gd name="T13" fmla="*/ 28 h 70"/>
                  <a:gd name="T14" fmla="*/ 10 w 117"/>
                  <a:gd name="T15" fmla="*/ 19 h 70"/>
                  <a:gd name="T16" fmla="*/ 5 w 117"/>
                  <a:gd name="T17" fmla="*/ 9 h 70"/>
                  <a:gd name="T18" fmla="*/ 10 w 117"/>
                  <a:gd name="T19" fmla="*/ 19 h 70"/>
                  <a:gd name="T20" fmla="*/ 17 w 117"/>
                  <a:gd name="T21" fmla="*/ 38 h 70"/>
                  <a:gd name="T22" fmla="*/ 22 w 117"/>
                  <a:gd name="T23" fmla="*/ 28 h 70"/>
                  <a:gd name="T24" fmla="*/ 22 w 117"/>
                  <a:gd name="T25" fmla="*/ 19 h 70"/>
                  <a:gd name="T26" fmla="*/ 17 w 117"/>
                  <a:gd name="T27" fmla="*/ 9 h 70"/>
                  <a:gd name="T28" fmla="*/ 22 w 117"/>
                  <a:gd name="T29" fmla="*/ 19 h 70"/>
                  <a:gd name="T30" fmla="*/ 35 w 117"/>
                  <a:gd name="T31" fmla="*/ 38 h 70"/>
                  <a:gd name="T32" fmla="*/ 29 w 117"/>
                  <a:gd name="T33" fmla="*/ 38 h 70"/>
                  <a:gd name="T34" fmla="*/ 29 w 117"/>
                  <a:gd name="T35" fmla="*/ 28 h 70"/>
                  <a:gd name="T36" fmla="*/ 35 w 117"/>
                  <a:gd name="T37" fmla="*/ 28 h 70"/>
                  <a:gd name="T38" fmla="*/ 35 w 117"/>
                  <a:gd name="T39" fmla="*/ 19 h 70"/>
                  <a:gd name="T40" fmla="*/ 29 w 117"/>
                  <a:gd name="T41" fmla="*/ 19 h 70"/>
                  <a:gd name="T42" fmla="*/ 29 w 117"/>
                  <a:gd name="T43" fmla="*/ 9 h 70"/>
                  <a:gd name="T44" fmla="*/ 35 w 117"/>
                  <a:gd name="T45" fmla="*/ 9 h 70"/>
                  <a:gd name="T46" fmla="*/ 35 w 117"/>
                  <a:gd name="T47" fmla="*/ 19 h 70"/>
                  <a:gd name="T48" fmla="*/ 41 w 117"/>
                  <a:gd name="T49" fmla="*/ 38 h 70"/>
                  <a:gd name="T50" fmla="*/ 47 w 117"/>
                  <a:gd name="T51" fmla="*/ 28 h 70"/>
                  <a:gd name="T52" fmla="*/ 47 w 117"/>
                  <a:gd name="T53" fmla="*/ 19 h 70"/>
                  <a:gd name="T54" fmla="*/ 41 w 117"/>
                  <a:gd name="T55" fmla="*/ 9 h 70"/>
                  <a:gd name="T56" fmla="*/ 47 w 117"/>
                  <a:gd name="T57" fmla="*/ 19 h 70"/>
                  <a:gd name="T58" fmla="*/ 53 w 117"/>
                  <a:gd name="T59" fmla="*/ 38 h 70"/>
                  <a:gd name="T60" fmla="*/ 59 w 117"/>
                  <a:gd name="T61" fmla="*/ 28 h 70"/>
                  <a:gd name="T62" fmla="*/ 59 w 117"/>
                  <a:gd name="T63" fmla="*/ 19 h 70"/>
                  <a:gd name="T64" fmla="*/ 53 w 117"/>
                  <a:gd name="T65" fmla="*/ 9 h 70"/>
                  <a:gd name="T66" fmla="*/ 59 w 117"/>
                  <a:gd name="T67" fmla="*/ 19 h 70"/>
                  <a:gd name="T68" fmla="*/ 65 w 117"/>
                  <a:gd name="T69" fmla="*/ 38 h 70"/>
                  <a:gd name="T70" fmla="*/ 71 w 117"/>
                  <a:gd name="T71" fmla="*/ 28 h 70"/>
                  <a:gd name="T72" fmla="*/ 71 w 117"/>
                  <a:gd name="T73" fmla="*/ 19 h 70"/>
                  <a:gd name="T74" fmla="*/ 65 w 117"/>
                  <a:gd name="T75" fmla="*/ 9 h 70"/>
                  <a:gd name="T76" fmla="*/ 71 w 117"/>
                  <a:gd name="T77" fmla="*/ 19 h 70"/>
                  <a:gd name="T78" fmla="*/ 77 w 117"/>
                  <a:gd name="T79" fmla="*/ 38 h 70"/>
                  <a:gd name="T80" fmla="*/ 83 w 117"/>
                  <a:gd name="T81" fmla="*/ 28 h 70"/>
                  <a:gd name="T82" fmla="*/ 83 w 117"/>
                  <a:gd name="T83" fmla="*/ 19 h 70"/>
                  <a:gd name="T84" fmla="*/ 77 w 117"/>
                  <a:gd name="T85" fmla="*/ 9 h 70"/>
                  <a:gd name="T86" fmla="*/ 83 w 117"/>
                  <a:gd name="T87" fmla="*/ 19 h 70"/>
                  <a:gd name="T88" fmla="*/ 89 w 117"/>
                  <a:gd name="T89" fmla="*/ 38 h 70"/>
                  <a:gd name="T90" fmla="*/ 95 w 117"/>
                  <a:gd name="T91" fmla="*/ 28 h 70"/>
                  <a:gd name="T92" fmla="*/ 95 w 117"/>
                  <a:gd name="T93" fmla="*/ 19 h 70"/>
                  <a:gd name="T94" fmla="*/ 89 w 117"/>
                  <a:gd name="T95" fmla="*/ 9 h 70"/>
                  <a:gd name="T96" fmla="*/ 95 w 117"/>
                  <a:gd name="T97" fmla="*/ 19 h 70"/>
                  <a:gd name="T98" fmla="*/ 101 w 117"/>
                  <a:gd name="T99" fmla="*/ 38 h 70"/>
                  <a:gd name="T100" fmla="*/ 107 w 117"/>
                  <a:gd name="T101" fmla="*/ 28 h 70"/>
                  <a:gd name="T102" fmla="*/ 107 w 117"/>
                  <a:gd name="T103" fmla="*/ 19 h 70"/>
                  <a:gd name="T104" fmla="*/ 101 w 117"/>
                  <a:gd name="T105" fmla="*/ 9 h 70"/>
                  <a:gd name="T106" fmla="*/ 107 w 117"/>
                  <a:gd name="T107" fmla="*/ 1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70">
                    <a:moveTo>
                      <a:pt x="0" y="0"/>
                    </a:moveTo>
                    <a:cubicBezTo>
                      <a:pt x="0" y="70"/>
                      <a:pt x="0" y="70"/>
                      <a:pt x="0" y="70"/>
                    </a:cubicBezTo>
                    <a:cubicBezTo>
                      <a:pt x="34" y="70"/>
                      <a:pt x="34" y="70"/>
                      <a:pt x="34" y="70"/>
                    </a:cubicBezTo>
                    <a:cubicBezTo>
                      <a:pt x="34" y="54"/>
                      <a:pt x="34" y="54"/>
                      <a:pt x="34" y="54"/>
                    </a:cubicBezTo>
                    <a:cubicBezTo>
                      <a:pt x="34" y="51"/>
                      <a:pt x="37" y="48"/>
                      <a:pt x="41" y="48"/>
                    </a:cubicBezTo>
                    <a:cubicBezTo>
                      <a:pt x="44" y="48"/>
                      <a:pt x="47" y="51"/>
                      <a:pt x="47" y="54"/>
                    </a:cubicBezTo>
                    <a:cubicBezTo>
                      <a:pt x="47" y="70"/>
                      <a:pt x="47" y="70"/>
                      <a:pt x="47" y="70"/>
                    </a:cubicBezTo>
                    <a:cubicBezTo>
                      <a:pt x="117" y="70"/>
                      <a:pt x="117" y="70"/>
                      <a:pt x="117" y="70"/>
                    </a:cubicBezTo>
                    <a:cubicBezTo>
                      <a:pt x="117" y="0"/>
                      <a:pt x="117" y="0"/>
                      <a:pt x="117" y="0"/>
                    </a:cubicBezTo>
                    <a:lnTo>
                      <a:pt x="0" y="0"/>
                    </a:lnTo>
                    <a:close/>
                    <a:moveTo>
                      <a:pt x="10" y="38"/>
                    </a:moveTo>
                    <a:cubicBezTo>
                      <a:pt x="5" y="38"/>
                      <a:pt x="5" y="38"/>
                      <a:pt x="5" y="38"/>
                    </a:cubicBezTo>
                    <a:cubicBezTo>
                      <a:pt x="5" y="28"/>
                      <a:pt x="5" y="28"/>
                      <a:pt x="5" y="28"/>
                    </a:cubicBezTo>
                    <a:cubicBezTo>
                      <a:pt x="10" y="28"/>
                      <a:pt x="10" y="28"/>
                      <a:pt x="10" y="28"/>
                    </a:cubicBezTo>
                    <a:lnTo>
                      <a:pt x="10" y="38"/>
                    </a:lnTo>
                    <a:close/>
                    <a:moveTo>
                      <a:pt x="10" y="19"/>
                    </a:moveTo>
                    <a:cubicBezTo>
                      <a:pt x="5" y="19"/>
                      <a:pt x="5" y="19"/>
                      <a:pt x="5" y="19"/>
                    </a:cubicBezTo>
                    <a:cubicBezTo>
                      <a:pt x="5" y="9"/>
                      <a:pt x="5" y="9"/>
                      <a:pt x="5" y="9"/>
                    </a:cubicBezTo>
                    <a:cubicBezTo>
                      <a:pt x="10" y="9"/>
                      <a:pt x="10" y="9"/>
                      <a:pt x="10" y="9"/>
                    </a:cubicBezTo>
                    <a:lnTo>
                      <a:pt x="10" y="19"/>
                    </a:lnTo>
                    <a:close/>
                    <a:moveTo>
                      <a:pt x="22" y="38"/>
                    </a:moveTo>
                    <a:cubicBezTo>
                      <a:pt x="17" y="38"/>
                      <a:pt x="17" y="38"/>
                      <a:pt x="17" y="38"/>
                    </a:cubicBezTo>
                    <a:cubicBezTo>
                      <a:pt x="17" y="28"/>
                      <a:pt x="17" y="28"/>
                      <a:pt x="17" y="28"/>
                    </a:cubicBezTo>
                    <a:cubicBezTo>
                      <a:pt x="22" y="28"/>
                      <a:pt x="22" y="28"/>
                      <a:pt x="22" y="28"/>
                    </a:cubicBezTo>
                    <a:lnTo>
                      <a:pt x="22" y="38"/>
                    </a:lnTo>
                    <a:close/>
                    <a:moveTo>
                      <a:pt x="22" y="19"/>
                    </a:moveTo>
                    <a:cubicBezTo>
                      <a:pt x="17" y="19"/>
                      <a:pt x="17" y="19"/>
                      <a:pt x="17" y="19"/>
                    </a:cubicBezTo>
                    <a:cubicBezTo>
                      <a:pt x="17" y="9"/>
                      <a:pt x="17" y="9"/>
                      <a:pt x="17" y="9"/>
                    </a:cubicBezTo>
                    <a:cubicBezTo>
                      <a:pt x="22" y="9"/>
                      <a:pt x="22" y="9"/>
                      <a:pt x="22" y="9"/>
                    </a:cubicBezTo>
                    <a:lnTo>
                      <a:pt x="22" y="19"/>
                    </a:lnTo>
                    <a:close/>
                    <a:moveTo>
                      <a:pt x="35" y="38"/>
                    </a:moveTo>
                    <a:cubicBezTo>
                      <a:pt x="35" y="38"/>
                      <a:pt x="35" y="38"/>
                      <a:pt x="35" y="38"/>
                    </a:cubicBezTo>
                    <a:cubicBezTo>
                      <a:pt x="29" y="38"/>
                      <a:pt x="29" y="38"/>
                      <a:pt x="29" y="38"/>
                    </a:cubicBezTo>
                    <a:cubicBezTo>
                      <a:pt x="29" y="38"/>
                      <a:pt x="29" y="38"/>
                      <a:pt x="29" y="38"/>
                    </a:cubicBezTo>
                    <a:cubicBezTo>
                      <a:pt x="29" y="28"/>
                      <a:pt x="29" y="28"/>
                      <a:pt x="29" y="28"/>
                    </a:cubicBezTo>
                    <a:cubicBezTo>
                      <a:pt x="29" y="28"/>
                      <a:pt x="29" y="28"/>
                      <a:pt x="29" y="28"/>
                    </a:cubicBezTo>
                    <a:cubicBezTo>
                      <a:pt x="35" y="28"/>
                      <a:pt x="35" y="28"/>
                      <a:pt x="35" y="28"/>
                    </a:cubicBezTo>
                    <a:cubicBezTo>
                      <a:pt x="35" y="28"/>
                      <a:pt x="35" y="28"/>
                      <a:pt x="35" y="28"/>
                    </a:cubicBezTo>
                    <a:lnTo>
                      <a:pt x="35" y="38"/>
                    </a:lnTo>
                    <a:close/>
                    <a:moveTo>
                      <a:pt x="35" y="19"/>
                    </a:moveTo>
                    <a:cubicBezTo>
                      <a:pt x="29" y="19"/>
                      <a:pt x="29" y="19"/>
                      <a:pt x="29" y="19"/>
                    </a:cubicBezTo>
                    <a:cubicBezTo>
                      <a:pt x="29" y="19"/>
                      <a:pt x="29" y="19"/>
                      <a:pt x="29" y="19"/>
                    </a:cubicBezTo>
                    <a:cubicBezTo>
                      <a:pt x="29" y="19"/>
                      <a:pt x="29" y="19"/>
                      <a:pt x="29" y="19"/>
                    </a:cubicBezTo>
                    <a:cubicBezTo>
                      <a:pt x="29" y="9"/>
                      <a:pt x="29" y="9"/>
                      <a:pt x="29" y="9"/>
                    </a:cubicBezTo>
                    <a:cubicBezTo>
                      <a:pt x="35" y="9"/>
                      <a:pt x="35" y="9"/>
                      <a:pt x="35" y="9"/>
                    </a:cubicBezTo>
                    <a:cubicBezTo>
                      <a:pt x="35" y="9"/>
                      <a:pt x="35" y="9"/>
                      <a:pt x="35" y="9"/>
                    </a:cubicBezTo>
                    <a:cubicBezTo>
                      <a:pt x="35" y="9"/>
                      <a:pt x="35" y="9"/>
                      <a:pt x="35" y="9"/>
                    </a:cubicBezTo>
                    <a:lnTo>
                      <a:pt x="35" y="19"/>
                    </a:lnTo>
                    <a:close/>
                    <a:moveTo>
                      <a:pt x="47" y="38"/>
                    </a:moveTo>
                    <a:cubicBezTo>
                      <a:pt x="41" y="38"/>
                      <a:pt x="41" y="38"/>
                      <a:pt x="41" y="38"/>
                    </a:cubicBezTo>
                    <a:cubicBezTo>
                      <a:pt x="41" y="28"/>
                      <a:pt x="41" y="28"/>
                      <a:pt x="41" y="28"/>
                    </a:cubicBezTo>
                    <a:cubicBezTo>
                      <a:pt x="47" y="28"/>
                      <a:pt x="47" y="28"/>
                      <a:pt x="47" y="28"/>
                    </a:cubicBezTo>
                    <a:lnTo>
                      <a:pt x="47" y="38"/>
                    </a:lnTo>
                    <a:close/>
                    <a:moveTo>
                      <a:pt x="47" y="19"/>
                    </a:moveTo>
                    <a:cubicBezTo>
                      <a:pt x="41" y="19"/>
                      <a:pt x="41" y="19"/>
                      <a:pt x="41" y="19"/>
                    </a:cubicBezTo>
                    <a:cubicBezTo>
                      <a:pt x="41" y="9"/>
                      <a:pt x="41" y="9"/>
                      <a:pt x="41" y="9"/>
                    </a:cubicBezTo>
                    <a:cubicBezTo>
                      <a:pt x="47" y="9"/>
                      <a:pt x="47" y="9"/>
                      <a:pt x="47" y="9"/>
                    </a:cubicBezTo>
                    <a:lnTo>
                      <a:pt x="47" y="19"/>
                    </a:lnTo>
                    <a:close/>
                    <a:moveTo>
                      <a:pt x="59" y="38"/>
                    </a:moveTo>
                    <a:cubicBezTo>
                      <a:pt x="53" y="38"/>
                      <a:pt x="53" y="38"/>
                      <a:pt x="53" y="38"/>
                    </a:cubicBezTo>
                    <a:cubicBezTo>
                      <a:pt x="53" y="28"/>
                      <a:pt x="53" y="28"/>
                      <a:pt x="53" y="28"/>
                    </a:cubicBezTo>
                    <a:cubicBezTo>
                      <a:pt x="59" y="28"/>
                      <a:pt x="59" y="28"/>
                      <a:pt x="59" y="28"/>
                    </a:cubicBezTo>
                    <a:lnTo>
                      <a:pt x="59" y="38"/>
                    </a:lnTo>
                    <a:close/>
                    <a:moveTo>
                      <a:pt x="59" y="19"/>
                    </a:moveTo>
                    <a:cubicBezTo>
                      <a:pt x="53" y="19"/>
                      <a:pt x="53" y="19"/>
                      <a:pt x="53" y="19"/>
                    </a:cubicBezTo>
                    <a:cubicBezTo>
                      <a:pt x="53" y="9"/>
                      <a:pt x="53" y="9"/>
                      <a:pt x="53" y="9"/>
                    </a:cubicBezTo>
                    <a:cubicBezTo>
                      <a:pt x="59" y="9"/>
                      <a:pt x="59" y="9"/>
                      <a:pt x="59" y="9"/>
                    </a:cubicBezTo>
                    <a:lnTo>
                      <a:pt x="59" y="19"/>
                    </a:lnTo>
                    <a:close/>
                    <a:moveTo>
                      <a:pt x="71" y="38"/>
                    </a:moveTo>
                    <a:cubicBezTo>
                      <a:pt x="65" y="38"/>
                      <a:pt x="65" y="38"/>
                      <a:pt x="65" y="38"/>
                    </a:cubicBezTo>
                    <a:cubicBezTo>
                      <a:pt x="65" y="28"/>
                      <a:pt x="65" y="28"/>
                      <a:pt x="65" y="28"/>
                    </a:cubicBezTo>
                    <a:cubicBezTo>
                      <a:pt x="71" y="28"/>
                      <a:pt x="71" y="28"/>
                      <a:pt x="71" y="28"/>
                    </a:cubicBezTo>
                    <a:lnTo>
                      <a:pt x="71" y="38"/>
                    </a:lnTo>
                    <a:close/>
                    <a:moveTo>
                      <a:pt x="71" y="19"/>
                    </a:moveTo>
                    <a:cubicBezTo>
                      <a:pt x="65" y="19"/>
                      <a:pt x="65" y="19"/>
                      <a:pt x="65" y="19"/>
                    </a:cubicBezTo>
                    <a:cubicBezTo>
                      <a:pt x="65" y="9"/>
                      <a:pt x="65" y="9"/>
                      <a:pt x="65" y="9"/>
                    </a:cubicBezTo>
                    <a:cubicBezTo>
                      <a:pt x="71" y="9"/>
                      <a:pt x="71" y="9"/>
                      <a:pt x="71" y="9"/>
                    </a:cubicBezTo>
                    <a:lnTo>
                      <a:pt x="71" y="19"/>
                    </a:lnTo>
                    <a:close/>
                    <a:moveTo>
                      <a:pt x="83" y="38"/>
                    </a:moveTo>
                    <a:cubicBezTo>
                      <a:pt x="77" y="38"/>
                      <a:pt x="77" y="38"/>
                      <a:pt x="77" y="38"/>
                    </a:cubicBezTo>
                    <a:cubicBezTo>
                      <a:pt x="77" y="28"/>
                      <a:pt x="77" y="28"/>
                      <a:pt x="77" y="28"/>
                    </a:cubicBezTo>
                    <a:cubicBezTo>
                      <a:pt x="83" y="28"/>
                      <a:pt x="83" y="28"/>
                      <a:pt x="83" y="28"/>
                    </a:cubicBezTo>
                    <a:lnTo>
                      <a:pt x="83" y="38"/>
                    </a:lnTo>
                    <a:close/>
                    <a:moveTo>
                      <a:pt x="83" y="19"/>
                    </a:moveTo>
                    <a:cubicBezTo>
                      <a:pt x="77" y="19"/>
                      <a:pt x="77" y="19"/>
                      <a:pt x="77" y="19"/>
                    </a:cubicBezTo>
                    <a:cubicBezTo>
                      <a:pt x="77" y="9"/>
                      <a:pt x="77" y="9"/>
                      <a:pt x="77" y="9"/>
                    </a:cubicBezTo>
                    <a:cubicBezTo>
                      <a:pt x="83" y="9"/>
                      <a:pt x="83" y="9"/>
                      <a:pt x="83" y="9"/>
                    </a:cubicBezTo>
                    <a:lnTo>
                      <a:pt x="83" y="19"/>
                    </a:lnTo>
                    <a:close/>
                    <a:moveTo>
                      <a:pt x="95" y="38"/>
                    </a:moveTo>
                    <a:cubicBezTo>
                      <a:pt x="89" y="38"/>
                      <a:pt x="89" y="38"/>
                      <a:pt x="89" y="38"/>
                    </a:cubicBezTo>
                    <a:cubicBezTo>
                      <a:pt x="89" y="28"/>
                      <a:pt x="89" y="28"/>
                      <a:pt x="89" y="28"/>
                    </a:cubicBezTo>
                    <a:cubicBezTo>
                      <a:pt x="95" y="28"/>
                      <a:pt x="95" y="28"/>
                      <a:pt x="95" y="28"/>
                    </a:cubicBezTo>
                    <a:lnTo>
                      <a:pt x="95" y="38"/>
                    </a:lnTo>
                    <a:close/>
                    <a:moveTo>
                      <a:pt x="95" y="19"/>
                    </a:moveTo>
                    <a:cubicBezTo>
                      <a:pt x="89" y="19"/>
                      <a:pt x="89" y="19"/>
                      <a:pt x="89" y="19"/>
                    </a:cubicBezTo>
                    <a:cubicBezTo>
                      <a:pt x="89" y="9"/>
                      <a:pt x="89" y="9"/>
                      <a:pt x="89" y="9"/>
                    </a:cubicBezTo>
                    <a:cubicBezTo>
                      <a:pt x="95" y="9"/>
                      <a:pt x="95" y="9"/>
                      <a:pt x="95" y="9"/>
                    </a:cubicBezTo>
                    <a:lnTo>
                      <a:pt x="95" y="19"/>
                    </a:lnTo>
                    <a:close/>
                    <a:moveTo>
                      <a:pt x="107" y="38"/>
                    </a:moveTo>
                    <a:cubicBezTo>
                      <a:pt x="101" y="38"/>
                      <a:pt x="101" y="38"/>
                      <a:pt x="101" y="38"/>
                    </a:cubicBezTo>
                    <a:cubicBezTo>
                      <a:pt x="101" y="28"/>
                      <a:pt x="101" y="28"/>
                      <a:pt x="101" y="28"/>
                    </a:cubicBezTo>
                    <a:cubicBezTo>
                      <a:pt x="107" y="28"/>
                      <a:pt x="107" y="28"/>
                      <a:pt x="107" y="28"/>
                    </a:cubicBezTo>
                    <a:lnTo>
                      <a:pt x="107" y="38"/>
                    </a:lnTo>
                    <a:close/>
                    <a:moveTo>
                      <a:pt x="107" y="19"/>
                    </a:moveTo>
                    <a:cubicBezTo>
                      <a:pt x="101" y="19"/>
                      <a:pt x="101" y="19"/>
                      <a:pt x="101" y="19"/>
                    </a:cubicBezTo>
                    <a:cubicBezTo>
                      <a:pt x="101" y="9"/>
                      <a:pt x="101" y="9"/>
                      <a:pt x="101" y="9"/>
                    </a:cubicBezTo>
                    <a:cubicBezTo>
                      <a:pt x="107" y="9"/>
                      <a:pt x="107" y="9"/>
                      <a:pt x="107" y="9"/>
                    </a:cubicBezTo>
                    <a:lnTo>
                      <a:pt x="107" y="1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09" name="Freeform 478">
                <a:extLst>
                  <a:ext uri="{FF2B5EF4-FFF2-40B4-BE49-F238E27FC236}">
                    <a16:creationId xmlns:a16="http://schemas.microsoft.com/office/drawing/2014/main" id="{D963BA18-41E5-42E6-9564-DFBF3E4A3E76}"/>
                  </a:ext>
                </a:extLst>
              </p:cNvPr>
              <p:cNvSpPr>
                <a:spLocks/>
              </p:cNvSpPr>
              <p:nvPr/>
            </p:nvSpPr>
            <p:spPr bwMode="auto">
              <a:xfrm>
                <a:off x="6114244" y="4093930"/>
                <a:ext cx="137644" cy="160165"/>
              </a:xfrm>
              <a:custGeom>
                <a:avLst/>
                <a:gdLst>
                  <a:gd name="T0" fmla="*/ 27 w 27"/>
                  <a:gd name="T1" fmla="*/ 30 h 30"/>
                  <a:gd name="T2" fmla="*/ 0 w 27"/>
                  <a:gd name="T3" fmla="*/ 0 h 30"/>
                  <a:gd name="T4" fmla="*/ 27 w 27"/>
                  <a:gd name="T5" fmla="*/ 21 h 30"/>
                  <a:gd name="T6" fmla="*/ 27 w 27"/>
                  <a:gd name="T7" fmla="*/ 30 h 30"/>
                </a:gdLst>
                <a:ahLst/>
                <a:cxnLst>
                  <a:cxn ang="0">
                    <a:pos x="T0" y="T1"/>
                  </a:cxn>
                  <a:cxn ang="0">
                    <a:pos x="T2" y="T3"/>
                  </a:cxn>
                  <a:cxn ang="0">
                    <a:pos x="T4" y="T5"/>
                  </a:cxn>
                  <a:cxn ang="0">
                    <a:pos x="T6" y="T7"/>
                  </a:cxn>
                </a:cxnLst>
                <a:rect l="0" t="0" r="r" b="b"/>
                <a:pathLst>
                  <a:path w="27" h="30">
                    <a:moveTo>
                      <a:pt x="27" y="30"/>
                    </a:moveTo>
                    <a:lnTo>
                      <a:pt x="0" y="0"/>
                    </a:lnTo>
                    <a:lnTo>
                      <a:pt x="27" y="21"/>
                    </a:lnTo>
                    <a:lnTo>
                      <a:pt x="27" y="3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0" name="Freeform 481">
                <a:extLst>
                  <a:ext uri="{FF2B5EF4-FFF2-40B4-BE49-F238E27FC236}">
                    <a16:creationId xmlns:a16="http://schemas.microsoft.com/office/drawing/2014/main" id="{F8643678-19C0-4036-9408-95C11A407D13}"/>
                  </a:ext>
                </a:extLst>
              </p:cNvPr>
              <p:cNvSpPr>
                <a:spLocks/>
              </p:cNvSpPr>
              <p:nvPr/>
            </p:nvSpPr>
            <p:spPr bwMode="auto">
              <a:xfrm>
                <a:off x="6251889" y="4093930"/>
                <a:ext cx="132545" cy="160165"/>
              </a:xfrm>
              <a:custGeom>
                <a:avLst/>
                <a:gdLst>
                  <a:gd name="T0" fmla="*/ 0 w 26"/>
                  <a:gd name="T1" fmla="*/ 30 h 30"/>
                  <a:gd name="T2" fmla="*/ 26 w 26"/>
                  <a:gd name="T3" fmla="*/ 0 h 30"/>
                  <a:gd name="T4" fmla="*/ 0 w 26"/>
                  <a:gd name="T5" fmla="*/ 21 h 30"/>
                  <a:gd name="T6" fmla="*/ 0 w 26"/>
                  <a:gd name="T7" fmla="*/ 30 h 30"/>
                </a:gdLst>
                <a:ahLst/>
                <a:cxnLst>
                  <a:cxn ang="0">
                    <a:pos x="T0" y="T1"/>
                  </a:cxn>
                  <a:cxn ang="0">
                    <a:pos x="T2" y="T3"/>
                  </a:cxn>
                  <a:cxn ang="0">
                    <a:pos x="T4" y="T5"/>
                  </a:cxn>
                  <a:cxn ang="0">
                    <a:pos x="T6" y="T7"/>
                  </a:cxn>
                </a:cxnLst>
                <a:rect l="0" t="0" r="r" b="b"/>
                <a:pathLst>
                  <a:path w="26" h="30">
                    <a:moveTo>
                      <a:pt x="0" y="30"/>
                    </a:moveTo>
                    <a:lnTo>
                      <a:pt x="26" y="0"/>
                    </a:lnTo>
                    <a:lnTo>
                      <a:pt x="0" y="21"/>
                    </a:lnTo>
                    <a:lnTo>
                      <a:pt x="0" y="3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211" name="Group 210">
              <a:extLst>
                <a:ext uri="{FF2B5EF4-FFF2-40B4-BE49-F238E27FC236}">
                  <a16:creationId xmlns:a16="http://schemas.microsoft.com/office/drawing/2014/main" id="{0130FDB3-9047-443D-94E9-4552212D5DA2}"/>
                </a:ext>
              </a:extLst>
            </p:cNvPr>
            <p:cNvGrpSpPr/>
            <p:nvPr/>
          </p:nvGrpSpPr>
          <p:grpSpPr>
            <a:xfrm>
              <a:off x="8394311" y="4547677"/>
              <a:ext cx="621736" cy="2486942"/>
              <a:chOff x="6639328" y="2940738"/>
              <a:chExt cx="412930" cy="1537592"/>
            </a:xfrm>
          </p:grpSpPr>
          <p:sp>
            <p:nvSpPr>
              <p:cNvPr id="212" name="Rectangle 428">
                <a:extLst>
                  <a:ext uri="{FF2B5EF4-FFF2-40B4-BE49-F238E27FC236}">
                    <a16:creationId xmlns:a16="http://schemas.microsoft.com/office/drawing/2014/main" id="{2E8E80FC-64B0-4CE7-B6D1-92294C16000F}"/>
                  </a:ext>
                </a:extLst>
              </p:cNvPr>
              <p:cNvSpPr>
                <a:spLocks noChangeArrowheads="1"/>
              </p:cNvSpPr>
              <p:nvPr/>
            </p:nvSpPr>
            <p:spPr bwMode="auto">
              <a:xfrm>
                <a:off x="6639328" y="3287765"/>
                <a:ext cx="412930" cy="1190565"/>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3" name="Oval 438">
                <a:extLst>
                  <a:ext uri="{FF2B5EF4-FFF2-40B4-BE49-F238E27FC236}">
                    <a16:creationId xmlns:a16="http://schemas.microsoft.com/office/drawing/2014/main" id="{A2CEEABA-788F-4B6E-A0D9-852B4BD233CA}"/>
                  </a:ext>
                </a:extLst>
              </p:cNvPr>
              <p:cNvSpPr>
                <a:spLocks noChangeArrowheads="1"/>
              </p:cNvSpPr>
              <p:nvPr/>
            </p:nvSpPr>
            <p:spPr bwMode="auto">
              <a:xfrm>
                <a:off x="6787165" y="3068871"/>
                <a:ext cx="122349" cy="12813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4" name="Freeform 439">
                <a:extLst>
                  <a:ext uri="{FF2B5EF4-FFF2-40B4-BE49-F238E27FC236}">
                    <a16:creationId xmlns:a16="http://schemas.microsoft.com/office/drawing/2014/main" id="{0386CC4F-C72F-4075-9162-73D67D9A8961}"/>
                  </a:ext>
                </a:extLst>
              </p:cNvPr>
              <p:cNvSpPr>
                <a:spLocks/>
              </p:cNvSpPr>
              <p:nvPr/>
            </p:nvSpPr>
            <p:spPr bwMode="auto">
              <a:xfrm>
                <a:off x="6720894" y="3495979"/>
                <a:ext cx="254894" cy="245587"/>
              </a:xfrm>
              <a:custGeom>
                <a:avLst/>
                <a:gdLst>
                  <a:gd name="T0" fmla="*/ 12 w 23"/>
                  <a:gd name="T1" fmla="*/ 0 h 21"/>
                  <a:gd name="T2" fmla="*/ 0 w 23"/>
                  <a:gd name="T3" fmla="*/ 12 h 21"/>
                  <a:gd name="T4" fmla="*/ 0 w 23"/>
                  <a:gd name="T5" fmla="*/ 21 h 21"/>
                  <a:gd name="T6" fmla="*/ 23 w 23"/>
                  <a:gd name="T7" fmla="*/ 21 h 21"/>
                  <a:gd name="T8" fmla="*/ 23 w 23"/>
                  <a:gd name="T9" fmla="*/ 12 h 21"/>
                  <a:gd name="T10" fmla="*/ 12 w 23"/>
                  <a:gd name="T11" fmla="*/ 0 h 21"/>
                </a:gdLst>
                <a:ahLst/>
                <a:cxnLst>
                  <a:cxn ang="0">
                    <a:pos x="T0" y="T1"/>
                  </a:cxn>
                  <a:cxn ang="0">
                    <a:pos x="T2" y="T3"/>
                  </a:cxn>
                  <a:cxn ang="0">
                    <a:pos x="T4" y="T5"/>
                  </a:cxn>
                  <a:cxn ang="0">
                    <a:pos x="T6" y="T7"/>
                  </a:cxn>
                  <a:cxn ang="0">
                    <a:pos x="T8" y="T9"/>
                  </a:cxn>
                  <a:cxn ang="0">
                    <a:pos x="T10" y="T11"/>
                  </a:cxn>
                </a:cxnLst>
                <a:rect l="0" t="0" r="r" b="b"/>
                <a:pathLst>
                  <a:path w="23" h="21">
                    <a:moveTo>
                      <a:pt x="12" y="0"/>
                    </a:moveTo>
                    <a:cubicBezTo>
                      <a:pt x="5" y="0"/>
                      <a:pt x="0" y="5"/>
                      <a:pt x="0" y="12"/>
                    </a:cubicBezTo>
                    <a:cubicBezTo>
                      <a:pt x="0" y="21"/>
                      <a:pt x="0" y="21"/>
                      <a:pt x="0" y="21"/>
                    </a:cubicBezTo>
                    <a:cubicBezTo>
                      <a:pt x="23" y="21"/>
                      <a:pt x="23" y="21"/>
                      <a:pt x="23" y="21"/>
                    </a:cubicBezTo>
                    <a:cubicBezTo>
                      <a:pt x="23" y="12"/>
                      <a:pt x="23" y="12"/>
                      <a:pt x="23" y="12"/>
                    </a:cubicBezTo>
                    <a:cubicBezTo>
                      <a:pt x="23" y="5"/>
                      <a:pt x="18" y="0"/>
                      <a:pt x="12"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5" name="Freeform 486">
                <a:extLst>
                  <a:ext uri="{FF2B5EF4-FFF2-40B4-BE49-F238E27FC236}">
                    <a16:creationId xmlns:a16="http://schemas.microsoft.com/office/drawing/2014/main" id="{2E85F938-FF60-40AA-B37C-4BA162C48E58}"/>
                  </a:ext>
                </a:extLst>
              </p:cNvPr>
              <p:cNvSpPr>
                <a:spLocks/>
              </p:cNvSpPr>
              <p:nvPr/>
            </p:nvSpPr>
            <p:spPr bwMode="auto">
              <a:xfrm>
                <a:off x="6639328" y="2940738"/>
                <a:ext cx="412930" cy="325672"/>
              </a:xfrm>
              <a:custGeom>
                <a:avLst/>
                <a:gdLst>
                  <a:gd name="T0" fmla="*/ 42 w 81"/>
                  <a:gd name="T1" fmla="*/ 0 h 61"/>
                  <a:gd name="T2" fmla="*/ 0 w 81"/>
                  <a:gd name="T3" fmla="*/ 61 h 61"/>
                  <a:gd name="T4" fmla="*/ 81 w 81"/>
                  <a:gd name="T5" fmla="*/ 61 h 61"/>
                  <a:gd name="T6" fmla="*/ 42 w 81"/>
                  <a:gd name="T7" fmla="*/ 0 h 61"/>
                </a:gdLst>
                <a:ahLst/>
                <a:cxnLst>
                  <a:cxn ang="0">
                    <a:pos x="T0" y="T1"/>
                  </a:cxn>
                  <a:cxn ang="0">
                    <a:pos x="T2" y="T3"/>
                  </a:cxn>
                  <a:cxn ang="0">
                    <a:pos x="T4" y="T5"/>
                  </a:cxn>
                  <a:cxn ang="0">
                    <a:pos x="T6" y="T7"/>
                  </a:cxn>
                </a:cxnLst>
                <a:rect l="0" t="0" r="r" b="b"/>
                <a:pathLst>
                  <a:path w="81" h="61">
                    <a:moveTo>
                      <a:pt x="42" y="0"/>
                    </a:moveTo>
                    <a:lnTo>
                      <a:pt x="0" y="61"/>
                    </a:lnTo>
                    <a:lnTo>
                      <a:pt x="81" y="61"/>
                    </a:lnTo>
                    <a:lnTo>
                      <a:pt x="42" y="0"/>
                    </a:ln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6" name="Rectangle 487">
                <a:extLst>
                  <a:ext uri="{FF2B5EF4-FFF2-40B4-BE49-F238E27FC236}">
                    <a16:creationId xmlns:a16="http://schemas.microsoft.com/office/drawing/2014/main" id="{5B6447AD-4007-4817-879B-7DAA1ABC9352}"/>
                  </a:ext>
                </a:extLst>
              </p:cNvPr>
              <p:cNvSpPr>
                <a:spLocks noChangeArrowheads="1"/>
              </p:cNvSpPr>
              <p:nvPr/>
            </p:nvSpPr>
            <p:spPr bwMode="auto">
              <a:xfrm>
                <a:off x="6776969" y="3474623"/>
                <a:ext cx="10196" cy="35236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7" name="Rectangle 488">
                <a:extLst>
                  <a:ext uri="{FF2B5EF4-FFF2-40B4-BE49-F238E27FC236}">
                    <a16:creationId xmlns:a16="http://schemas.microsoft.com/office/drawing/2014/main" id="{17B3E043-CE93-4A36-882D-592A03564C53}"/>
                  </a:ext>
                </a:extLst>
              </p:cNvPr>
              <p:cNvSpPr>
                <a:spLocks noChangeArrowheads="1"/>
              </p:cNvSpPr>
              <p:nvPr/>
            </p:nvSpPr>
            <p:spPr bwMode="auto">
              <a:xfrm>
                <a:off x="6909514" y="3474623"/>
                <a:ext cx="20392" cy="35236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18" name="Rectangle 489">
                <a:extLst>
                  <a:ext uri="{FF2B5EF4-FFF2-40B4-BE49-F238E27FC236}">
                    <a16:creationId xmlns:a16="http://schemas.microsoft.com/office/drawing/2014/main" id="{41C45F1B-EB2C-4CF0-BA42-6AE6BBFCFD6E}"/>
                  </a:ext>
                </a:extLst>
              </p:cNvPr>
              <p:cNvSpPr>
                <a:spLocks noChangeArrowheads="1"/>
              </p:cNvSpPr>
              <p:nvPr/>
            </p:nvSpPr>
            <p:spPr bwMode="auto">
              <a:xfrm>
                <a:off x="6675012" y="3650807"/>
                <a:ext cx="336460" cy="1067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219" name="Group 218">
              <a:extLst>
                <a:ext uri="{FF2B5EF4-FFF2-40B4-BE49-F238E27FC236}">
                  <a16:creationId xmlns:a16="http://schemas.microsoft.com/office/drawing/2014/main" id="{85A79443-C6C8-498E-8624-57BA1B66E807}"/>
                </a:ext>
              </a:extLst>
            </p:cNvPr>
            <p:cNvGrpSpPr/>
            <p:nvPr/>
          </p:nvGrpSpPr>
          <p:grpSpPr>
            <a:xfrm>
              <a:off x="9016047" y="5831242"/>
              <a:ext cx="1787490" cy="1203377"/>
              <a:chOff x="3505200" y="2286000"/>
              <a:chExt cx="637237" cy="1179888"/>
            </a:xfrm>
          </p:grpSpPr>
          <p:sp>
            <p:nvSpPr>
              <p:cNvPr id="220" name="Rectangle 437">
                <a:extLst>
                  <a:ext uri="{FF2B5EF4-FFF2-40B4-BE49-F238E27FC236}">
                    <a16:creationId xmlns:a16="http://schemas.microsoft.com/office/drawing/2014/main" id="{4710C98F-1093-4B76-AE0A-F7C8506A516A}"/>
                  </a:ext>
                </a:extLst>
              </p:cNvPr>
              <p:cNvSpPr>
                <a:spLocks noChangeArrowheads="1"/>
              </p:cNvSpPr>
              <p:nvPr/>
            </p:nvSpPr>
            <p:spPr bwMode="auto">
              <a:xfrm>
                <a:off x="3505200" y="2286000"/>
                <a:ext cx="637237" cy="1179888"/>
              </a:xfrm>
              <a:prstGeom prst="rect">
                <a:avLst/>
              </a:prstGeom>
              <a:solidFill>
                <a:srgbClr val="409A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1" name="Freeform 443">
                <a:extLst>
                  <a:ext uri="{FF2B5EF4-FFF2-40B4-BE49-F238E27FC236}">
                    <a16:creationId xmlns:a16="http://schemas.microsoft.com/office/drawing/2014/main" id="{AD9E005A-E75B-40D5-ACCF-60EA05089918}"/>
                  </a:ext>
                </a:extLst>
              </p:cNvPr>
              <p:cNvSpPr>
                <a:spLocks/>
              </p:cNvSpPr>
              <p:nvPr/>
            </p:nvSpPr>
            <p:spPr bwMode="auto">
              <a:xfrm>
                <a:off x="3551079" y="3081486"/>
                <a:ext cx="142741" cy="266942"/>
              </a:xfrm>
              <a:custGeom>
                <a:avLst/>
                <a:gdLst>
                  <a:gd name="T0" fmla="*/ 7 w 13"/>
                  <a:gd name="T1" fmla="*/ 0 h 23"/>
                  <a:gd name="T2" fmla="*/ 0 w 13"/>
                  <a:gd name="T3" fmla="*/ 6 h 23"/>
                  <a:gd name="T4" fmla="*/ 0 w 13"/>
                  <a:gd name="T5" fmla="*/ 23 h 23"/>
                  <a:gd name="T6" fmla="*/ 13 w 13"/>
                  <a:gd name="T7" fmla="*/ 23 h 23"/>
                  <a:gd name="T8" fmla="*/ 13 w 13"/>
                  <a:gd name="T9" fmla="*/ 6 h 23"/>
                  <a:gd name="T10" fmla="*/ 7 w 13"/>
                  <a:gd name="T11" fmla="*/ 0 h 23"/>
                </a:gdLst>
                <a:ahLst/>
                <a:cxnLst>
                  <a:cxn ang="0">
                    <a:pos x="T0" y="T1"/>
                  </a:cxn>
                  <a:cxn ang="0">
                    <a:pos x="T2" y="T3"/>
                  </a:cxn>
                  <a:cxn ang="0">
                    <a:pos x="T4" y="T5"/>
                  </a:cxn>
                  <a:cxn ang="0">
                    <a:pos x="T6" y="T7"/>
                  </a:cxn>
                  <a:cxn ang="0">
                    <a:pos x="T8" y="T9"/>
                  </a:cxn>
                  <a:cxn ang="0">
                    <a:pos x="T10" y="T11"/>
                  </a:cxn>
                </a:cxnLst>
                <a:rect l="0" t="0" r="r" b="b"/>
                <a:pathLst>
                  <a:path w="13" h="23">
                    <a:moveTo>
                      <a:pt x="7" y="0"/>
                    </a:moveTo>
                    <a:cubicBezTo>
                      <a:pt x="3" y="0"/>
                      <a:pt x="0" y="3"/>
                      <a:pt x="0" y="6"/>
                    </a:cubicBezTo>
                    <a:cubicBezTo>
                      <a:pt x="0" y="23"/>
                      <a:pt x="0" y="23"/>
                      <a:pt x="0" y="23"/>
                    </a:cubicBezTo>
                    <a:cubicBezTo>
                      <a:pt x="13" y="23"/>
                      <a:pt x="13" y="23"/>
                      <a:pt x="13" y="23"/>
                    </a:cubicBezTo>
                    <a:cubicBezTo>
                      <a:pt x="13" y="6"/>
                      <a:pt x="13" y="6"/>
                      <a:pt x="13" y="6"/>
                    </a:cubicBezTo>
                    <a:cubicBezTo>
                      <a:pt x="13" y="3"/>
                      <a:pt x="10" y="0"/>
                      <a:pt x="7"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2" name="Freeform 444">
                <a:extLst>
                  <a:ext uri="{FF2B5EF4-FFF2-40B4-BE49-F238E27FC236}">
                    <a16:creationId xmlns:a16="http://schemas.microsoft.com/office/drawing/2014/main" id="{8E7E85DC-D0FC-4BF2-BFDB-67F7C4F41677}"/>
                  </a:ext>
                </a:extLst>
              </p:cNvPr>
              <p:cNvSpPr>
                <a:spLocks/>
              </p:cNvSpPr>
              <p:nvPr/>
            </p:nvSpPr>
            <p:spPr bwMode="auto">
              <a:xfrm>
                <a:off x="3938518" y="3081486"/>
                <a:ext cx="147840" cy="266942"/>
              </a:xfrm>
              <a:custGeom>
                <a:avLst/>
                <a:gdLst>
                  <a:gd name="T0" fmla="*/ 7 w 13"/>
                  <a:gd name="T1" fmla="*/ 0 h 23"/>
                  <a:gd name="T2" fmla="*/ 0 w 13"/>
                  <a:gd name="T3" fmla="*/ 6 h 23"/>
                  <a:gd name="T4" fmla="*/ 0 w 13"/>
                  <a:gd name="T5" fmla="*/ 23 h 23"/>
                  <a:gd name="T6" fmla="*/ 13 w 13"/>
                  <a:gd name="T7" fmla="*/ 23 h 23"/>
                  <a:gd name="T8" fmla="*/ 13 w 13"/>
                  <a:gd name="T9" fmla="*/ 6 h 23"/>
                  <a:gd name="T10" fmla="*/ 7 w 13"/>
                  <a:gd name="T11" fmla="*/ 0 h 23"/>
                </a:gdLst>
                <a:ahLst/>
                <a:cxnLst>
                  <a:cxn ang="0">
                    <a:pos x="T0" y="T1"/>
                  </a:cxn>
                  <a:cxn ang="0">
                    <a:pos x="T2" y="T3"/>
                  </a:cxn>
                  <a:cxn ang="0">
                    <a:pos x="T4" y="T5"/>
                  </a:cxn>
                  <a:cxn ang="0">
                    <a:pos x="T6" y="T7"/>
                  </a:cxn>
                  <a:cxn ang="0">
                    <a:pos x="T8" y="T9"/>
                  </a:cxn>
                  <a:cxn ang="0">
                    <a:pos x="T10" y="T11"/>
                  </a:cxn>
                </a:cxnLst>
                <a:rect l="0" t="0" r="r" b="b"/>
                <a:pathLst>
                  <a:path w="13" h="23">
                    <a:moveTo>
                      <a:pt x="7" y="0"/>
                    </a:moveTo>
                    <a:cubicBezTo>
                      <a:pt x="3" y="0"/>
                      <a:pt x="0" y="3"/>
                      <a:pt x="0" y="6"/>
                    </a:cubicBezTo>
                    <a:cubicBezTo>
                      <a:pt x="0" y="23"/>
                      <a:pt x="0" y="23"/>
                      <a:pt x="0" y="23"/>
                    </a:cubicBezTo>
                    <a:cubicBezTo>
                      <a:pt x="13" y="23"/>
                      <a:pt x="13" y="23"/>
                      <a:pt x="13" y="23"/>
                    </a:cubicBezTo>
                    <a:cubicBezTo>
                      <a:pt x="13" y="6"/>
                      <a:pt x="13" y="6"/>
                      <a:pt x="13" y="6"/>
                    </a:cubicBezTo>
                    <a:cubicBezTo>
                      <a:pt x="13" y="3"/>
                      <a:pt x="10" y="0"/>
                      <a:pt x="7"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3" name="Freeform 445">
                <a:extLst>
                  <a:ext uri="{FF2B5EF4-FFF2-40B4-BE49-F238E27FC236}">
                    <a16:creationId xmlns:a16="http://schemas.microsoft.com/office/drawing/2014/main" id="{920A2A6C-B10F-40F5-B5A7-1D4BA15D0A31}"/>
                  </a:ext>
                </a:extLst>
              </p:cNvPr>
              <p:cNvSpPr>
                <a:spLocks/>
              </p:cNvSpPr>
              <p:nvPr/>
            </p:nvSpPr>
            <p:spPr bwMode="auto">
              <a:xfrm>
                <a:off x="3749898" y="3081486"/>
                <a:ext cx="147840" cy="266942"/>
              </a:xfrm>
              <a:custGeom>
                <a:avLst/>
                <a:gdLst>
                  <a:gd name="T0" fmla="*/ 6 w 13"/>
                  <a:gd name="T1" fmla="*/ 0 h 23"/>
                  <a:gd name="T2" fmla="*/ 0 w 13"/>
                  <a:gd name="T3" fmla="*/ 6 h 23"/>
                  <a:gd name="T4" fmla="*/ 0 w 13"/>
                  <a:gd name="T5" fmla="*/ 23 h 23"/>
                  <a:gd name="T6" fmla="*/ 13 w 13"/>
                  <a:gd name="T7" fmla="*/ 23 h 23"/>
                  <a:gd name="T8" fmla="*/ 13 w 13"/>
                  <a:gd name="T9" fmla="*/ 6 h 23"/>
                  <a:gd name="T10" fmla="*/ 6 w 13"/>
                  <a:gd name="T11" fmla="*/ 0 h 23"/>
                </a:gdLst>
                <a:ahLst/>
                <a:cxnLst>
                  <a:cxn ang="0">
                    <a:pos x="T0" y="T1"/>
                  </a:cxn>
                  <a:cxn ang="0">
                    <a:pos x="T2" y="T3"/>
                  </a:cxn>
                  <a:cxn ang="0">
                    <a:pos x="T4" y="T5"/>
                  </a:cxn>
                  <a:cxn ang="0">
                    <a:pos x="T6" y="T7"/>
                  </a:cxn>
                  <a:cxn ang="0">
                    <a:pos x="T8" y="T9"/>
                  </a:cxn>
                  <a:cxn ang="0">
                    <a:pos x="T10" y="T11"/>
                  </a:cxn>
                </a:cxnLst>
                <a:rect l="0" t="0" r="r" b="b"/>
                <a:pathLst>
                  <a:path w="13" h="23">
                    <a:moveTo>
                      <a:pt x="6" y="0"/>
                    </a:moveTo>
                    <a:cubicBezTo>
                      <a:pt x="3" y="0"/>
                      <a:pt x="0" y="3"/>
                      <a:pt x="0" y="6"/>
                    </a:cubicBezTo>
                    <a:cubicBezTo>
                      <a:pt x="0" y="23"/>
                      <a:pt x="0" y="23"/>
                      <a:pt x="0" y="23"/>
                    </a:cubicBezTo>
                    <a:cubicBezTo>
                      <a:pt x="13" y="23"/>
                      <a:pt x="13" y="23"/>
                      <a:pt x="13" y="23"/>
                    </a:cubicBezTo>
                    <a:cubicBezTo>
                      <a:pt x="13" y="6"/>
                      <a:pt x="13" y="6"/>
                      <a:pt x="13" y="6"/>
                    </a:cubicBezTo>
                    <a:cubicBezTo>
                      <a:pt x="13" y="3"/>
                      <a:pt x="10" y="0"/>
                      <a:pt x="6" y="0"/>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4" name="Rectangle 446">
                <a:extLst>
                  <a:ext uri="{FF2B5EF4-FFF2-40B4-BE49-F238E27FC236}">
                    <a16:creationId xmlns:a16="http://schemas.microsoft.com/office/drawing/2014/main" id="{CC23506A-54D6-4B9B-937F-E41A7706873E}"/>
                  </a:ext>
                </a:extLst>
              </p:cNvPr>
              <p:cNvSpPr>
                <a:spLocks noChangeArrowheads="1"/>
              </p:cNvSpPr>
              <p:nvPr/>
            </p:nvSpPr>
            <p:spPr bwMode="auto">
              <a:xfrm>
                <a:off x="3505200" y="3449869"/>
                <a:ext cx="637237" cy="1601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5" name="Rectangle 447">
                <a:extLst>
                  <a:ext uri="{FF2B5EF4-FFF2-40B4-BE49-F238E27FC236}">
                    <a16:creationId xmlns:a16="http://schemas.microsoft.com/office/drawing/2014/main" id="{1D5C3A13-DE32-4E26-921E-2A26354191F9}"/>
                  </a:ext>
                </a:extLst>
              </p:cNvPr>
              <p:cNvSpPr>
                <a:spLocks noChangeArrowheads="1"/>
              </p:cNvSpPr>
              <p:nvPr/>
            </p:nvSpPr>
            <p:spPr bwMode="auto">
              <a:xfrm>
                <a:off x="3505200" y="3407158"/>
                <a:ext cx="637237" cy="1067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6" name="Rectangle 448">
                <a:extLst>
                  <a:ext uri="{FF2B5EF4-FFF2-40B4-BE49-F238E27FC236}">
                    <a16:creationId xmlns:a16="http://schemas.microsoft.com/office/drawing/2014/main" id="{E042C257-BAEC-4862-B25A-A2570F0F58FE}"/>
                  </a:ext>
                </a:extLst>
              </p:cNvPr>
              <p:cNvSpPr>
                <a:spLocks noChangeArrowheads="1"/>
              </p:cNvSpPr>
              <p:nvPr/>
            </p:nvSpPr>
            <p:spPr bwMode="auto">
              <a:xfrm>
                <a:off x="3505200" y="3348429"/>
                <a:ext cx="637237" cy="213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7" name="Rectangle 449">
                <a:extLst>
                  <a:ext uri="{FF2B5EF4-FFF2-40B4-BE49-F238E27FC236}">
                    <a16:creationId xmlns:a16="http://schemas.microsoft.com/office/drawing/2014/main" id="{254AEB14-27C1-44FD-B46E-37DFD37018D5}"/>
                  </a:ext>
                </a:extLst>
              </p:cNvPr>
              <p:cNvSpPr>
                <a:spLocks noChangeArrowheads="1"/>
              </p:cNvSpPr>
              <p:nvPr/>
            </p:nvSpPr>
            <p:spPr bwMode="auto">
              <a:xfrm>
                <a:off x="3596962" y="2483535"/>
                <a:ext cx="50979"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8" name="Rectangle 450">
                <a:extLst>
                  <a:ext uri="{FF2B5EF4-FFF2-40B4-BE49-F238E27FC236}">
                    <a16:creationId xmlns:a16="http://schemas.microsoft.com/office/drawing/2014/main" id="{0478D99E-3FAD-4B72-BE44-39692AFCB0C3}"/>
                  </a:ext>
                </a:extLst>
              </p:cNvPr>
              <p:cNvSpPr>
                <a:spLocks noChangeArrowheads="1"/>
              </p:cNvSpPr>
              <p:nvPr/>
            </p:nvSpPr>
            <p:spPr bwMode="auto">
              <a:xfrm>
                <a:off x="3729507" y="248353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29" name="Rectangle 451">
                <a:extLst>
                  <a:ext uri="{FF2B5EF4-FFF2-40B4-BE49-F238E27FC236}">
                    <a16:creationId xmlns:a16="http://schemas.microsoft.com/office/drawing/2014/main" id="{281A26A2-18E7-425E-846E-B196A3CC0536}"/>
                  </a:ext>
                </a:extLst>
              </p:cNvPr>
              <p:cNvSpPr>
                <a:spLocks noChangeArrowheads="1"/>
              </p:cNvSpPr>
              <p:nvPr/>
            </p:nvSpPr>
            <p:spPr bwMode="auto">
              <a:xfrm>
                <a:off x="3862052" y="248353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0" name="Rectangle 452">
                <a:extLst>
                  <a:ext uri="{FF2B5EF4-FFF2-40B4-BE49-F238E27FC236}">
                    <a16:creationId xmlns:a16="http://schemas.microsoft.com/office/drawing/2014/main" id="{7A6B0536-8B88-4103-8B31-2DE84D8A0019}"/>
                  </a:ext>
                </a:extLst>
              </p:cNvPr>
              <p:cNvSpPr>
                <a:spLocks noChangeArrowheads="1"/>
              </p:cNvSpPr>
              <p:nvPr/>
            </p:nvSpPr>
            <p:spPr bwMode="auto">
              <a:xfrm>
                <a:off x="3994597" y="248353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1" name="Rectangle 453">
                <a:extLst>
                  <a:ext uri="{FF2B5EF4-FFF2-40B4-BE49-F238E27FC236}">
                    <a16:creationId xmlns:a16="http://schemas.microsoft.com/office/drawing/2014/main" id="{47C26F50-6A86-472A-8743-81F968D493DD}"/>
                  </a:ext>
                </a:extLst>
              </p:cNvPr>
              <p:cNvSpPr>
                <a:spLocks noChangeArrowheads="1"/>
              </p:cNvSpPr>
              <p:nvPr/>
            </p:nvSpPr>
            <p:spPr bwMode="auto">
              <a:xfrm>
                <a:off x="3596962" y="2718445"/>
                <a:ext cx="50979"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2" name="Rectangle 454">
                <a:extLst>
                  <a:ext uri="{FF2B5EF4-FFF2-40B4-BE49-F238E27FC236}">
                    <a16:creationId xmlns:a16="http://schemas.microsoft.com/office/drawing/2014/main" id="{666144AD-A564-4FF6-8049-71F8DEAA066B}"/>
                  </a:ext>
                </a:extLst>
              </p:cNvPr>
              <p:cNvSpPr>
                <a:spLocks noChangeArrowheads="1"/>
              </p:cNvSpPr>
              <p:nvPr/>
            </p:nvSpPr>
            <p:spPr bwMode="auto">
              <a:xfrm>
                <a:off x="3729507" y="271844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3" name="Rectangle 455">
                <a:extLst>
                  <a:ext uri="{FF2B5EF4-FFF2-40B4-BE49-F238E27FC236}">
                    <a16:creationId xmlns:a16="http://schemas.microsoft.com/office/drawing/2014/main" id="{377A1899-28B7-486B-8A21-0E911113219A}"/>
                  </a:ext>
                </a:extLst>
              </p:cNvPr>
              <p:cNvSpPr>
                <a:spLocks noChangeArrowheads="1"/>
              </p:cNvSpPr>
              <p:nvPr/>
            </p:nvSpPr>
            <p:spPr bwMode="auto">
              <a:xfrm>
                <a:off x="3862052" y="271844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4" name="Rectangle 456">
                <a:extLst>
                  <a:ext uri="{FF2B5EF4-FFF2-40B4-BE49-F238E27FC236}">
                    <a16:creationId xmlns:a16="http://schemas.microsoft.com/office/drawing/2014/main" id="{28250AA3-777B-4EBC-8090-F41CD3EA1267}"/>
                  </a:ext>
                </a:extLst>
              </p:cNvPr>
              <p:cNvSpPr>
                <a:spLocks noChangeArrowheads="1"/>
              </p:cNvSpPr>
              <p:nvPr/>
            </p:nvSpPr>
            <p:spPr bwMode="auto">
              <a:xfrm>
                <a:off x="3994597" y="2718445"/>
                <a:ext cx="56078" cy="11745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nvGrpSpPr>
            <p:cNvPr id="235" name="Group 234">
              <a:extLst>
                <a:ext uri="{FF2B5EF4-FFF2-40B4-BE49-F238E27FC236}">
                  <a16:creationId xmlns:a16="http://schemas.microsoft.com/office/drawing/2014/main" id="{249870B0-A748-4AE1-8546-BC15E66AEE5C}"/>
                </a:ext>
              </a:extLst>
            </p:cNvPr>
            <p:cNvGrpSpPr/>
            <p:nvPr/>
          </p:nvGrpSpPr>
          <p:grpSpPr>
            <a:xfrm>
              <a:off x="10803537" y="4236809"/>
              <a:ext cx="777169" cy="2797810"/>
              <a:chOff x="6063962" y="2362200"/>
              <a:chExt cx="639762" cy="2582117"/>
            </a:xfrm>
          </p:grpSpPr>
          <p:sp>
            <p:nvSpPr>
              <p:cNvPr id="236" name="Freeform 383">
                <a:extLst>
                  <a:ext uri="{FF2B5EF4-FFF2-40B4-BE49-F238E27FC236}">
                    <a16:creationId xmlns:a16="http://schemas.microsoft.com/office/drawing/2014/main" id="{CB7AE6CE-E9E2-44F3-A29C-14745BBAE602}"/>
                  </a:ext>
                </a:extLst>
              </p:cNvPr>
              <p:cNvSpPr>
                <a:spLocks/>
              </p:cNvSpPr>
              <p:nvPr/>
            </p:nvSpPr>
            <p:spPr bwMode="auto">
              <a:xfrm>
                <a:off x="6063962" y="2631638"/>
                <a:ext cx="639762" cy="2312679"/>
              </a:xfrm>
              <a:custGeom>
                <a:avLst/>
                <a:gdLst>
                  <a:gd name="T0" fmla="*/ 0 w 158"/>
                  <a:gd name="T1" fmla="*/ 0 h 412"/>
                  <a:gd name="T2" fmla="*/ 158 w 158"/>
                  <a:gd name="T3" fmla="*/ 0 h 412"/>
                  <a:gd name="T4" fmla="*/ 158 w 158"/>
                  <a:gd name="T5" fmla="*/ 412 h 412"/>
                  <a:gd name="T6" fmla="*/ 0 w 158"/>
                  <a:gd name="T7" fmla="*/ 412 h 412"/>
                  <a:gd name="T8" fmla="*/ 0 w 158"/>
                  <a:gd name="T9" fmla="*/ 268 h 412"/>
                  <a:gd name="T10" fmla="*/ 0 w 158"/>
                  <a:gd name="T11" fmla="*/ 0 h 412"/>
                </a:gdLst>
                <a:ahLst/>
                <a:cxnLst>
                  <a:cxn ang="0">
                    <a:pos x="T0" y="T1"/>
                  </a:cxn>
                  <a:cxn ang="0">
                    <a:pos x="T2" y="T3"/>
                  </a:cxn>
                  <a:cxn ang="0">
                    <a:pos x="T4" y="T5"/>
                  </a:cxn>
                  <a:cxn ang="0">
                    <a:pos x="T6" y="T7"/>
                  </a:cxn>
                  <a:cxn ang="0">
                    <a:pos x="T8" y="T9"/>
                  </a:cxn>
                  <a:cxn ang="0">
                    <a:pos x="T10" y="T11"/>
                  </a:cxn>
                </a:cxnLst>
                <a:rect l="0" t="0" r="r" b="b"/>
                <a:pathLst>
                  <a:path w="158" h="412">
                    <a:moveTo>
                      <a:pt x="0" y="0"/>
                    </a:moveTo>
                    <a:lnTo>
                      <a:pt x="158" y="0"/>
                    </a:lnTo>
                    <a:lnTo>
                      <a:pt x="158" y="412"/>
                    </a:lnTo>
                    <a:lnTo>
                      <a:pt x="0" y="412"/>
                    </a:lnTo>
                    <a:lnTo>
                      <a:pt x="0" y="268"/>
                    </a:lnTo>
                    <a:lnTo>
                      <a:pt x="0" y="0"/>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7" name="Rectangle 236">
                <a:extLst>
                  <a:ext uri="{FF2B5EF4-FFF2-40B4-BE49-F238E27FC236}">
                    <a16:creationId xmlns:a16="http://schemas.microsoft.com/office/drawing/2014/main" id="{807C02B8-AE0D-4DE0-B37B-F44C7D350708}"/>
                  </a:ext>
                </a:extLst>
              </p:cNvPr>
              <p:cNvSpPr>
                <a:spLocks noChangeArrowheads="1"/>
              </p:cNvSpPr>
              <p:nvPr/>
            </p:nvSpPr>
            <p:spPr bwMode="auto">
              <a:xfrm>
                <a:off x="6286662" y="2800037"/>
                <a:ext cx="64786" cy="162787"/>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8" name="Rectangle 237">
                <a:extLst>
                  <a:ext uri="{FF2B5EF4-FFF2-40B4-BE49-F238E27FC236}">
                    <a16:creationId xmlns:a16="http://schemas.microsoft.com/office/drawing/2014/main" id="{B0208929-82D9-43DE-AB42-EA1FBD35ECD7}"/>
                  </a:ext>
                </a:extLst>
              </p:cNvPr>
              <p:cNvSpPr>
                <a:spLocks noChangeArrowheads="1"/>
              </p:cNvSpPr>
              <p:nvPr/>
            </p:nvSpPr>
            <p:spPr bwMode="auto">
              <a:xfrm>
                <a:off x="6420282" y="2800037"/>
                <a:ext cx="60738" cy="162787"/>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39" name="Rectangle 238">
                <a:extLst>
                  <a:ext uri="{FF2B5EF4-FFF2-40B4-BE49-F238E27FC236}">
                    <a16:creationId xmlns:a16="http://schemas.microsoft.com/office/drawing/2014/main" id="{DCA0BBE2-D707-427A-9E3D-0E252CFAC0CE}"/>
                  </a:ext>
                </a:extLst>
              </p:cNvPr>
              <p:cNvSpPr>
                <a:spLocks noChangeArrowheads="1"/>
              </p:cNvSpPr>
              <p:nvPr/>
            </p:nvSpPr>
            <p:spPr bwMode="auto">
              <a:xfrm>
                <a:off x="6420282" y="3047022"/>
                <a:ext cx="60738" cy="15717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0" name="Rectangle 239">
                <a:extLst>
                  <a:ext uri="{FF2B5EF4-FFF2-40B4-BE49-F238E27FC236}">
                    <a16:creationId xmlns:a16="http://schemas.microsoft.com/office/drawing/2014/main" id="{5D7B8D98-8E19-47BC-9BF4-E70D56E22215}"/>
                  </a:ext>
                </a:extLst>
              </p:cNvPr>
              <p:cNvSpPr>
                <a:spLocks noChangeArrowheads="1"/>
              </p:cNvSpPr>
              <p:nvPr/>
            </p:nvSpPr>
            <p:spPr bwMode="auto">
              <a:xfrm>
                <a:off x="6144942" y="3294007"/>
                <a:ext cx="72884" cy="15717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1" name="Rectangle 240">
                <a:extLst>
                  <a:ext uri="{FF2B5EF4-FFF2-40B4-BE49-F238E27FC236}">
                    <a16:creationId xmlns:a16="http://schemas.microsoft.com/office/drawing/2014/main" id="{DDCB712C-3956-4825-9C4F-0E7BCEFD48D5}"/>
                  </a:ext>
                </a:extLst>
              </p:cNvPr>
              <p:cNvSpPr>
                <a:spLocks noChangeArrowheads="1"/>
              </p:cNvSpPr>
              <p:nvPr/>
            </p:nvSpPr>
            <p:spPr bwMode="auto">
              <a:xfrm>
                <a:off x="6286662" y="3535381"/>
                <a:ext cx="64786" cy="174014"/>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2" name="Rectangle 241">
                <a:extLst>
                  <a:ext uri="{FF2B5EF4-FFF2-40B4-BE49-F238E27FC236}">
                    <a16:creationId xmlns:a16="http://schemas.microsoft.com/office/drawing/2014/main" id="{5314CA79-DA3C-43FE-8BBC-3A5EE4CF423B}"/>
                  </a:ext>
                </a:extLst>
              </p:cNvPr>
              <p:cNvSpPr>
                <a:spLocks noChangeArrowheads="1"/>
              </p:cNvSpPr>
              <p:nvPr/>
            </p:nvSpPr>
            <p:spPr bwMode="auto">
              <a:xfrm>
                <a:off x="6420282" y="3535381"/>
                <a:ext cx="60738" cy="174014"/>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3" name="Rectangle 242">
                <a:extLst>
                  <a:ext uri="{FF2B5EF4-FFF2-40B4-BE49-F238E27FC236}">
                    <a16:creationId xmlns:a16="http://schemas.microsoft.com/office/drawing/2014/main" id="{044DA74B-7D55-427C-9F8F-E27F083CA476}"/>
                  </a:ext>
                </a:extLst>
              </p:cNvPr>
              <p:cNvSpPr>
                <a:spLocks noChangeArrowheads="1"/>
              </p:cNvSpPr>
              <p:nvPr/>
            </p:nvSpPr>
            <p:spPr bwMode="auto">
              <a:xfrm>
                <a:off x="6420282" y="3782366"/>
                <a:ext cx="60738" cy="16839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4" name="Rectangle 243">
                <a:extLst>
                  <a:ext uri="{FF2B5EF4-FFF2-40B4-BE49-F238E27FC236}">
                    <a16:creationId xmlns:a16="http://schemas.microsoft.com/office/drawing/2014/main" id="{25F8AEE4-06E2-4F94-B633-136FEE754CA2}"/>
                  </a:ext>
                </a:extLst>
              </p:cNvPr>
              <p:cNvSpPr>
                <a:spLocks noChangeArrowheads="1"/>
              </p:cNvSpPr>
              <p:nvPr/>
            </p:nvSpPr>
            <p:spPr bwMode="auto">
              <a:xfrm>
                <a:off x="6562003" y="3782366"/>
                <a:ext cx="60738" cy="168399"/>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5" name="Rectangle 244">
                <a:extLst>
                  <a:ext uri="{FF2B5EF4-FFF2-40B4-BE49-F238E27FC236}">
                    <a16:creationId xmlns:a16="http://schemas.microsoft.com/office/drawing/2014/main" id="{2735D177-D762-4ED0-9F23-4049ABD71C47}"/>
                  </a:ext>
                </a:extLst>
              </p:cNvPr>
              <p:cNvSpPr>
                <a:spLocks noChangeArrowheads="1"/>
              </p:cNvSpPr>
              <p:nvPr/>
            </p:nvSpPr>
            <p:spPr bwMode="auto">
              <a:xfrm>
                <a:off x="6144942" y="4023736"/>
                <a:ext cx="72884" cy="174014"/>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6" name="Rectangle 245">
                <a:extLst>
                  <a:ext uri="{FF2B5EF4-FFF2-40B4-BE49-F238E27FC236}">
                    <a16:creationId xmlns:a16="http://schemas.microsoft.com/office/drawing/2014/main" id="{9C13DAF0-C552-4B86-9946-5B70BE52C738}"/>
                  </a:ext>
                </a:extLst>
              </p:cNvPr>
              <p:cNvSpPr>
                <a:spLocks noChangeArrowheads="1"/>
              </p:cNvSpPr>
              <p:nvPr/>
            </p:nvSpPr>
            <p:spPr bwMode="auto">
              <a:xfrm>
                <a:off x="6286662" y="4023736"/>
                <a:ext cx="64786" cy="174014"/>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7" name="Rectangle 246">
                <a:extLst>
                  <a:ext uri="{FF2B5EF4-FFF2-40B4-BE49-F238E27FC236}">
                    <a16:creationId xmlns:a16="http://schemas.microsoft.com/office/drawing/2014/main" id="{8AF29BF2-64A7-42CF-A67E-9250A9BD6894}"/>
                  </a:ext>
                </a:extLst>
              </p:cNvPr>
              <p:cNvSpPr>
                <a:spLocks noChangeArrowheads="1"/>
              </p:cNvSpPr>
              <p:nvPr/>
            </p:nvSpPr>
            <p:spPr bwMode="auto">
              <a:xfrm>
                <a:off x="6144942" y="4281948"/>
                <a:ext cx="72884" cy="162787"/>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8" name="Rectangle 247">
                <a:extLst>
                  <a:ext uri="{FF2B5EF4-FFF2-40B4-BE49-F238E27FC236}">
                    <a16:creationId xmlns:a16="http://schemas.microsoft.com/office/drawing/2014/main" id="{73E1452B-82AD-4738-9C00-89C02F724B67}"/>
                  </a:ext>
                </a:extLst>
              </p:cNvPr>
              <p:cNvSpPr>
                <a:spLocks noChangeArrowheads="1"/>
              </p:cNvSpPr>
              <p:nvPr/>
            </p:nvSpPr>
            <p:spPr bwMode="auto">
              <a:xfrm>
                <a:off x="6420282" y="4281948"/>
                <a:ext cx="60738" cy="162787"/>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49" name="Rectangle 248">
                <a:extLst>
                  <a:ext uri="{FF2B5EF4-FFF2-40B4-BE49-F238E27FC236}">
                    <a16:creationId xmlns:a16="http://schemas.microsoft.com/office/drawing/2014/main" id="{0CC53DDB-48C3-4B22-B3B6-8701BF434A0D}"/>
                  </a:ext>
                </a:extLst>
              </p:cNvPr>
              <p:cNvSpPr>
                <a:spLocks noChangeArrowheads="1"/>
              </p:cNvSpPr>
              <p:nvPr/>
            </p:nvSpPr>
            <p:spPr bwMode="auto">
              <a:xfrm>
                <a:off x="6286662" y="4528933"/>
                <a:ext cx="64786" cy="15717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0" name="Rectangle 249">
                <a:extLst>
                  <a:ext uri="{FF2B5EF4-FFF2-40B4-BE49-F238E27FC236}">
                    <a16:creationId xmlns:a16="http://schemas.microsoft.com/office/drawing/2014/main" id="{8EB0BA2E-8FD3-4761-BBF1-A89CBB676850}"/>
                  </a:ext>
                </a:extLst>
              </p:cNvPr>
              <p:cNvSpPr>
                <a:spLocks noChangeArrowheads="1"/>
              </p:cNvSpPr>
              <p:nvPr/>
            </p:nvSpPr>
            <p:spPr bwMode="auto">
              <a:xfrm>
                <a:off x="6562003" y="4528933"/>
                <a:ext cx="60738" cy="157172"/>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1" name="Rectangle 250">
                <a:extLst>
                  <a:ext uri="{FF2B5EF4-FFF2-40B4-BE49-F238E27FC236}">
                    <a16:creationId xmlns:a16="http://schemas.microsoft.com/office/drawing/2014/main" id="{56DB5CC5-AFA2-4468-A499-FD0C94FF8BC1}"/>
                  </a:ext>
                </a:extLst>
              </p:cNvPr>
              <p:cNvSpPr>
                <a:spLocks noChangeArrowheads="1"/>
              </p:cNvSpPr>
              <p:nvPr/>
            </p:nvSpPr>
            <p:spPr bwMode="auto">
              <a:xfrm>
                <a:off x="6420282" y="2468854"/>
                <a:ext cx="202456" cy="162787"/>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2" name="Rectangle 251">
                <a:extLst>
                  <a:ext uri="{FF2B5EF4-FFF2-40B4-BE49-F238E27FC236}">
                    <a16:creationId xmlns:a16="http://schemas.microsoft.com/office/drawing/2014/main" id="{4EE80796-F6B2-4762-82E5-D0C7208865BA}"/>
                  </a:ext>
                </a:extLst>
              </p:cNvPr>
              <p:cNvSpPr>
                <a:spLocks noChangeArrowheads="1"/>
              </p:cNvSpPr>
              <p:nvPr/>
            </p:nvSpPr>
            <p:spPr bwMode="auto">
              <a:xfrm>
                <a:off x="6217826" y="2362200"/>
                <a:ext cx="32393" cy="2694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3" name="Rectangle 252">
                <a:extLst>
                  <a:ext uri="{FF2B5EF4-FFF2-40B4-BE49-F238E27FC236}">
                    <a16:creationId xmlns:a16="http://schemas.microsoft.com/office/drawing/2014/main" id="{7EBC46D4-5DD2-4CF6-9F18-14FEA185F692}"/>
                  </a:ext>
                </a:extLst>
              </p:cNvPr>
              <p:cNvSpPr>
                <a:spLocks noChangeArrowheads="1"/>
              </p:cNvSpPr>
              <p:nvPr/>
            </p:nvSpPr>
            <p:spPr bwMode="auto">
              <a:xfrm>
                <a:off x="6144942" y="2800037"/>
                <a:ext cx="72884" cy="162787"/>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4" name="Rectangle 253">
                <a:extLst>
                  <a:ext uri="{FF2B5EF4-FFF2-40B4-BE49-F238E27FC236}">
                    <a16:creationId xmlns:a16="http://schemas.microsoft.com/office/drawing/2014/main" id="{CA520931-6B4C-41D5-8032-87C91365EB72}"/>
                  </a:ext>
                </a:extLst>
              </p:cNvPr>
              <p:cNvSpPr>
                <a:spLocks noChangeArrowheads="1"/>
              </p:cNvSpPr>
              <p:nvPr/>
            </p:nvSpPr>
            <p:spPr bwMode="auto">
              <a:xfrm>
                <a:off x="6562003" y="2800037"/>
                <a:ext cx="60738" cy="162787"/>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5" name="Rectangle 254">
                <a:extLst>
                  <a:ext uri="{FF2B5EF4-FFF2-40B4-BE49-F238E27FC236}">
                    <a16:creationId xmlns:a16="http://schemas.microsoft.com/office/drawing/2014/main" id="{A637254C-40B2-4143-96C7-542B7EB08CE5}"/>
                  </a:ext>
                </a:extLst>
              </p:cNvPr>
              <p:cNvSpPr>
                <a:spLocks noChangeArrowheads="1"/>
              </p:cNvSpPr>
              <p:nvPr/>
            </p:nvSpPr>
            <p:spPr bwMode="auto">
              <a:xfrm>
                <a:off x="6144942" y="3047022"/>
                <a:ext cx="72884"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6" name="Rectangle 407">
                <a:extLst>
                  <a:ext uri="{FF2B5EF4-FFF2-40B4-BE49-F238E27FC236}">
                    <a16:creationId xmlns:a16="http://schemas.microsoft.com/office/drawing/2014/main" id="{E9236B73-D16B-43DD-A3A1-B9BAD2C663FE}"/>
                  </a:ext>
                </a:extLst>
              </p:cNvPr>
              <p:cNvSpPr>
                <a:spLocks noChangeArrowheads="1"/>
              </p:cNvSpPr>
              <p:nvPr/>
            </p:nvSpPr>
            <p:spPr bwMode="auto">
              <a:xfrm>
                <a:off x="6286662" y="3047026"/>
                <a:ext cx="64786"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7" name="Rectangle 408">
                <a:extLst>
                  <a:ext uri="{FF2B5EF4-FFF2-40B4-BE49-F238E27FC236}">
                    <a16:creationId xmlns:a16="http://schemas.microsoft.com/office/drawing/2014/main" id="{B3CC7D1F-8053-4DAD-B53E-93E7ED91891A}"/>
                  </a:ext>
                </a:extLst>
              </p:cNvPr>
              <p:cNvSpPr>
                <a:spLocks noChangeArrowheads="1"/>
              </p:cNvSpPr>
              <p:nvPr/>
            </p:nvSpPr>
            <p:spPr bwMode="auto">
              <a:xfrm>
                <a:off x="6562003" y="3047026"/>
                <a:ext cx="60738"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8" name="Rectangle 409">
                <a:extLst>
                  <a:ext uri="{FF2B5EF4-FFF2-40B4-BE49-F238E27FC236}">
                    <a16:creationId xmlns:a16="http://schemas.microsoft.com/office/drawing/2014/main" id="{B8BC0A91-E911-43A7-AD2F-FAFD40B49FA1}"/>
                  </a:ext>
                </a:extLst>
              </p:cNvPr>
              <p:cNvSpPr>
                <a:spLocks noChangeArrowheads="1"/>
              </p:cNvSpPr>
              <p:nvPr/>
            </p:nvSpPr>
            <p:spPr bwMode="auto">
              <a:xfrm>
                <a:off x="6286662" y="3294011"/>
                <a:ext cx="64786"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59" name="Rectangle 410">
                <a:extLst>
                  <a:ext uri="{FF2B5EF4-FFF2-40B4-BE49-F238E27FC236}">
                    <a16:creationId xmlns:a16="http://schemas.microsoft.com/office/drawing/2014/main" id="{5CC29D79-A945-4A7D-ADAF-CD7195175F43}"/>
                  </a:ext>
                </a:extLst>
              </p:cNvPr>
              <p:cNvSpPr>
                <a:spLocks noChangeArrowheads="1"/>
              </p:cNvSpPr>
              <p:nvPr/>
            </p:nvSpPr>
            <p:spPr bwMode="auto">
              <a:xfrm>
                <a:off x="6420282" y="3294011"/>
                <a:ext cx="60738"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0" name="Rectangle 411">
                <a:extLst>
                  <a:ext uri="{FF2B5EF4-FFF2-40B4-BE49-F238E27FC236}">
                    <a16:creationId xmlns:a16="http://schemas.microsoft.com/office/drawing/2014/main" id="{0CD8FAD5-FD6F-474E-B38C-F55066396A5E}"/>
                  </a:ext>
                </a:extLst>
              </p:cNvPr>
              <p:cNvSpPr>
                <a:spLocks noChangeArrowheads="1"/>
              </p:cNvSpPr>
              <p:nvPr/>
            </p:nvSpPr>
            <p:spPr bwMode="auto">
              <a:xfrm>
                <a:off x="6562003" y="3294011"/>
                <a:ext cx="60738"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1" name="Rectangle 412">
                <a:extLst>
                  <a:ext uri="{FF2B5EF4-FFF2-40B4-BE49-F238E27FC236}">
                    <a16:creationId xmlns:a16="http://schemas.microsoft.com/office/drawing/2014/main" id="{E68E9D3B-EF2D-43EF-8683-7607D9C9A4E2}"/>
                  </a:ext>
                </a:extLst>
              </p:cNvPr>
              <p:cNvSpPr>
                <a:spLocks noChangeArrowheads="1"/>
              </p:cNvSpPr>
              <p:nvPr/>
            </p:nvSpPr>
            <p:spPr bwMode="auto">
              <a:xfrm>
                <a:off x="6144942" y="3535381"/>
                <a:ext cx="72884" cy="17401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2" name="Rectangle 413">
                <a:extLst>
                  <a:ext uri="{FF2B5EF4-FFF2-40B4-BE49-F238E27FC236}">
                    <a16:creationId xmlns:a16="http://schemas.microsoft.com/office/drawing/2014/main" id="{4DFA4CAB-98C8-4E95-B25A-539F2C702DD9}"/>
                  </a:ext>
                </a:extLst>
              </p:cNvPr>
              <p:cNvSpPr>
                <a:spLocks noChangeArrowheads="1"/>
              </p:cNvSpPr>
              <p:nvPr/>
            </p:nvSpPr>
            <p:spPr bwMode="auto">
              <a:xfrm>
                <a:off x="6562003" y="3535381"/>
                <a:ext cx="60738" cy="17401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3" name="Rectangle 414">
                <a:extLst>
                  <a:ext uri="{FF2B5EF4-FFF2-40B4-BE49-F238E27FC236}">
                    <a16:creationId xmlns:a16="http://schemas.microsoft.com/office/drawing/2014/main" id="{F55C8983-9EBD-44EA-93DB-806992072CC7}"/>
                  </a:ext>
                </a:extLst>
              </p:cNvPr>
              <p:cNvSpPr>
                <a:spLocks noChangeArrowheads="1"/>
              </p:cNvSpPr>
              <p:nvPr/>
            </p:nvSpPr>
            <p:spPr bwMode="auto">
              <a:xfrm>
                <a:off x="6144942" y="3782366"/>
                <a:ext cx="72884" cy="168399"/>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4" name="Rectangle 415">
                <a:extLst>
                  <a:ext uri="{FF2B5EF4-FFF2-40B4-BE49-F238E27FC236}">
                    <a16:creationId xmlns:a16="http://schemas.microsoft.com/office/drawing/2014/main" id="{4FBDD212-798C-43D4-811D-B8530BD7523C}"/>
                  </a:ext>
                </a:extLst>
              </p:cNvPr>
              <p:cNvSpPr>
                <a:spLocks noChangeArrowheads="1"/>
              </p:cNvSpPr>
              <p:nvPr/>
            </p:nvSpPr>
            <p:spPr bwMode="auto">
              <a:xfrm>
                <a:off x="6286662" y="3782366"/>
                <a:ext cx="64786" cy="168399"/>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6" name="Rectangle 416">
                <a:extLst>
                  <a:ext uri="{FF2B5EF4-FFF2-40B4-BE49-F238E27FC236}">
                    <a16:creationId xmlns:a16="http://schemas.microsoft.com/office/drawing/2014/main" id="{70CAE253-C455-42A5-ACEA-1C7B067C2DDE}"/>
                  </a:ext>
                </a:extLst>
              </p:cNvPr>
              <p:cNvSpPr>
                <a:spLocks noChangeArrowheads="1"/>
              </p:cNvSpPr>
              <p:nvPr/>
            </p:nvSpPr>
            <p:spPr bwMode="auto">
              <a:xfrm>
                <a:off x="6420282" y="4023740"/>
                <a:ext cx="60738" cy="17401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7" name="Rectangle 417">
                <a:extLst>
                  <a:ext uri="{FF2B5EF4-FFF2-40B4-BE49-F238E27FC236}">
                    <a16:creationId xmlns:a16="http://schemas.microsoft.com/office/drawing/2014/main" id="{DB483B60-4759-4740-8335-C50483796F71}"/>
                  </a:ext>
                </a:extLst>
              </p:cNvPr>
              <p:cNvSpPr>
                <a:spLocks noChangeArrowheads="1"/>
              </p:cNvSpPr>
              <p:nvPr/>
            </p:nvSpPr>
            <p:spPr bwMode="auto">
              <a:xfrm>
                <a:off x="6562003" y="4023740"/>
                <a:ext cx="60738" cy="174014"/>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8" name="Rectangle 418">
                <a:extLst>
                  <a:ext uri="{FF2B5EF4-FFF2-40B4-BE49-F238E27FC236}">
                    <a16:creationId xmlns:a16="http://schemas.microsoft.com/office/drawing/2014/main" id="{20344880-5F04-4067-94FC-7BB2394D1FD9}"/>
                  </a:ext>
                </a:extLst>
              </p:cNvPr>
              <p:cNvSpPr>
                <a:spLocks noChangeArrowheads="1"/>
              </p:cNvSpPr>
              <p:nvPr/>
            </p:nvSpPr>
            <p:spPr bwMode="auto">
              <a:xfrm>
                <a:off x="6286662" y="4281951"/>
                <a:ext cx="64786" cy="162787"/>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69" name="Rectangle 419">
                <a:extLst>
                  <a:ext uri="{FF2B5EF4-FFF2-40B4-BE49-F238E27FC236}">
                    <a16:creationId xmlns:a16="http://schemas.microsoft.com/office/drawing/2014/main" id="{9F871D23-A64B-4D1F-83D1-F4CADC695A9B}"/>
                  </a:ext>
                </a:extLst>
              </p:cNvPr>
              <p:cNvSpPr>
                <a:spLocks noChangeArrowheads="1"/>
              </p:cNvSpPr>
              <p:nvPr/>
            </p:nvSpPr>
            <p:spPr bwMode="auto">
              <a:xfrm>
                <a:off x="6562003" y="4281951"/>
                <a:ext cx="60738" cy="162787"/>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70" name="Rectangle 424">
                <a:extLst>
                  <a:ext uri="{FF2B5EF4-FFF2-40B4-BE49-F238E27FC236}">
                    <a16:creationId xmlns:a16="http://schemas.microsoft.com/office/drawing/2014/main" id="{C87094CB-5C24-44FA-9D95-C0441736CD97}"/>
                  </a:ext>
                </a:extLst>
              </p:cNvPr>
              <p:cNvSpPr>
                <a:spLocks noChangeArrowheads="1"/>
              </p:cNvSpPr>
              <p:nvPr/>
            </p:nvSpPr>
            <p:spPr bwMode="auto">
              <a:xfrm>
                <a:off x="6144942" y="4528936"/>
                <a:ext cx="72884"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sp>
            <p:nvSpPr>
              <p:cNvPr id="272" name="Rectangle 425">
                <a:extLst>
                  <a:ext uri="{FF2B5EF4-FFF2-40B4-BE49-F238E27FC236}">
                    <a16:creationId xmlns:a16="http://schemas.microsoft.com/office/drawing/2014/main" id="{9C4EAEE0-4107-4109-8B27-C3FDEEF53D19}"/>
                  </a:ext>
                </a:extLst>
              </p:cNvPr>
              <p:cNvSpPr>
                <a:spLocks noChangeArrowheads="1"/>
              </p:cNvSpPr>
              <p:nvPr/>
            </p:nvSpPr>
            <p:spPr bwMode="auto">
              <a:xfrm>
                <a:off x="6420282" y="4528936"/>
                <a:ext cx="60738" cy="157172"/>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defRPr/>
                </a:pPr>
                <a:endParaRPr lang="en-US" sz="1836">
                  <a:solidFill>
                    <a:srgbClr val="505050"/>
                  </a:solidFill>
                  <a:latin typeface="Segoe UI"/>
                </a:endParaRPr>
              </a:p>
            </p:txBody>
          </p:sp>
        </p:grpSp>
      </p:grpSp>
      <p:cxnSp>
        <p:nvCxnSpPr>
          <p:cNvPr id="275" name="Straight Connector 274">
            <a:extLst>
              <a:ext uri="{FF2B5EF4-FFF2-40B4-BE49-F238E27FC236}">
                <a16:creationId xmlns:a16="http://schemas.microsoft.com/office/drawing/2014/main" id="{E7E4C217-A0EF-4DC9-888B-6EA386364330}"/>
              </a:ext>
            </a:extLst>
          </p:cNvPr>
          <p:cNvCxnSpPr>
            <a:cxnSpLocks/>
          </p:cNvCxnSpPr>
          <p:nvPr/>
        </p:nvCxnSpPr>
        <p:spPr>
          <a:xfrm flipV="1">
            <a:off x="6096001" y="3237728"/>
            <a:ext cx="0" cy="1100459"/>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8" name="Straight Connector 277">
            <a:extLst>
              <a:ext uri="{FF2B5EF4-FFF2-40B4-BE49-F238E27FC236}">
                <a16:creationId xmlns:a16="http://schemas.microsoft.com/office/drawing/2014/main" id="{AD897202-EF60-492D-80C0-88AF3992966E}"/>
              </a:ext>
            </a:extLst>
          </p:cNvPr>
          <p:cNvCxnSpPr>
            <a:cxnSpLocks/>
          </p:cNvCxnSpPr>
          <p:nvPr/>
        </p:nvCxnSpPr>
        <p:spPr>
          <a:xfrm flipV="1">
            <a:off x="6568373" y="486"/>
            <a:ext cx="0" cy="1889493"/>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a16="http://schemas.microsoft.com/office/drawing/2014/main" id="{B08CDA6C-CE9A-41A2-86E7-1580091F8625}"/>
              </a:ext>
            </a:extLst>
          </p:cNvPr>
          <p:cNvCxnSpPr/>
          <p:nvPr/>
        </p:nvCxnSpPr>
        <p:spPr>
          <a:xfrm flipV="1">
            <a:off x="9692130" y="486"/>
            <a:ext cx="0" cy="3047568"/>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a:extLst>
              <a:ext uri="{FF2B5EF4-FFF2-40B4-BE49-F238E27FC236}">
                <a16:creationId xmlns:a16="http://schemas.microsoft.com/office/drawing/2014/main" id="{06E4165F-5BFC-4755-A5C3-B1D9EC2811EB}"/>
              </a:ext>
            </a:extLst>
          </p:cNvPr>
          <p:cNvCxnSpPr/>
          <p:nvPr/>
        </p:nvCxnSpPr>
        <p:spPr>
          <a:xfrm flipV="1">
            <a:off x="686567" y="2743297"/>
            <a:ext cx="0" cy="1752352"/>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a:extLst>
              <a:ext uri="{FF2B5EF4-FFF2-40B4-BE49-F238E27FC236}">
                <a16:creationId xmlns:a16="http://schemas.microsoft.com/office/drawing/2014/main" id="{5C28BE51-9264-47A7-B5AA-8F2A27248907}"/>
              </a:ext>
            </a:extLst>
          </p:cNvPr>
          <p:cNvCxnSpPr/>
          <p:nvPr/>
        </p:nvCxnSpPr>
        <p:spPr>
          <a:xfrm>
            <a:off x="686568" y="2743298"/>
            <a:ext cx="2209486"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2" name="Straight Connector 281">
            <a:extLst>
              <a:ext uri="{FF2B5EF4-FFF2-40B4-BE49-F238E27FC236}">
                <a16:creationId xmlns:a16="http://schemas.microsoft.com/office/drawing/2014/main" id="{9BCFC498-54B5-4072-968C-4C78D11B4F60}"/>
              </a:ext>
            </a:extLst>
          </p:cNvPr>
          <p:cNvCxnSpPr/>
          <p:nvPr/>
        </p:nvCxnSpPr>
        <p:spPr>
          <a:xfrm flipV="1">
            <a:off x="2896054" y="486"/>
            <a:ext cx="0" cy="2742811"/>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a:extLst>
              <a:ext uri="{FF2B5EF4-FFF2-40B4-BE49-F238E27FC236}">
                <a16:creationId xmlns:a16="http://schemas.microsoft.com/office/drawing/2014/main" id="{80D59535-BDCC-47BD-B948-BC08324D3A9F}"/>
              </a:ext>
            </a:extLst>
          </p:cNvPr>
          <p:cNvCxnSpPr/>
          <p:nvPr/>
        </p:nvCxnSpPr>
        <p:spPr>
          <a:xfrm flipV="1">
            <a:off x="2301778" y="486"/>
            <a:ext cx="0" cy="4495163"/>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a:extLst>
              <a:ext uri="{FF2B5EF4-FFF2-40B4-BE49-F238E27FC236}">
                <a16:creationId xmlns:a16="http://schemas.microsoft.com/office/drawing/2014/main" id="{7FC60A1E-24BA-4077-8067-67FC1E158E36}"/>
              </a:ext>
            </a:extLst>
          </p:cNvPr>
          <p:cNvCxnSpPr>
            <a:cxnSpLocks/>
          </p:cNvCxnSpPr>
          <p:nvPr/>
        </p:nvCxnSpPr>
        <p:spPr>
          <a:xfrm>
            <a:off x="2286541" y="3657568"/>
            <a:ext cx="2072346"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5" name="Straight Connector 284">
            <a:extLst>
              <a:ext uri="{FF2B5EF4-FFF2-40B4-BE49-F238E27FC236}">
                <a16:creationId xmlns:a16="http://schemas.microsoft.com/office/drawing/2014/main" id="{8E43D201-B084-4349-9C68-F342607631D4}"/>
              </a:ext>
            </a:extLst>
          </p:cNvPr>
          <p:cNvCxnSpPr/>
          <p:nvPr/>
        </p:nvCxnSpPr>
        <p:spPr>
          <a:xfrm>
            <a:off x="865" y="929994"/>
            <a:ext cx="2285675"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a:extLst>
              <a:ext uri="{FF2B5EF4-FFF2-40B4-BE49-F238E27FC236}">
                <a16:creationId xmlns:a16="http://schemas.microsoft.com/office/drawing/2014/main" id="{BFF4EFD2-9685-4906-9EFA-11C820A4E286}"/>
              </a:ext>
            </a:extLst>
          </p:cNvPr>
          <p:cNvCxnSpPr>
            <a:cxnSpLocks/>
          </p:cNvCxnSpPr>
          <p:nvPr/>
        </p:nvCxnSpPr>
        <p:spPr>
          <a:xfrm flipV="1">
            <a:off x="4358887" y="2773773"/>
            <a:ext cx="0" cy="883796"/>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a:extLst>
              <a:ext uri="{FF2B5EF4-FFF2-40B4-BE49-F238E27FC236}">
                <a16:creationId xmlns:a16="http://schemas.microsoft.com/office/drawing/2014/main" id="{9B642DD8-CC3F-490C-88FB-30BE7694D5A6}"/>
              </a:ext>
            </a:extLst>
          </p:cNvPr>
          <p:cNvCxnSpPr>
            <a:cxnSpLocks/>
          </p:cNvCxnSpPr>
          <p:nvPr/>
        </p:nvCxnSpPr>
        <p:spPr>
          <a:xfrm>
            <a:off x="8107394" y="3063292"/>
            <a:ext cx="159997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a:extLst>
              <a:ext uri="{FF2B5EF4-FFF2-40B4-BE49-F238E27FC236}">
                <a16:creationId xmlns:a16="http://schemas.microsoft.com/office/drawing/2014/main" id="{6F408890-E1BB-43E3-BAB7-5BB37BD05502}"/>
              </a:ext>
            </a:extLst>
          </p:cNvPr>
          <p:cNvCxnSpPr/>
          <p:nvPr/>
        </p:nvCxnSpPr>
        <p:spPr>
          <a:xfrm>
            <a:off x="9676892" y="2514730"/>
            <a:ext cx="251424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8C91AF4E-064F-4B8D-84CB-9935AC1C1559}"/>
              </a:ext>
            </a:extLst>
          </p:cNvPr>
          <p:cNvCxnSpPr/>
          <p:nvPr/>
        </p:nvCxnSpPr>
        <p:spPr>
          <a:xfrm flipV="1">
            <a:off x="11734000" y="487"/>
            <a:ext cx="0" cy="2514243"/>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a16="http://schemas.microsoft.com/office/drawing/2014/main" id="{CAE22849-BBEB-481D-942A-3BF9418CB864}"/>
              </a:ext>
            </a:extLst>
          </p:cNvPr>
          <p:cNvCxnSpPr/>
          <p:nvPr/>
        </p:nvCxnSpPr>
        <p:spPr>
          <a:xfrm>
            <a:off x="865" y="4495648"/>
            <a:ext cx="231310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a:extLst>
              <a:ext uri="{FF2B5EF4-FFF2-40B4-BE49-F238E27FC236}">
                <a16:creationId xmlns:a16="http://schemas.microsoft.com/office/drawing/2014/main" id="{76E4E413-E1AE-4B76-9000-595C098E71E6}"/>
              </a:ext>
            </a:extLst>
          </p:cNvPr>
          <p:cNvCxnSpPr>
            <a:cxnSpLocks/>
          </p:cNvCxnSpPr>
          <p:nvPr/>
        </p:nvCxnSpPr>
        <p:spPr>
          <a:xfrm>
            <a:off x="4678881" y="2453778"/>
            <a:ext cx="916520"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a:extLst>
              <a:ext uri="{FF2B5EF4-FFF2-40B4-BE49-F238E27FC236}">
                <a16:creationId xmlns:a16="http://schemas.microsoft.com/office/drawing/2014/main" id="{C9DABED5-AD3A-4E53-A8E3-D297D4657728}"/>
              </a:ext>
            </a:extLst>
          </p:cNvPr>
          <p:cNvCxnSpPr>
            <a:cxnSpLocks/>
          </p:cNvCxnSpPr>
          <p:nvPr/>
        </p:nvCxnSpPr>
        <p:spPr>
          <a:xfrm flipV="1">
            <a:off x="11139725" y="2514730"/>
            <a:ext cx="0" cy="556181"/>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a:extLst>
              <a:ext uri="{FF2B5EF4-FFF2-40B4-BE49-F238E27FC236}">
                <a16:creationId xmlns:a16="http://schemas.microsoft.com/office/drawing/2014/main" id="{E7D3AE66-74E9-43C6-930F-6562834DCE0E}"/>
              </a:ext>
            </a:extLst>
          </p:cNvPr>
          <p:cNvCxnSpPr>
            <a:cxnSpLocks/>
          </p:cNvCxnSpPr>
          <p:nvPr/>
        </p:nvCxnSpPr>
        <p:spPr>
          <a:xfrm>
            <a:off x="6876660" y="2457068"/>
            <a:ext cx="916634"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a:extLst>
              <a:ext uri="{FF2B5EF4-FFF2-40B4-BE49-F238E27FC236}">
                <a16:creationId xmlns:a16="http://schemas.microsoft.com/office/drawing/2014/main" id="{D4AA3858-DAF7-4D92-A34D-7BEFC96AE4C8}"/>
              </a:ext>
            </a:extLst>
          </p:cNvPr>
          <p:cNvCxnSpPr>
            <a:cxnSpLocks/>
          </p:cNvCxnSpPr>
          <p:nvPr/>
        </p:nvCxnSpPr>
        <p:spPr>
          <a:xfrm>
            <a:off x="6080749" y="4328033"/>
            <a:ext cx="167630"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86" name="Group 485"/>
          <p:cNvGrpSpPr/>
          <p:nvPr/>
        </p:nvGrpSpPr>
        <p:grpSpPr>
          <a:xfrm>
            <a:off x="1981784" y="1371892"/>
            <a:ext cx="639989" cy="639989"/>
            <a:chOff x="1981200" y="1371600"/>
            <a:chExt cx="640080" cy="640080"/>
          </a:xfrm>
        </p:grpSpPr>
        <p:sp>
          <p:nvSpPr>
            <p:cNvPr id="484" name="Oval 483"/>
            <p:cNvSpPr/>
            <p:nvPr/>
          </p:nvSpPr>
          <p:spPr>
            <a:xfrm>
              <a:off x="1981200" y="13716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485" name="Picture 484"/>
            <p:cNvPicPr>
              <a:picLocks noChangeAspect="1"/>
            </p:cNvPicPr>
            <p:nvPr/>
          </p:nvPicPr>
          <p:blipFill>
            <a:blip r:embed="rId3"/>
            <a:stretch>
              <a:fillRect/>
            </a:stretch>
          </p:blipFill>
          <p:spPr>
            <a:xfrm>
              <a:off x="2114204" y="1504604"/>
              <a:ext cx="374072" cy="374072"/>
            </a:xfrm>
            <a:prstGeom prst="rect">
              <a:avLst/>
            </a:prstGeom>
            <a:ln>
              <a:noFill/>
            </a:ln>
          </p:spPr>
        </p:pic>
      </p:grpSp>
      <p:grpSp>
        <p:nvGrpSpPr>
          <p:cNvPr id="491" name="Group 490"/>
          <p:cNvGrpSpPr/>
          <p:nvPr/>
        </p:nvGrpSpPr>
        <p:grpSpPr>
          <a:xfrm>
            <a:off x="3124621" y="3352811"/>
            <a:ext cx="639989" cy="639989"/>
            <a:chOff x="3124200" y="3352800"/>
            <a:chExt cx="640080" cy="640080"/>
          </a:xfrm>
        </p:grpSpPr>
        <p:sp>
          <p:nvSpPr>
            <p:cNvPr id="488" name="Oval 487"/>
            <p:cNvSpPr/>
            <p:nvPr/>
          </p:nvSpPr>
          <p:spPr>
            <a:xfrm>
              <a:off x="3124200" y="33528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490" name="Picture 489"/>
            <p:cNvPicPr>
              <a:picLocks noChangeAspect="1"/>
            </p:cNvPicPr>
            <p:nvPr/>
          </p:nvPicPr>
          <p:blipFill>
            <a:blip r:embed="rId4"/>
            <a:stretch>
              <a:fillRect/>
            </a:stretch>
          </p:blipFill>
          <p:spPr>
            <a:xfrm>
              <a:off x="3274208" y="3502808"/>
              <a:ext cx="340065" cy="340065"/>
            </a:xfrm>
            <a:prstGeom prst="rect">
              <a:avLst/>
            </a:prstGeom>
            <a:ln>
              <a:noFill/>
            </a:ln>
          </p:spPr>
        </p:pic>
      </p:grpSp>
      <p:grpSp>
        <p:nvGrpSpPr>
          <p:cNvPr id="510" name="Group 509"/>
          <p:cNvGrpSpPr/>
          <p:nvPr/>
        </p:nvGrpSpPr>
        <p:grpSpPr>
          <a:xfrm>
            <a:off x="4038892" y="2133784"/>
            <a:ext cx="639989" cy="639989"/>
            <a:chOff x="4038600" y="2133600"/>
            <a:chExt cx="640080" cy="640080"/>
          </a:xfrm>
        </p:grpSpPr>
        <p:sp>
          <p:nvSpPr>
            <p:cNvPr id="496" name="Oval 495"/>
            <p:cNvSpPr/>
            <p:nvPr/>
          </p:nvSpPr>
          <p:spPr>
            <a:xfrm>
              <a:off x="4038600" y="21336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03" name="Picture 502"/>
            <p:cNvPicPr>
              <a:picLocks noChangeAspect="1"/>
            </p:cNvPicPr>
            <p:nvPr/>
          </p:nvPicPr>
          <p:blipFill>
            <a:blip r:embed="rId5"/>
            <a:stretch>
              <a:fillRect/>
            </a:stretch>
          </p:blipFill>
          <p:spPr>
            <a:xfrm>
              <a:off x="4171604" y="2331745"/>
              <a:ext cx="374072" cy="243791"/>
            </a:xfrm>
            <a:prstGeom prst="rect">
              <a:avLst/>
            </a:prstGeom>
          </p:spPr>
        </p:pic>
      </p:grpSp>
      <p:grpSp>
        <p:nvGrpSpPr>
          <p:cNvPr id="511" name="Group 510"/>
          <p:cNvGrpSpPr/>
          <p:nvPr/>
        </p:nvGrpSpPr>
        <p:grpSpPr>
          <a:xfrm>
            <a:off x="6248378" y="4008038"/>
            <a:ext cx="639989" cy="639989"/>
            <a:chOff x="6248400" y="4008120"/>
            <a:chExt cx="640080" cy="640080"/>
          </a:xfrm>
        </p:grpSpPr>
        <p:sp>
          <p:nvSpPr>
            <p:cNvPr id="494" name="Oval 493"/>
            <p:cNvSpPr/>
            <p:nvPr/>
          </p:nvSpPr>
          <p:spPr>
            <a:xfrm>
              <a:off x="6248400" y="400812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grpSp>
          <p:nvGrpSpPr>
            <p:cNvPr id="509" name="Group 508"/>
            <p:cNvGrpSpPr/>
            <p:nvPr/>
          </p:nvGrpSpPr>
          <p:grpSpPr>
            <a:xfrm>
              <a:off x="6381403" y="4141123"/>
              <a:ext cx="374072" cy="374072"/>
              <a:chOff x="3857186" y="2158274"/>
              <a:chExt cx="2467833" cy="2017563"/>
            </a:xfrm>
          </p:grpSpPr>
          <p:pic>
            <p:nvPicPr>
              <p:cNvPr id="504" name="Picture 503"/>
              <p:cNvPicPr>
                <a:picLocks noChangeAspect="1"/>
              </p:cNvPicPr>
              <p:nvPr/>
            </p:nvPicPr>
            <p:blipFill>
              <a:blip r:embed="rId6"/>
              <a:stretch>
                <a:fillRect/>
              </a:stretch>
            </p:blipFill>
            <p:spPr>
              <a:xfrm>
                <a:off x="3857186" y="2158274"/>
                <a:ext cx="2467833" cy="2017563"/>
              </a:xfrm>
              <a:prstGeom prst="rect">
                <a:avLst/>
              </a:prstGeom>
            </p:spPr>
          </p:pic>
          <p:sp>
            <p:nvSpPr>
              <p:cNvPr id="508" name="Oval 507"/>
              <p:cNvSpPr/>
              <p:nvPr/>
            </p:nvSpPr>
            <p:spPr>
              <a:xfrm>
                <a:off x="4419598" y="2729335"/>
                <a:ext cx="1447799" cy="1246903"/>
              </a:xfrm>
              <a:prstGeom prst="ellipse">
                <a:avLst/>
              </a:prstGeom>
              <a:noFill/>
              <a:ln w="28575">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grpSp>
      </p:grpSp>
      <p:grpSp>
        <p:nvGrpSpPr>
          <p:cNvPr id="514" name="Group 513"/>
          <p:cNvGrpSpPr/>
          <p:nvPr/>
        </p:nvGrpSpPr>
        <p:grpSpPr>
          <a:xfrm>
            <a:off x="381810" y="3505189"/>
            <a:ext cx="639989" cy="639989"/>
            <a:chOff x="381000" y="3505200"/>
            <a:chExt cx="640080" cy="640080"/>
          </a:xfrm>
        </p:grpSpPr>
        <p:sp>
          <p:nvSpPr>
            <p:cNvPr id="492" name="Oval 491"/>
            <p:cNvSpPr/>
            <p:nvPr/>
          </p:nvSpPr>
          <p:spPr>
            <a:xfrm>
              <a:off x="381000" y="35052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3" name="Picture 5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6465" y="3670665"/>
              <a:ext cx="309151" cy="309151"/>
            </a:xfrm>
            <a:prstGeom prst="rect">
              <a:avLst/>
            </a:prstGeom>
          </p:spPr>
        </p:pic>
      </p:grpSp>
      <p:grpSp>
        <p:nvGrpSpPr>
          <p:cNvPr id="516" name="Group 515"/>
          <p:cNvGrpSpPr/>
          <p:nvPr/>
        </p:nvGrpSpPr>
        <p:grpSpPr>
          <a:xfrm>
            <a:off x="6248378" y="305243"/>
            <a:ext cx="639989" cy="639989"/>
            <a:chOff x="6248400" y="304800"/>
            <a:chExt cx="640080" cy="640080"/>
          </a:xfrm>
        </p:grpSpPr>
        <p:sp>
          <p:nvSpPr>
            <p:cNvPr id="493" name="Oval 492"/>
            <p:cNvSpPr/>
            <p:nvPr/>
          </p:nvSpPr>
          <p:spPr>
            <a:xfrm>
              <a:off x="6248400" y="3048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5" name="Picture 514"/>
            <p:cNvPicPr>
              <a:picLocks noChangeAspect="1"/>
            </p:cNvPicPr>
            <p:nvPr/>
          </p:nvPicPr>
          <p:blipFill>
            <a:blip r:embed="rId8"/>
            <a:stretch>
              <a:fillRect/>
            </a:stretch>
          </p:blipFill>
          <p:spPr>
            <a:xfrm>
              <a:off x="6372197" y="437803"/>
              <a:ext cx="392489" cy="374072"/>
            </a:xfrm>
            <a:prstGeom prst="rect">
              <a:avLst/>
            </a:prstGeom>
          </p:spPr>
        </p:pic>
      </p:grpSp>
      <p:grpSp>
        <p:nvGrpSpPr>
          <p:cNvPr id="522" name="Group 521"/>
          <p:cNvGrpSpPr/>
          <p:nvPr/>
        </p:nvGrpSpPr>
        <p:grpSpPr>
          <a:xfrm>
            <a:off x="9372136" y="1569984"/>
            <a:ext cx="639989" cy="639989"/>
            <a:chOff x="9372600" y="914400"/>
            <a:chExt cx="640080" cy="640080"/>
          </a:xfrm>
        </p:grpSpPr>
        <p:sp>
          <p:nvSpPr>
            <p:cNvPr id="495" name="Oval 494"/>
            <p:cNvSpPr/>
            <p:nvPr/>
          </p:nvSpPr>
          <p:spPr>
            <a:xfrm>
              <a:off x="9372600" y="9144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8" name="Picture 517"/>
            <p:cNvPicPr>
              <a:picLocks noChangeAspect="1"/>
            </p:cNvPicPr>
            <p:nvPr/>
          </p:nvPicPr>
          <p:blipFill>
            <a:blip r:embed="rId9"/>
            <a:stretch>
              <a:fillRect/>
            </a:stretch>
          </p:blipFill>
          <p:spPr>
            <a:xfrm>
              <a:off x="9532003" y="1079865"/>
              <a:ext cx="321274" cy="309151"/>
            </a:xfrm>
            <a:prstGeom prst="rect">
              <a:avLst/>
            </a:prstGeom>
          </p:spPr>
        </p:pic>
      </p:grpSp>
      <p:grpSp>
        <p:nvGrpSpPr>
          <p:cNvPr id="521" name="Group 520"/>
          <p:cNvGrpSpPr/>
          <p:nvPr/>
        </p:nvGrpSpPr>
        <p:grpSpPr>
          <a:xfrm>
            <a:off x="10819730" y="3070911"/>
            <a:ext cx="639989" cy="639989"/>
            <a:chOff x="10820400" y="3070860"/>
            <a:chExt cx="640080" cy="640080"/>
          </a:xfrm>
        </p:grpSpPr>
        <p:sp>
          <p:nvSpPr>
            <p:cNvPr id="500" name="Oval 499"/>
            <p:cNvSpPr/>
            <p:nvPr/>
          </p:nvSpPr>
          <p:spPr>
            <a:xfrm>
              <a:off x="10820400" y="307086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20" name="Picture 51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985865" y="3236325"/>
              <a:ext cx="309151" cy="309151"/>
            </a:xfrm>
            <a:prstGeom prst="rect">
              <a:avLst/>
            </a:prstGeom>
          </p:spPr>
        </p:pic>
      </p:grpSp>
      <p:grpSp>
        <p:nvGrpSpPr>
          <p:cNvPr id="528" name="Group 527"/>
          <p:cNvGrpSpPr/>
          <p:nvPr/>
        </p:nvGrpSpPr>
        <p:grpSpPr>
          <a:xfrm>
            <a:off x="915135" y="610000"/>
            <a:ext cx="639989" cy="639989"/>
            <a:chOff x="914400" y="609600"/>
            <a:chExt cx="640080" cy="640080"/>
          </a:xfrm>
        </p:grpSpPr>
        <p:sp>
          <p:nvSpPr>
            <p:cNvPr id="525" name="Oval 524"/>
            <p:cNvSpPr/>
            <p:nvPr/>
          </p:nvSpPr>
          <p:spPr>
            <a:xfrm>
              <a:off x="914400" y="6096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27" name="Picture 526"/>
            <p:cNvPicPr>
              <a:picLocks noChangeAspect="1"/>
            </p:cNvPicPr>
            <p:nvPr/>
          </p:nvPicPr>
          <p:blipFill>
            <a:blip r:embed="rId11"/>
            <a:stretch>
              <a:fillRect/>
            </a:stretch>
          </p:blipFill>
          <p:spPr>
            <a:xfrm>
              <a:off x="1055906" y="759608"/>
              <a:ext cx="357069" cy="340065"/>
            </a:xfrm>
            <a:prstGeom prst="rect">
              <a:avLst/>
            </a:prstGeom>
          </p:spPr>
        </p:pic>
      </p:grpSp>
      <p:grpSp>
        <p:nvGrpSpPr>
          <p:cNvPr id="534" name="Group 533"/>
          <p:cNvGrpSpPr/>
          <p:nvPr/>
        </p:nvGrpSpPr>
        <p:grpSpPr>
          <a:xfrm>
            <a:off x="11429243" y="305243"/>
            <a:ext cx="639989" cy="639989"/>
            <a:chOff x="11430000" y="304800"/>
            <a:chExt cx="640080" cy="640080"/>
          </a:xfrm>
        </p:grpSpPr>
        <p:sp>
          <p:nvSpPr>
            <p:cNvPr id="532" name="Oval 531"/>
            <p:cNvSpPr/>
            <p:nvPr/>
          </p:nvSpPr>
          <p:spPr>
            <a:xfrm>
              <a:off x="11430000" y="3048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30" name="Picture 52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595465" y="462794"/>
              <a:ext cx="309151" cy="309151"/>
            </a:xfrm>
            <a:prstGeom prst="rect">
              <a:avLst/>
            </a:prstGeom>
          </p:spPr>
        </p:pic>
      </p:grpSp>
      <p:grpSp>
        <p:nvGrpSpPr>
          <p:cNvPr id="295" name="Group 294">
            <a:extLst>
              <a:ext uri="{FF2B5EF4-FFF2-40B4-BE49-F238E27FC236}">
                <a16:creationId xmlns:a16="http://schemas.microsoft.com/office/drawing/2014/main" id="{2AE8C10D-D3B8-45E1-8060-D819E8CBC1E5}"/>
              </a:ext>
            </a:extLst>
          </p:cNvPr>
          <p:cNvGrpSpPr/>
          <p:nvPr/>
        </p:nvGrpSpPr>
        <p:grpSpPr>
          <a:xfrm>
            <a:off x="5315341" y="1676409"/>
            <a:ext cx="1561319" cy="1561319"/>
            <a:chOff x="5421924" y="2143244"/>
            <a:chExt cx="1592627" cy="1592627"/>
          </a:xfrm>
        </p:grpSpPr>
        <p:sp>
          <p:nvSpPr>
            <p:cNvPr id="296" name="Oval 295">
              <a:extLst>
                <a:ext uri="{FF2B5EF4-FFF2-40B4-BE49-F238E27FC236}">
                  <a16:creationId xmlns:a16="http://schemas.microsoft.com/office/drawing/2014/main" id="{DF7F39FD-3719-4814-98E6-C43509EB2DB5}"/>
                </a:ext>
              </a:extLst>
            </p:cNvPr>
            <p:cNvSpPr/>
            <p:nvPr/>
          </p:nvSpPr>
          <p:spPr bwMode="auto">
            <a:xfrm>
              <a:off x="5421924" y="2143244"/>
              <a:ext cx="1592627" cy="1592627"/>
            </a:xfrm>
            <a:prstGeom prst="ellips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pic>
          <p:nvPicPr>
            <p:cNvPr id="297" name="Picture 296">
              <a:extLst>
                <a:ext uri="{FF2B5EF4-FFF2-40B4-BE49-F238E27FC236}">
                  <a16:creationId xmlns:a16="http://schemas.microsoft.com/office/drawing/2014/main" id="{EC85A985-C402-442D-9824-EC54C6F275A6}"/>
                </a:ext>
              </a:extLst>
            </p:cNvPr>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856317" y="2577637"/>
              <a:ext cx="723841" cy="723841"/>
            </a:xfrm>
            <a:prstGeom prst="rect">
              <a:avLst/>
            </a:prstGeom>
          </p:spPr>
        </p:pic>
      </p:grpSp>
      <p:cxnSp>
        <p:nvCxnSpPr>
          <p:cNvPr id="298" name="Straight Connector 297">
            <a:extLst>
              <a:ext uri="{FF2B5EF4-FFF2-40B4-BE49-F238E27FC236}">
                <a16:creationId xmlns:a16="http://schemas.microsoft.com/office/drawing/2014/main" id="{8051972E-845F-4C18-BDD1-705C85B92F27}"/>
              </a:ext>
            </a:extLst>
          </p:cNvPr>
          <p:cNvCxnSpPr>
            <a:cxnSpLocks/>
          </p:cNvCxnSpPr>
          <p:nvPr/>
        </p:nvCxnSpPr>
        <p:spPr>
          <a:xfrm flipV="1">
            <a:off x="7787400" y="2453778"/>
            <a:ext cx="0" cy="28952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523" name="Group 522"/>
          <p:cNvGrpSpPr/>
          <p:nvPr/>
        </p:nvGrpSpPr>
        <p:grpSpPr>
          <a:xfrm>
            <a:off x="7467405" y="2743298"/>
            <a:ext cx="639989" cy="639989"/>
            <a:chOff x="7467600" y="2743200"/>
            <a:chExt cx="640080" cy="640080"/>
          </a:xfrm>
        </p:grpSpPr>
        <p:sp>
          <p:nvSpPr>
            <p:cNvPr id="502" name="Oval 501"/>
            <p:cNvSpPr/>
            <p:nvPr/>
          </p:nvSpPr>
          <p:spPr>
            <a:xfrm>
              <a:off x="7467600" y="2743200"/>
              <a:ext cx="640080" cy="640080"/>
            </a:xfrm>
            <a:prstGeom prst="ellipse">
              <a:avLst/>
            </a:prstGeom>
            <a:solidFill>
              <a:schemeClr val="bg1"/>
            </a:solidFill>
            <a:ln w="381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8">
                <a:defRPr/>
              </a:pPr>
              <a:endParaRPr lang="en-US" sz="1836">
                <a:solidFill>
                  <a:srgbClr val="FFFFFF"/>
                </a:solidFill>
                <a:latin typeface="Segoe UI Semilight"/>
              </a:endParaRPr>
            </a:p>
          </p:txBody>
        </p:sp>
        <p:pic>
          <p:nvPicPr>
            <p:cNvPr id="517" name="Picture 516"/>
            <p:cNvPicPr>
              <a:picLocks noChangeAspect="1"/>
            </p:cNvPicPr>
            <p:nvPr/>
          </p:nvPicPr>
          <p:blipFill>
            <a:blip r:embed="rId15"/>
            <a:stretch>
              <a:fillRect/>
            </a:stretch>
          </p:blipFill>
          <p:spPr>
            <a:xfrm>
              <a:off x="7601870" y="2882181"/>
              <a:ext cx="395448" cy="374072"/>
            </a:xfrm>
            <a:prstGeom prst="rect">
              <a:avLst/>
            </a:prstGeom>
          </p:spPr>
        </p:pic>
      </p:grpSp>
    </p:spTree>
    <p:extLst>
      <p:ext uri="{BB962C8B-B14F-4D97-AF65-F5344CB8AC3E}">
        <p14:creationId xmlns:p14="http://schemas.microsoft.com/office/powerpoint/2010/main" val="40505542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a16="http://schemas.microsoft.com/office/drawing/2014/main" xmlns:a14="http://schemas.microsoft.com/office/drawing/2010/main">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1" fill="hold" nodeType="withEffect">
                                  <p:stCondLst>
                                    <p:cond delay="0"/>
                                  </p:stCondLst>
                                  <p:childTnLst>
                                    <p:animEffect transition="out" filter="wipe(up)">
                                      <p:cBhvr>
                                        <p:cTn id="6" dur="300"/>
                                        <p:tgtEl>
                                          <p:spTgt spid="480"/>
                                        </p:tgtEl>
                                      </p:cBhvr>
                                    </p:animEffect>
                                    <p:set>
                                      <p:cBhvr>
                                        <p:cTn id="7" dur="1" fill="hold">
                                          <p:stCondLst>
                                            <p:cond delay="299"/>
                                          </p:stCondLst>
                                        </p:cTn>
                                        <p:tgtEl>
                                          <p:spTgt spid="480"/>
                                        </p:tgtEl>
                                        <p:attrNameLst>
                                          <p:attrName>style.visibility</p:attrName>
                                        </p:attrNameLst>
                                      </p:cBhvr>
                                      <p:to>
                                        <p:strVal val="hidden"/>
                                      </p:to>
                                    </p:set>
                                  </p:childTnLst>
                                </p:cTn>
                              </p:par>
                              <p:par>
                                <p:cTn id="8" presetID="22" presetClass="exit" presetSubtype="1" fill="hold" nodeType="withEffect">
                                  <p:stCondLst>
                                    <p:cond delay="0"/>
                                  </p:stCondLst>
                                  <p:childTnLst>
                                    <p:animEffect transition="out" filter="wipe(up)">
                                      <p:cBhvr>
                                        <p:cTn id="9" dur="300"/>
                                        <p:tgtEl>
                                          <p:spTgt spid="476"/>
                                        </p:tgtEl>
                                      </p:cBhvr>
                                    </p:animEffect>
                                    <p:set>
                                      <p:cBhvr>
                                        <p:cTn id="10" dur="1" fill="hold">
                                          <p:stCondLst>
                                            <p:cond delay="299"/>
                                          </p:stCondLst>
                                        </p:cTn>
                                        <p:tgtEl>
                                          <p:spTgt spid="476"/>
                                        </p:tgtEl>
                                        <p:attrNameLst>
                                          <p:attrName>style.visibility</p:attrName>
                                        </p:attrNameLst>
                                      </p:cBhvr>
                                      <p:to>
                                        <p:strVal val="hidden"/>
                                      </p:to>
                                    </p:set>
                                  </p:childTnLst>
                                </p:cTn>
                              </p:par>
                              <p:par>
                                <p:cTn id="11" presetID="22" presetClass="exit" presetSubtype="4" fill="hold" nodeType="withEffect">
                                  <p:stCondLst>
                                    <p:cond delay="0"/>
                                  </p:stCondLst>
                                  <p:childTnLst>
                                    <p:animEffect transition="out" filter="wipe(down)">
                                      <p:cBhvr>
                                        <p:cTn id="12" dur="300"/>
                                        <p:tgtEl>
                                          <p:spTgt spid="463"/>
                                        </p:tgtEl>
                                      </p:cBhvr>
                                    </p:animEffect>
                                    <p:set>
                                      <p:cBhvr>
                                        <p:cTn id="13" dur="1" fill="hold">
                                          <p:stCondLst>
                                            <p:cond delay="299"/>
                                          </p:stCondLst>
                                        </p:cTn>
                                        <p:tgtEl>
                                          <p:spTgt spid="463"/>
                                        </p:tgtEl>
                                        <p:attrNameLst>
                                          <p:attrName>style.visibility</p:attrName>
                                        </p:attrNameLst>
                                      </p:cBhvr>
                                      <p:to>
                                        <p:strVal val="hidden"/>
                                      </p:to>
                                    </p:set>
                                  </p:childTnLst>
                                </p:cTn>
                              </p:par>
                              <p:par>
                                <p:cTn id="14" presetID="22" presetClass="exit" presetSubtype="4" fill="hold" nodeType="withEffect">
                                  <p:stCondLst>
                                    <p:cond delay="0"/>
                                  </p:stCondLst>
                                  <p:childTnLst>
                                    <p:animEffect transition="out" filter="wipe(down)">
                                      <p:cBhvr>
                                        <p:cTn id="15" dur="300"/>
                                        <p:tgtEl>
                                          <p:spTgt spid="465"/>
                                        </p:tgtEl>
                                      </p:cBhvr>
                                    </p:animEffect>
                                    <p:set>
                                      <p:cBhvr>
                                        <p:cTn id="16" dur="1" fill="hold">
                                          <p:stCondLst>
                                            <p:cond delay="299"/>
                                          </p:stCondLst>
                                        </p:cTn>
                                        <p:tgtEl>
                                          <p:spTgt spid="465"/>
                                        </p:tgtEl>
                                        <p:attrNameLst>
                                          <p:attrName>style.visibility</p:attrName>
                                        </p:attrNameLst>
                                      </p:cBhvr>
                                      <p:to>
                                        <p:strVal val="hidden"/>
                                      </p:to>
                                    </p:set>
                                  </p:childTnLst>
                                </p:cTn>
                              </p:par>
                              <p:par>
                                <p:cTn id="17" presetID="22" presetClass="exit" presetSubtype="1" fill="hold" nodeType="withEffect">
                                  <p:stCondLst>
                                    <p:cond delay="0"/>
                                  </p:stCondLst>
                                  <p:childTnLst>
                                    <p:animEffect transition="out" filter="wipe(up)">
                                      <p:cBhvr>
                                        <p:cTn id="18" dur="300"/>
                                        <p:tgtEl>
                                          <p:spTgt spid="435"/>
                                        </p:tgtEl>
                                      </p:cBhvr>
                                    </p:animEffect>
                                    <p:set>
                                      <p:cBhvr>
                                        <p:cTn id="19" dur="1" fill="hold">
                                          <p:stCondLst>
                                            <p:cond delay="299"/>
                                          </p:stCondLst>
                                        </p:cTn>
                                        <p:tgtEl>
                                          <p:spTgt spid="435"/>
                                        </p:tgtEl>
                                        <p:attrNameLst>
                                          <p:attrName>style.visibility</p:attrName>
                                        </p:attrNameLst>
                                      </p:cBhvr>
                                      <p:to>
                                        <p:strVal val="hidden"/>
                                      </p:to>
                                    </p:set>
                                  </p:childTnLst>
                                </p:cTn>
                              </p:par>
                              <p:par>
                                <p:cTn id="20" presetID="22" presetClass="exit" presetSubtype="2" fill="hold" nodeType="withEffect">
                                  <p:stCondLst>
                                    <p:cond delay="0"/>
                                  </p:stCondLst>
                                  <p:childTnLst>
                                    <p:animEffect transition="out" filter="wipe(right)">
                                      <p:cBhvr>
                                        <p:cTn id="21" dur="300"/>
                                        <p:tgtEl>
                                          <p:spTgt spid="439"/>
                                        </p:tgtEl>
                                      </p:cBhvr>
                                    </p:animEffect>
                                    <p:set>
                                      <p:cBhvr>
                                        <p:cTn id="22" dur="1" fill="hold">
                                          <p:stCondLst>
                                            <p:cond delay="299"/>
                                          </p:stCondLst>
                                        </p:cTn>
                                        <p:tgtEl>
                                          <p:spTgt spid="439"/>
                                        </p:tgtEl>
                                        <p:attrNameLst>
                                          <p:attrName>style.visibility</p:attrName>
                                        </p:attrNameLst>
                                      </p:cBhvr>
                                      <p:to>
                                        <p:strVal val="hidden"/>
                                      </p:to>
                                    </p:set>
                                  </p:childTnLst>
                                </p:cTn>
                              </p:par>
                              <p:par>
                                <p:cTn id="23" presetID="22" presetClass="exit" presetSubtype="4" fill="hold" nodeType="withEffect">
                                  <p:stCondLst>
                                    <p:cond delay="0"/>
                                  </p:stCondLst>
                                  <p:childTnLst>
                                    <p:animEffect transition="out" filter="wipe(down)">
                                      <p:cBhvr>
                                        <p:cTn id="24" dur="300"/>
                                        <p:tgtEl>
                                          <p:spTgt spid="441"/>
                                        </p:tgtEl>
                                      </p:cBhvr>
                                    </p:animEffect>
                                    <p:set>
                                      <p:cBhvr>
                                        <p:cTn id="25" dur="1" fill="hold">
                                          <p:stCondLst>
                                            <p:cond delay="299"/>
                                          </p:stCondLst>
                                        </p:cTn>
                                        <p:tgtEl>
                                          <p:spTgt spid="441"/>
                                        </p:tgtEl>
                                        <p:attrNameLst>
                                          <p:attrName>style.visibility</p:attrName>
                                        </p:attrNameLst>
                                      </p:cBhvr>
                                      <p:to>
                                        <p:strVal val="hidden"/>
                                      </p:to>
                                    </p:set>
                                  </p:childTnLst>
                                </p:cTn>
                              </p:par>
                              <p:par>
                                <p:cTn id="26" presetID="22" presetClass="exit" presetSubtype="4" fill="hold" nodeType="withEffect">
                                  <p:stCondLst>
                                    <p:cond delay="0"/>
                                  </p:stCondLst>
                                  <p:childTnLst>
                                    <p:animEffect transition="out" filter="wipe(down)">
                                      <p:cBhvr>
                                        <p:cTn id="27" dur="300"/>
                                        <p:tgtEl>
                                          <p:spTgt spid="446"/>
                                        </p:tgtEl>
                                      </p:cBhvr>
                                    </p:animEffect>
                                    <p:set>
                                      <p:cBhvr>
                                        <p:cTn id="28" dur="1" fill="hold">
                                          <p:stCondLst>
                                            <p:cond delay="299"/>
                                          </p:stCondLst>
                                        </p:cTn>
                                        <p:tgtEl>
                                          <p:spTgt spid="446"/>
                                        </p:tgtEl>
                                        <p:attrNameLst>
                                          <p:attrName>style.visibility</p:attrName>
                                        </p:attrNameLst>
                                      </p:cBhvr>
                                      <p:to>
                                        <p:strVal val="hidden"/>
                                      </p:to>
                                    </p:set>
                                  </p:childTnLst>
                                </p:cTn>
                              </p:par>
                              <p:par>
                                <p:cTn id="29" presetID="22" presetClass="exit" presetSubtype="2" fill="hold" nodeType="withEffect">
                                  <p:stCondLst>
                                    <p:cond delay="0"/>
                                  </p:stCondLst>
                                  <p:childTnLst>
                                    <p:animEffect transition="out" filter="wipe(right)">
                                      <p:cBhvr>
                                        <p:cTn id="30" dur="300"/>
                                        <p:tgtEl>
                                          <p:spTgt spid="453"/>
                                        </p:tgtEl>
                                      </p:cBhvr>
                                    </p:animEffect>
                                    <p:set>
                                      <p:cBhvr>
                                        <p:cTn id="31" dur="1" fill="hold">
                                          <p:stCondLst>
                                            <p:cond delay="299"/>
                                          </p:stCondLst>
                                        </p:cTn>
                                        <p:tgtEl>
                                          <p:spTgt spid="453"/>
                                        </p:tgtEl>
                                        <p:attrNameLst>
                                          <p:attrName>style.visibility</p:attrName>
                                        </p:attrNameLst>
                                      </p:cBhvr>
                                      <p:to>
                                        <p:strVal val="hidden"/>
                                      </p:to>
                                    </p:set>
                                  </p:childTnLst>
                                </p:cTn>
                              </p:par>
                              <p:par>
                                <p:cTn id="32" presetID="22" presetClass="exit" presetSubtype="4" fill="hold" nodeType="withEffect">
                                  <p:stCondLst>
                                    <p:cond delay="0"/>
                                  </p:stCondLst>
                                  <p:childTnLst>
                                    <p:animEffect transition="out" filter="wipe(down)">
                                      <p:cBhvr>
                                        <p:cTn id="33" dur="300"/>
                                        <p:tgtEl>
                                          <p:spTgt spid="455"/>
                                        </p:tgtEl>
                                      </p:cBhvr>
                                    </p:animEffect>
                                    <p:set>
                                      <p:cBhvr>
                                        <p:cTn id="34" dur="1" fill="hold">
                                          <p:stCondLst>
                                            <p:cond delay="299"/>
                                          </p:stCondLst>
                                        </p:cTn>
                                        <p:tgtEl>
                                          <p:spTgt spid="455"/>
                                        </p:tgtEl>
                                        <p:attrNameLst>
                                          <p:attrName>style.visibility</p:attrName>
                                        </p:attrNameLst>
                                      </p:cBhvr>
                                      <p:to>
                                        <p:strVal val="hidden"/>
                                      </p:to>
                                    </p:set>
                                  </p:childTnLst>
                                </p:cTn>
                              </p:par>
                              <p:par>
                                <p:cTn id="35" presetID="22" presetClass="exit" presetSubtype="2" fill="hold" nodeType="withEffect">
                                  <p:stCondLst>
                                    <p:cond delay="0"/>
                                  </p:stCondLst>
                                  <p:childTnLst>
                                    <p:animEffect transition="out" filter="wipe(right)">
                                      <p:cBhvr>
                                        <p:cTn id="36" dur="300"/>
                                        <p:tgtEl>
                                          <p:spTgt spid="461"/>
                                        </p:tgtEl>
                                      </p:cBhvr>
                                    </p:animEffect>
                                    <p:set>
                                      <p:cBhvr>
                                        <p:cTn id="37" dur="1" fill="hold">
                                          <p:stCondLst>
                                            <p:cond delay="299"/>
                                          </p:stCondLst>
                                        </p:cTn>
                                        <p:tgtEl>
                                          <p:spTgt spid="461"/>
                                        </p:tgtEl>
                                        <p:attrNameLst>
                                          <p:attrName>style.visibility</p:attrName>
                                        </p:attrNameLst>
                                      </p:cBhvr>
                                      <p:to>
                                        <p:strVal val="hidden"/>
                                      </p:to>
                                    </p:set>
                                  </p:childTnLst>
                                </p:cTn>
                              </p:par>
                              <p:par>
                                <p:cTn id="38" presetID="22" presetClass="exit" presetSubtype="4" fill="hold" nodeType="withEffect">
                                  <p:stCondLst>
                                    <p:cond delay="0"/>
                                  </p:stCondLst>
                                  <p:childTnLst>
                                    <p:animEffect transition="out" filter="wipe(down)">
                                      <p:cBhvr>
                                        <p:cTn id="39" dur="300"/>
                                        <p:tgtEl>
                                          <p:spTgt spid="467"/>
                                        </p:tgtEl>
                                      </p:cBhvr>
                                    </p:animEffect>
                                    <p:set>
                                      <p:cBhvr>
                                        <p:cTn id="40" dur="1" fill="hold">
                                          <p:stCondLst>
                                            <p:cond delay="299"/>
                                          </p:stCondLst>
                                        </p:cTn>
                                        <p:tgtEl>
                                          <p:spTgt spid="467"/>
                                        </p:tgtEl>
                                        <p:attrNameLst>
                                          <p:attrName>style.visibility</p:attrName>
                                        </p:attrNameLst>
                                      </p:cBhvr>
                                      <p:to>
                                        <p:strVal val="hidden"/>
                                      </p:to>
                                    </p:set>
                                  </p:childTnLst>
                                </p:cTn>
                              </p:par>
                              <p:par>
                                <p:cTn id="41" presetID="22" presetClass="exit" presetSubtype="8" fill="hold" nodeType="withEffect">
                                  <p:stCondLst>
                                    <p:cond delay="0"/>
                                  </p:stCondLst>
                                  <p:childTnLst>
                                    <p:animEffect transition="out" filter="wipe(left)">
                                      <p:cBhvr>
                                        <p:cTn id="42" dur="300"/>
                                        <p:tgtEl>
                                          <p:spTgt spid="469"/>
                                        </p:tgtEl>
                                      </p:cBhvr>
                                    </p:animEffect>
                                    <p:set>
                                      <p:cBhvr>
                                        <p:cTn id="43" dur="1" fill="hold">
                                          <p:stCondLst>
                                            <p:cond delay="299"/>
                                          </p:stCondLst>
                                        </p:cTn>
                                        <p:tgtEl>
                                          <p:spTgt spid="469"/>
                                        </p:tgtEl>
                                        <p:attrNameLst>
                                          <p:attrName>style.visibility</p:attrName>
                                        </p:attrNameLst>
                                      </p:cBhvr>
                                      <p:to>
                                        <p:strVal val="hidden"/>
                                      </p:to>
                                    </p:set>
                                  </p:childTnLst>
                                </p:cTn>
                              </p:par>
                              <p:par>
                                <p:cTn id="44" presetID="22" presetClass="exit" presetSubtype="8" fill="hold" nodeType="withEffect">
                                  <p:stCondLst>
                                    <p:cond delay="0"/>
                                  </p:stCondLst>
                                  <p:childTnLst>
                                    <p:animEffect transition="out" filter="wipe(left)">
                                      <p:cBhvr>
                                        <p:cTn id="45" dur="300"/>
                                        <p:tgtEl>
                                          <p:spTgt spid="472"/>
                                        </p:tgtEl>
                                      </p:cBhvr>
                                    </p:animEffect>
                                    <p:set>
                                      <p:cBhvr>
                                        <p:cTn id="46" dur="1" fill="hold">
                                          <p:stCondLst>
                                            <p:cond delay="299"/>
                                          </p:stCondLst>
                                        </p:cTn>
                                        <p:tgtEl>
                                          <p:spTgt spid="472"/>
                                        </p:tgtEl>
                                        <p:attrNameLst>
                                          <p:attrName>style.visibility</p:attrName>
                                        </p:attrNameLst>
                                      </p:cBhvr>
                                      <p:to>
                                        <p:strVal val="hidden"/>
                                      </p:to>
                                    </p:set>
                                  </p:childTnLst>
                                </p:cTn>
                              </p:par>
                              <p:par>
                                <p:cTn id="47" presetID="22" presetClass="exit" presetSubtype="8" fill="hold" nodeType="withEffect">
                                  <p:stCondLst>
                                    <p:cond delay="0"/>
                                  </p:stCondLst>
                                  <p:childTnLst>
                                    <p:animEffect transition="out" filter="wipe(left)">
                                      <p:cBhvr>
                                        <p:cTn id="48" dur="300"/>
                                        <p:tgtEl>
                                          <p:spTgt spid="474"/>
                                        </p:tgtEl>
                                      </p:cBhvr>
                                    </p:animEffect>
                                    <p:set>
                                      <p:cBhvr>
                                        <p:cTn id="49" dur="1" fill="hold">
                                          <p:stCondLst>
                                            <p:cond delay="299"/>
                                          </p:stCondLst>
                                        </p:cTn>
                                        <p:tgtEl>
                                          <p:spTgt spid="474"/>
                                        </p:tgtEl>
                                        <p:attrNameLst>
                                          <p:attrName>style.visibility</p:attrName>
                                        </p:attrNameLst>
                                      </p:cBhvr>
                                      <p:to>
                                        <p:strVal val="hidden"/>
                                      </p:to>
                                    </p:set>
                                  </p:childTnLst>
                                </p:cTn>
                              </p:par>
                              <p:par>
                                <p:cTn id="50" presetID="22" presetClass="exit" presetSubtype="4" fill="hold" nodeType="withEffect">
                                  <p:stCondLst>
                                    <p:cond delay="0"/>
                                  </p:stCondLst>
                                  <p:childTnLst>
                                    <p:animEffect transition="out" filter="wipe(down)">
                                      <p:cBhvr>
                                        <p:cTn id="51" dur="300"/>
                                        <p:tgtEl>
                                          <p:spTgt spid="478"/>
                                        </p:tgtEl>
                                      </p:cBhvr>
                                    </p:animEffect>
                                    <p:set>
                                      <p:cBhvr>
                                        <p:cTn id="52" dur="1" fill="hold">
                                          <p:stCondLst>
                                            <p:cond delay="299"/>
                                          </p:stCondLst>
                                        </p:cTn>
                                        <p:tgtEl>
                                          <p:spTgt spid="478"/>
                                        </p:tgtEl>
                                        <p:attrNameLst>
                                          <p:attrName>style.visibility</p:attrName>
                                        </p:attrNameLst>
                                      </p:cBhvr>
                                      <p:to>
                                        <p:strVal val="hidden"/>
                                      </p:to>
                                    </p:set>
                                  </p:childTnLst>
                                </p:cTn>
                              </p:par>
                              <p:par>
                                <p:cTn id="53" presetID="22" presetClass="exit" presetSubtype="2" fill="hold" nodeType="withEffect">
                                  <p:stCondLst>
                                    <p:cond delay="0"/>
                                  </p:stCondLst>
                                  <p:childTnLst>
                                    <p:animEffect transition="out" filter="wipe(right)">
                                      <p:cBhvr>
                                        <p:cTn id="54" dur="300"/>
                                        <p:tgtEl>
                                          <p:spTgt spid="265"/>
                                        </p:tgtEl>
                                      </p:cBhvr>
                                    </p:animEffect>
                                    <p:set>
                                      <p:cBhvr>
                                        <p:cTn id="55" dur="1" fill="hold">
                                          <p:stCondLst>
                                            <p:cond delay="299"/>
                                          </p:stCondLst>
                                        </p:cTn>
                                        <p:tgtEl>
                                          <p:spTgt spid="265"/>
                                        </p:tgtEl>
                                        <p:attrNameLst>
                                          <p:attrName>style.visibility</p:attrName>
                                        </p:attrNameLst>
                                      </p:cBhvr>
                                      <p:to>
                                        <p:strVal val="hidden"/>
                                      </p:to>
                                    </p:set>
                                  </p:childTnLst>
                                </p:cTn>
                              </p:par>
                              <p:par>
                                <p:cTn id="56" presetID="22" presetClass="exit" presetSubtype="8" fill="hold" nodeType="withEffect">
                                  <p:stCondLst>
                                    <p:cond delay="0"/>
                                  </p:stCondLst>
                                  <p:childTnLst>
                                    <p:animEffect transition="out" filter="wipe(left)">
                                      <p:cBhvr>
                                        <p:cTn id="57" dur="300"/>
                                        <p:tgtEl>
                                          <p:spTgt spid="271"/>
                                        </p:tgtEl>
                                      </p:cBhvr>
                                    </p:animEffect>
                                    <p:set>
                                      <p:cBhvr>
                                        <p:cTn id="58" dur="1" fill="hold">
                                          <p:stCondLst>
                                            <p:cond delay="299"/>
                                          </p:stCondLst>
                                        </p:cTn>
                                        <p:tgtEl>
                                          <p:spTgt spid="271"/>
                                        </p:tgtEl>
                                        <p:attrNameLst>
                                          <p:attrName>style.visibility</p:attrName>
                                        </p:attrNameLst>
                                      </p:cBhvr>
                                      <p:to>
                                        <p:strVal val="hidden"/>
                                      </p:to>
                                    </p:set>
                                  </p:childTnLst>
                                </p:cTn>
                              </p:par>
                              <p:par>
                                <p:cTn id="59" presetID="22" presetClass="exit" presetSubtype="8" fill="hold" nodeType="withEffect">
                                  <p:stCondLst>
                                    <p:cond delay="0"/>
                                  </p:stCondLst>
                                  <p:childTnLst>
                                    <p:animEffect transition="out" filter="wipe(left)">
                                      <p:cBhvr>
                                        <p:cTn id="60" dur="300"/>
                                        <p:tgtEl>
                                          <p:spTgt spid="274"/>
                                        </p:tgtEl>
                                      </p:cBhvr>
                                    </p:animEffect>
                                    <p:set>
                                      <p:cBhvr>
                                        <p:cTn id="61" dur="1" fill="hold">
                                          <p:stCondLst>
                                            <p:cond delay="299"/>
                                          </p:stCondLst>
                                        </p:cTn>
                                        <p:tgtEl>
                                          <p:spTgt spid="274"/>
                                        </p:tgtEl>
                                        <p:attrNameLst>
                                          <p:attrName>style.visibility</p:attrName>
                                        </p:attrNameLst>
                                      </p:cBhvr>
                                      <p:to>
                                        <p:strVal val="hidden"/>
                                      </p:to>
                                    </p:set>
                                  </p:childTnLst>
                                </p:cTn>
                              </p:par>
                              <p:par>
                                <p:cTn id="62" presetID="22" presetClass="exit" presetSubtype="8" fill="hold" nodeType="withEffect">
                                  <p:stCondLst>
                                    <p:cond delay="0"/>
                                  </p:stCondLst>
                                  <p:childTnLst>
                                    <p:animEffect transition="out" filter="wipe(left)">
                                      <p:cBhvr>
                                        <p:cTn id="63" dur="300"/>
                                        <p:tgtEl>
                                          <p:spTgt spid="276"/>
                                        </p:tgtEl>
                                      </p:cBhvr>
                                    </p:animEffect>
                                    <p:set>
                                      <p:cBhvr>
                                        <p:cTn id="64" dur="1" fill="hold">
                                          <p:stCondLst>
                                            <p:cond delay="299"/>
                                          </p:stCondLst>
                                        </p:cTn>
                                        <p:tgtEl>
                                          <p:spTgt spid="276"/>
                                        </p:tgtEl>
                                        <p:attrNameLst>
                                          <p:attrName>style.visibility</p:attrName>
                                        </p:attrNameLst>
                                      </p:cBhvr>
                                      <p:to>
                                        <p:strVal val="hidden"/>
                                      </p:to>
                                    </p:set>
                                  </p:childTnLst>
                                </p:cTn>
                              </p:par>
                              <p:par>
                                <p:cTn id="65" presetID="22" presetClass="exit" presetSubtype="1" fill="hold" nodeType="withEffect">
                                  <p:stCondLst>
                                    <p:cond delay="0"/>
                                  </p:stCondLst>
                                  <p:childTnLst>
                                    <p:animEffect transition="out" filter="wipe(up)">
                                      <p:cBhvr>
                                        <p:cTn id="66" dur="300"/>
                                        <p:tgtEl>
                                          <p:spTgt spid="277"/>
                                        </p:tgtEl>
                                      </p:cBhvr>
                                    </p:animEffect>
                                    <p:set>
                                      <p:cBhvr>
                                        <p:cTn id="67" dur="1" fill="hold">
                                          <p:stCondLst>
                                            <p:cond delay="299"/>
                                          </p:stCondLst>
                                        </p:cTn>
                                        <p:tgtEl>
                                          <p:spTgt spid="277"/>
                                        </p:tgtEl>
                                        <p:attrNameLst>
                                          <p:attrName>style.visibility</p:attrName>
                                        </p:attrNameLst>
                                      </p:cBhvr>
                                      <p:to>
                                        <p:strVal val="hidden"/>
                                      </p:to>
                                    </p:set>
                                  </p:childTnLst>
                                </p:cTn>
                              </p:par>
                              <p:par>
                                <p:cTn id="68" presetID="10" presetClass="entr" presetSubtype="0" fill="hold" nodeType="withEffect">
                                  <p:stCondLst>
                                    <p:cond delay="100"/>
                                  </p:stCondLst>
                                  <p:childTnLst>
                                    <p:set>
                                      <p:cBhvr>
                                        <p:cTn id="69" dur="1" fill="hold">
                                          <p:stCondLst>
                                            <p:cond delay="0"/>
                                          </p:stCondLst>
                                        </p:cTn>
                                        <p:tgtEl>
                                          <p:spTgt spid="295"/>
                                        </p:tgtEl>
                                        <p:attrNameLst>
                                          <p:attrName>style.visibility</p:attrName>
                                        </p:attrNameLst>
                                      </p:cBhvr>
                                      <p:to>
                                        <p:strVal val="visible"/>
                                      </p:to>
                                    </p:set>
                                    <p:animEffect transition="in" filter="fade">
                                      <p:cBhvr>
                                        <p:cTn id="70" dur="750"/>
                                        <p:tgtEl>
                                          <p:spTgt spid="295"/>
                                        </p:tgtEl>
                                      </p:cBhvr>
                                    </p:animEffect>
                                  </p:childTnLst>
                                </p:cTn>
                              </p:par>
                              <p:par>
                                <p:cTn id="71" presetID="22" presetClass="entr" presetSubtype="4" fill="hold" nodeType="withEffect">
                                  <p:stCondLst>
                                    <p:cond delay="500"/>
                                  </p:stCondLst>
                                  <p:childTnLst>
                                    <p:set>
                                      <p:cBhvr>
                                        <p:cTn id="72" dur="1" fill="hold">
                                          <p:stCondLst>
                                            <p:cond delay="0"/>
                                          </p:stCondLst>
                                        </p:cTn>
                                        <p:tgtEl>
                                          <p:spTgt spid="275"/>
                                        </p:tgtEl>
                                        <p:attrNameLst>
                                          <p:attrName>style.visibility</p:attrName>
                                        </p:attrNameLst>
                                      </p:cBhvr>
                                      <p:to>
                                        <p:strVal val="visible"/>
                                      </p:to>
                                    </p:set>
                                    <p:animEffect transition="in" filter="wipe(down)">
                                      <p:cBhvr>
                                        <p:cTn id="73" dur="500"/>
                                        <p:tgtEl>
                                          <p:spTgt spid="275"/>
                                        </p:tgtEl>
                                      </p:cBhvr>
                                    </p:animEffect>
                                  </p:childTnLst>
                                </p:cTn>
                              </p:par>
                              <p:par>
                                <p:cTn id="74" presetID="22" presetClass="entr" presetSubtype="1" fill="hold" nodeType="withEffect">
                                  <p:stCondLst>
                                    <p:cond delay="300"/>
                                  </p:stCondLst>
                                  <p:childTnLst>
                                    <p:set>
                                      <p:cBhvr>
                                        <p:cTn id="75" dur="1" fill="hold">
                                          <p:stCondLst>
                                            <p:cond delay="0"/>
                                          </p:stCondLst>
                                        </p:cTn>
                                        <p:tgtEl>
                                          <p:spTgt spid="278"/>
                                        </p:tgtEl>
                                        <p:attrNameLst>
                                          <p:attrName>style.visibility</p:attrName>
                                        </p:attrNameLst>
                                      </p:cBhvr>
                                      <p:to>
                                        <p:strVal val="visible"/>
                                      </p:to>
                                    </p:set>
                                    <p:animEffect transition="in" filter="wipe(up)">
                                      <p:cBhvr>
                                        <p:cTn id="76" dur="500"/>
                                        <p:tgtEl>
                                          <p:spTgt spid="278"/>
                                        </p:tgtEl>
                                      </p:cBhvr>
                                    </p:animEffect>
                                  </p:childTnLst>
                                </p:cTn>
                              </p:par>
                              <p:par>
                                <p:cTn id="77" presetID="22" presetClass="entr" presetSubtype="1" fill="hold" nodeType="withEffect">
                                  <p:stCondLst>
                                    <p:cond delay="300"/>
                                  </p:stCondLst>
                                  <p:childTnLst>
                                    <p:set>
                                      <p:cBhvr>
                                        <p:cTn id="78" dur="1" fill="hold">
                                          <p:stCondLst>
                                            <p:cond delay="0"/>
                                          </p:stCondLst>
                                        </p:cTn>
                                        <p:tgtEl>
                                          <p:spTgt spid="279"/>
                                        </p:tgtEl>
                                        <p:attrNameLst>
                                          <p:attrName>style.visibility</p:attrName>
                                        </p:attrNameLst>
                                      </p:cBhvr>
                                      <p:to>
                                        <p:strVal val="visible"/>
                                      </p:to>
                                    </p:set>
                                    <p:animEffect transition="in" filter="wipe(up)">
                                      <p:cBhvr>
                                        <p:cTn id="79" dur="500"/>
                                        <p:tgtEl>
                                          <p:spTgt spid="279"/>
                                        </p:tgtEl>
                                      </p:cBhvr>
                                    </p:animEffect>
                                  </p:childTnLst>
                                </p:cTn>
                              </p:par>
                              <p:par>
                                <p:cTn id="80" presetID="22" presetClass="entr" presetSubtype="4" fill="hold" nodeType="withEffect">
                                  <p:stCondLst>
                                    <p:cond delay="500"/>
                                  </p:stCondLst>
                                  <p:childTnLst>
                                    <p:set>
                                      <p:cBhvr>
                                        <p:cTn id="81" dur="1" fill="hold">
                                          <p:stCondLst>
                                            <p:cond delay="0"/>
                                          </p:stCondLst>
                                        </p:cTn>
                                        <p:tgtEl>
                                          <p:spTgt spid="280"/>
                                        </p:tgtEl>
                                        <p:attrNameLst>
                                          <p:attrName>style.visibility</p:attrName>
                                        </p:attrNameLst>
                                      </p:cBhvr>
                                      <p:to>
                                        <p:strVal val="visible"/>
                                      </p:to>
                                    </p:set>
                                    <p:animEffect transition="in" filter="wipe(down)">
                                      <p:cBhvr>
                                        <p:cTn id="82" dur="500"/>
                                        <p:tgtEl>
                                          <p:spTgt spid="280"/>
                                        </p:tgtEl>
                                      </p:cBhvr>
                                    </p:animEffect>
                                  </p:childTnLst>
                                </p:cTn>
                              </p:par>
                              <p:par>
                                <p:cTn id="83" presetID="22" presetClass="entr" presetSubtype="8" fill="hold" nodeType="withEffect">
                                  <p:stCondLst>
                                    <p:cond delay="800"/>
                                  </p:stCondLst>
                                  <p:childTnLst>
                                    <p:set>
                                      <p:cBhvr>
                                        <p:cTn id="84" dur="1" fill="hold">
                                          <p:stCondLst>
                                            <p:cond delay="0"/>
                                          </p:stCondLst>
                                        </p:cTn>
                                        <p:tgtEl>
                                          <p:spTgt spid="281"/>
                                        </p:tgtEl>
                                        <p:attrNameLst>
                                          <p:attrName>style.visibility</p:attrName>
                                        </p:attrNameLst>
                                      </p:cBhvr>
                                      <p:to>
                                        <p:strVal val="visible"/>
                                      </p:to>
                                    </p:set>
                                    <p:animEffect transition="in" filter="wipe(left)">
                                      <p:cBhvr>
                                        <p:cTn id="85" dur="500"/>
                                        <p:tgtEl>
                                          <p:spTgt spid="281"/>
                                        </p:tgtEl>
                                      </p:cBhvr>
                                    </p:animEffect>
                                  </p:childTnLst>
                                </p:cTn>
                              </p:par>
                              <p:par>
                                <p:cTn id="86" presetID="22" presetClass="entr" presetSubtype="1" fill="hold" nodeType="withEffect">
                                  <p:stCondLst>
                                    <p:cond delay="300"/>
                                  </p:stCondLst>
                                  <p:childTnLst>
                                    <p:set>
                                      <p:cBhvr>
                                        <p:cTn id="87" dur="1" fill="hold">
                                          <p:stCondLst>
                                            <p:cond delay="0"/>
                                          </p:stCondLst>
                                        </p:cTn>
                                        <p:tgtEl>
                                          <p:spTgt spid="282"/>
                                        </p:tgtEl>
                                        <p:attrNameLst>
                                          <p:attrName>style.visibility</p:attrName>
                                        </p:attrNameLst>
                                      </p:cBhvr>
                                      <p:to>
                                        <p:strVal val="visible"/>
                                      </p:to>
                                    </p:set>
                                    <p:animEffect transition="in" filter="wipe(up)">
                                      <p:cBhvr>
                                        <p:cTn id="88" dur="500"/>
                                        <p:tgtEl>
                                          <p:spTgt spid="282"/>
                                        </p:tgtEl>
                                      </p:cBhvr>
                                    </p:animEffect>
                                  </p:childTnLst>
                                </p:cTn>
                              </p:par>
                              <p:par>
                                <p:cTn id="89" presetID="22" presetClass="entr" presetSubtype="1" fill="hold" nodeType="withEffect">
                                  <p:stCondLst>
                                    <p:cond delay="300"/>
                                  </p:stCondLst>
                                  <p:childTnLst>
                                    <p:set>
                                      <p:cBhvr>
                                        <p:cTn id="90" dur="1" fill="hold">
                                          <p:stCondLst>
                                            <p:cond delay="0"/>
                                          </p:stCondLst>
                                        </p:cTn>
                                        <p:tgtEl>
                                          <p:spTgt spid="283"/>
                                        </p:tgtEl>
                                        <p:attrNameLst>
                                          <p:attrName>style.visibility</p:attrName>
                                        </p:attrNameLst>
                                      </p:cBhvr>
                                      <p:to>
                                        <p:strVal val="visible"/>
                                      </p:to>
                                    </p:set>
                                    <p:animEffect transition="in" filter="wipe(up)">
                                      <p:cBhvr>
                                        <p:cTn id="91" dur="500"/>
                                        <p:tgtEl>
                                          <p:spTgt spid="283"/>
                                        </p:tgtEl>
                                      </p:cBhvr>
                                    </p:animEffect>
                                  </p:childTnLst>
                                </p:cTn>
                              </p:par>
                              <p:par>
                                <p:cTn id="92" presetID="22" presetClass="entr" presetSubtype="8" fill="hold" nodeType="withEffect">
                                  <p:stCondLst>
                                    <p:cond delay="800"/>
                                  </p:stCondLst>
                                  <p:childTnLst>
                                    <p:set>
                                      <p:cBhvr>
                                        <p:cTn id="93" dur="1" fill="hold">
                                          <p:stCondLst>
                                            <p:cond delay="0"/>
                                          </p:stCondLst>
                                        </p:cTn>
                                        <p:tgtEl>
                                          <p:spTgt spid="284"/>
                                        </p:tgtEl>
                                        <p:attrNameLst>
                                          <p:attrName>style.visibility</p:attrName>
                                        </p:attrNameLst>
                                      </p:cBhvr>
                                      <p:to>
                                        <p:strVal val="visible"/>
                                      </p:to>
                                    </p:set>
                                    <p:animEffect transition="in" filter="wipe(left)">
                                      <p:cBhvr>
                                        <p:cTn id="94" dur="500"/>
                                        <p:tgtEl>
                                          <p:spTgt spid="284"/>
                                        </p:tgtEl>
                                      </p:cBhvr>
                                    </p:animEffect>
                                  </p:childTnLst>
                                </p:cTn>
                              </p:par>
                              <p:par>
                                <p:cTn id="95" presetID="22" presetClass="entr" presetSubtype="8" fill="hold" nodeType="withEffect">
                                  <p:stCondLst>
                                    <p:cond delay="300"/>
                                  </p:stCondLst>
                                  <p:childTnLst>
                                    <p:set>
                                      <p:cBhvr>
                                        <p:cTn id="96" dur="1" fill="hold">
                                          <p:stCondLst>
                                            <p:cond delay="0"/>
                                          </p:stCondLst>
                                        </p:cTn>
                                        <p:tgtEl>
                                          <p:spTgt spid="285"/>
                                        </p:tgtEl>
                                        <p:attrNameLst>
                                          <p:attrName>style.visibility</p:attrName>
                                        </p:attrNameLst>
                                      </p:cBhvr>
                                      <p:to>
                                        <p:strVal val="visible"/>
                                      </p:to>
                                    </p:set>
                                    <p:animEffect transition="in" filter="wipe(left)">
                                      <p:cBhvr>
                                        <p:cTn id="97" dur="500"/>
                                        <p:tgtEl>
                                          <p:spTgt spid="285"/>
                                        </p:tgtEl>
                                      </p:cBhvr>
                                    </p:animEffect>
                                  </p:childTnLst>
                                </p:cTn>
                              </p:par>
                              <p:par>
                                <p:cTn id="98" presetID="22" presetClass="entr" presetSubtype="4" fill="hold" nodeType="withEffect">
                                  <p:stCondLst>
                                    <p:cond delay="1000"/>
                                  </p:stCondLst>
                                  <p:childTnLst>
                                    <p:set>
                                      <p:cBhvr>
                                        <p:cTn id="99" dur="1" fill="hold">
                                          <p:stCondLst>
                                            <p:cond delay="0"/>
                                          </p:stCondLst>
                                        </p:cTn>
                                        <p:tgtEl>
                                          <p:spTgt spid="286"/>
                                        </p:tgtEl>
                                        <p:attrNameLst>
                                          <p:attrName>style.visibility</p:attrName>
                                        </p:attrNameLst>
                                      </p:cBhvr>
                                      <p:to>
                                        <p:strVal val="visible"/>
                                      </p:to>
                                    </p:set>
                                    <p:animEffect transition="in" filter="wipe(down)">
                                      <p:cBhvr>
                                        <p:cTn id="100" dur="500"/>
                                        <p:tgtEl>
                                          <p:spTgt spid="286"/>
                                        </p:tgtEl>
                                      </p:cBhvr>
                                    </p:animEffect>
                                  </p:childTnLst>
                                </p:cTn>
                              </p:par>
                              <p:par>
                                <p:cTn id="101" presetID="22" presetClass="entr" presetSubtype="2" fill="hold" nodeType="withEffect">
                                  <p:stCondLst>
                                    <p:cond delay="600"/>
                                  </p:stCondLst>
                                  <p:childTnLst>
                                    <p:set>
                                      <p:cBhvr>
                                        <p:cTn id="102" dur="1" fill="hold">
                                          <p:stCondLst>
                                            <p:cond delay="0"/>
                                          </p:stCondLst>
                                        </p:cTn>
                                        <p:tgtEl>
                                          <p:spTgt spid="287"/>
                                        </p:tgtEl>
                                        <p:attrNameLst>
                                          <p:attrName>style.visibility</p:attrName>
                                        </p:attrNameLst>
                                      </p:cBhvr>
                                      <p:to>
                                        <p:strVal val="visible"/>
                                      </p:to>
                                    </p:set>
                                    <p:animEffect transition="in" filter="wipe(right)">
                                      <p:cBhvr>
                                        <p:cTn id="103" dur="500"/>
                                        <p:tgtEl>
                                          <p:spTgt spid="287"/>
                                        </p:tgtEl>
                                      </p:cBhvr>
                                    </p:animEffect>
                                  </p:childTnLst>
                                </p:cTn>
                              </p:par>
                              <p:par>
                                <p:cTn id="104" presetID="22" presetClass="entr" presetSubtype="2" fill="hold" nodeType="withEffect">
                                  <p:stCondLst>
                                    <p:cond delay="300"/>
                                  </p:stCondLst>
                                  <p:childTnLst>
                                    <p:set>
                                      <p:cBhvr>
                                        <p:cTn id="105" dur="1" fill="hold">
                                          <p:stCondLst>
                                            <p:cond delay="0"/>
                                          </p:stCondLst>
                                        </p:cTn>
                                        <p:tgtEl>
                                          <p:spTgt spid="288"/>
                                        </p:tgtEl>
                                        <p:attrNameLst>
                                          <p:attrName>style.visibility</p:attrName>
                                        </p:attrNameLst>
                                      </p:cBhvr>
                                      <p:to>
                                        <p:strVal val="visible"/>
                                      </p:to>
                                    </p:set>
                                    <p:animEffect transition="in" filter="wipe(right)">
                                      <p:cBhvr>
                                        <p:cTn id="106" dur="500"/>
                                        <p:tgtEl>
                                          <p:spTgt spid="288"/>
                                        </p:tgtEl>
                                      </p:cBhvr>
                                    </p:animEffect>
                                  </p:childTnLst>
                                </p:cTn>
                              </p:par>
                              <p:par>
                                <p:cTn id="107" presetID="22" presetClass="entr" presetSubtype="1" fill="hold" nodeType="withEffect">
                                  <p:stCondLst>
                                    <p:cond delay="300"/>
                                  </p:stCondLst>
                                  <p:childTnLst>
                                    <p:set>
                                      <p:cBhvr>
                                        <p:cTn id="108" dur="1" fill="hold">
                                          <p:stCondLst>
                                            <p:cond delay="0"/>
                                          </p:stCondLst>
                                        </p:cTn>
                                        <p:tgtEl>
                                          <p:spTgt spid="289"/>
                                        </p:tgtEl>
                                        <p:attrNameLst>
                                          <p:attrName>style.visibility</p:attrName>
                                        </p:attrNameLst>
                                      </p:cBhvr>
                                      <p:to>
                                        <p:strVal val="visible"/>
                                      </p:to>
                                    </p:set>
                                    <p:animEffect transition="in" filter="wipe(up)">
                                      <p:cBhvr>
                                        <p:cTn id="109" dur="500"/>
                                        <p:tgtEl>
                                          <p:spTgt spid="289"/>
                                        </p:tgtEl>
                                      </p:cBhvr>
                                    </p:animEffect>
                                  </p:childTnLst>
                                </p:cTn>
                              </p:par>
                              <p:par>
                                <p:cTn id="110" presetID="22" presetClass="entr" presetSubtype="8" fill="hold" nodeType="withEffect">
                                  <p:stCondLst>
                                    <p:cond delay="300"/>
                                  </p:stCondLst>
                                  <p:childTnLst>
                                    <p:set>
                                      <p:cBhvr>
                                        <p:cTn id="111" dur="1" fill="hold">
                                          <p:stCondLst>
                                            <p:cond delay="0"/>
                                          </p:stCondLst>
                                        </p:cTn>
                                        <p:tgtEl>
                                          <p:spTgt spid="290"/>
                                        </p:tgtEl>
                                        <p:attrNameLst>
                                          <p:attrName>style.visibility</p:attrName>
                                        </p:attrNameLst>
                                      </p:cBhvr>
                                      <p:to>
                                        <p:strVal val="visible"/>
                                      </p:to>
                                    </p:set>
                                    <p:animEffect transition="in" filter="wipe(left)">
                                      <p:cBhvr>
                                        <p:cTn id="112" dur="500"/>
                                        <p:tgtEl>
                                          <p:spTgt spid="290"/>
                                        </p:tgtEl>
                                      </p:cBhvr>
                                    </p:animEffect>
                                  </p:childTnLst>
                                </p:cTn>
                              </p:par>
                              <p:par>
                                <p:cTn id="113" presetID="22" presetClass="entr" presetSubtype="8" fill="hold" nodeType="withEffect">
                                  <p:stCondLst>
                                    <p:cond delay="1200"/>
                                  </p:stCondLst>
                                  <p:childTnLst>
                                    <p:set>
                                      <p:cBhvr>
                                        <p:cTn id="114" dur="1" fill="hold">
                                          <p:stCondLst>
                                            <p:cond delay="0"/>
                                          </p:stCondLst>
                                        </p:cTn>
                                        <p:tgtEl>
                                          <p:spTgt spid="291"/>
                                        </p:tgtEl>
                                        <p:attrNameLst>
                                          <p:attrName>style.visibility</p:attrName>
                                        </p:attrNameLst>
                                      </p:cBhvr>
                                      <p:to>
                                        <p:strVal val="visible"/>
                                      </p:to>
                                    </p:set>
                                    <p:animEffect transition="in" filter="wipe(left)">
                                      <p:cBhvr>
                                        <p:cTn id="115" dur="500"/>
                                        <p:tgtEl>
                                          <p:spTgt spid="291"/>
                                        </p:tgtEl>
                                      </p:cBhvr>
                                    </p:animEffect>
                                  </p:childTnLst>
                                </p:cTn>
                              </p:par>
                              <p:par>
                                <p:cTn id="116" presetID="22" presetClass="entr" presetSubtype="4" fill="hold" nodeType="withEffect">
                                  <p:stCondLst>
                                    <p:cond delay="300"/>
                                  </p:stCondLst>
                                  <p:childTnLst>
                                    <p:set>
                                      <p:cBhvr>
                                        <p:cTn id="117" dur="1" fill="hold">
                                          <p:stCondLst>
                                            <p:cond delay="0"/>
                                          </p:stCondLst>
                                        </p:cTn>
                                        <p:tgtEl>
                                          <p:spTgt spid="292"/>
                                        </p:tgtEl>
                                        <p:attrNameLst>
                                          <p:attrName>style.visibility</p:attrName>
                                        </p:attrNameLst>
                                      </p:cBhvr>
                                      <p:to>
                                        <p:strVal val="visible"/>
                                      </p:to>
                                    </p:set>
                                    <p:animEffect transition="in" filter="wipe(down)">
                                      <p:cBhvr>
                                        <p:cTn id="118" dur="500"/>
                                        <p:tgtEl>
                                          <p:spTgt spid="292"/>
                                        </p:tgtEl>
                                      </p:cBhvr>
                                    </p:animEffect>
                                  </p:childTnLst>
                                </p:cTn>
                              </p:par>
                              <p:par>
                                <p:cTn id="119" presetID="22" presetClass="entr" presetSubtype="2" fill="hold" nodeType="withEffect">
                                  <p:stCondLst>
                                    <p:cond delay="1000"/>
                                  </p:stCondLst>
                                  <p:childTnLst>
                                    <p:set>
                                      <p:cBhvr>
                                        <p:cTn id="120" dur="1" fill="hold">
                                          <p:stCondLst>
                                            <p:cond delay="0"/>
                                          </p:stCondLst>
                                        </p:cTn>
                                        <p:tgtEl>
                                          <p:spTgt spid="293"/>
                                        </p:tgtEl>
                                        <p:attrNameLst>
                                          <p:attrName>style.visibility</p:attrName>
                                        </p:attrNameLst>
                                      </p:cBhvr>
                                      <p:to>
                                        <p:strVal val="visible"/>
                                      </p:to>
                                    </p:set>
                                    <p:animEffect transition="in" filter="wipe(right)">
                                      <p:cBhvr>
                                        <p:cTn id="121" dur="500"/>
                                        <p:tgtEl>
                                          <p:spTgt spid="293"/>
                                        </p:tgtEl>
                                      </p:cBhvr>
                                    </p:animEffect>
                                  </p:childTnLst>
                                </p:cTn>
                              </p:par>
                              <p:par>
                                <p:cTn id="122" presetID="22" presetClass="entr" presetSubtype="2" fill="hold" nodeType="withEffect">
                                  <p:stCondLst>
                                    <p:cond delay="300"/>
                                  </p:stCondLst>
                                  <p:childTnLst>
                                    <p:set>
                                      <p:cBhvr>
                                        <p:cTn id="123" dur="1" fill="hold">
                                          <p:stCondLst>
                                            <p:cond delay="0"/>
                                          </p:stCondLst>
                                        </p:cTn>
                                        <p:tgtEl>
                                          <p:spTgt spid="294"/>
                                        </p:tgtEl>
                                        <p:attrNameLst>
                                          <p:attrName>style.visibility</p:attrName>
                                        </p:attrNameLst>
                                      </p:cBhvr>
                                      <p:to>
                                        <p:strVal val="visible"/>
                                      </p:to>
                                    </p:set>
                                    <p:animEffect transition="in" filter="wipe(right)">
                                      <p:cBhvr>
                                        <p:cTn id="124" dur="500"/>
                                        <p:tgtEl>
                                          <p:spTgt spid="294"/>
                                        </p:tgtEl>
                                      </p:cBhvr>
                                    </p:animEffect>
                                  </p:childTnLst>
                                </p:cTn>
                              </p:par>
                              <p:par>
                                <p:cTn id="125" presetID="22" presetClass="entr" presetSubtype="4" fill="hold" nodeType="withEffect">
                                  <p:stCondLst>
                                    <p:cond delay="800"/>
                                  </p:stCondLst>
                                  <p:childTnLst>
                                    <p:set>
                                      <p:cBhvr>
                                        <p:cTn id="126" dur="1" fill="hold">
                                          <p:stCondLst>
                                            <p:cond delay="0"/>
                                          </p:stCondLst>
                                        </p:cTn>
                                        <p:tgtEl>
                                          <p:spTgt spid="298"/>
                                        </p:tgtEl>
                                        <p:attrNameLst>
                                          <p:attrName>style.visibility</p:attrName>
                                        </p:attrNameLst>
                                      </p:cBhvr>
                                      <p:to>
                                        <p:strVal val="visible"/>
                                      </p:to>
                                    </p:set>
                                    <p:animEffect transition="in" filter="wipe(down)">
                                      <p:cBhvr>
                                        <p:cTn id="127" dur="500"/>
                                        <p:tgtEl>
                                          <p:spTgt spid="298"/>
                                        </p:tgtEl>
                                      </p:cBhvr>
                                    </p:animEffect>
                                  </p:childTnLst>
                                </p:cTn>
                              </p:par>
                              <p:par>
                                <p:cTn id="128" presetID="2" presetClass="entr" presetSubtype="1" decel="100000" fill="hold" grpId="0" nodeType="withEffect">
                                  <p:stCondLst>
                                    <p:cond delay="0"/>
                                  </p:stCondLst>
                                  <p:childTnLst>
                                    <p:set>
                                      <p:cBhvr>
                                        <p:cTn id="129" dur="1" fill="hold">
                                          <p:stCondLst>
                                            <p:cond delay="0"/>
                                          </p:stCondLst>
                                        </p:cTn>
                                        <p:tgtEl>
                                          <p:spTgt spid="535"/>
                                        </p:tgtEl>
                                        <p:attrNameLst>
                                          <p:attrName>style.visibility</p:attrName>
                                        </p:attrNameLst>
                                      </p:cBhvr>
                                      <p:to>
                                        <p:strVal val="visible"/>
                                      </p:to>
                                    </p:set>
                                    <p:anim calcmode="lin" valueType="num">
                                      <p:cBhvr additive="base">
                                        <p:cTn id="130" dur="700" fill="hold"/>
                                        <p:tgtEl>
                                          <p:spTgt spid="535"/>
                                        </p:tgtEl>
                                        <p:attrNameLst>
                                          <p:attrName>ppt_x</p:attrName>
                                        </p:attrNameLst>
                                      </p:cBhvr>
                                      <p:tavLst>
                                        <p:tav tm="0">
                                          <p:val>
                                            <p:strVal val="#ppt_x"/>
                                          </p:val>
                                        </p:tav>
                                        <p:tav tm="100000">
                                          <p:val>
                                            <p:strVal val="#ppt_x"/>
                                          </p:val>
                                        </p:tav>
                                      </p:tavLst>
                                    </p:anim>
                                    <p:anim calcmode="lin" valueType="num">
                                      <p:cBhvr additive="base">
                                        <p:cTn id="131" dur="700" fill="hold"/>
                                        <p:tgtEl>
                                          <p:spTgt spid="5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 grpId="0"/>
    </p:bldLst>
  </p:timing>
</p:sld>
</file>

<file path=ppt/slides/slide6.xml><?xml version="1.0" encoding="utf-8"?>
<p:sld xmlns:a16="http://schemas.microsoft.com/office/drawing/2014/main" xmlns:a14="http://schemas.microsoft.com/office/drawing/2010/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DC9AD-003A-4A65-BEF0-F3F847567861}"/>
              </a:ext>
            </a:extLst>
          </p:cNvPr>
          <p:cNvSpPr>
            <a:spLocks noGrp="1"/>
          </p:cNvSpPr>
          <p:nvPr>
            <p:ph type="title"/>
          </p:nvPr>
        </p:nvSpPr>
        <p:spPr/>
        <p:txBody>
          <a:bodyPr/>
          <a:lstStyle/>
          <a:p>
            <a:pPr>
              <a:spcBef>
                <a:spcPts val="0"/>
              </a:spcBef>
              <a:defRPr/>
            </a:pPr>
            <a:r>
              <a:rPr lang="en-US"/>
              <a:t>Azure Event Grid</a:t>
            </a:r>
          </a:p>
        </p:txBody>
      </p:sp>
      <p:sp>
        <p:nvSpPr>
          <p:cNvPr id="13" name="TextBox 12"/>
          <p:cNvSpPr txBox="1"/>
          <p:nvPr/>
        </p:nvSpPr>
        <p:spPr>
          <a:xfrm>
            <a:off x="8368084" y="3787566"/>
            <a:ext cx="3227129" cy="892801"/>
          </a:xfrm>
          <a:prstGeom prst="rect">
            <a:avLst/>
          </a:prstGeom>
          <a:noFill/>
        </p:spPr>
        <p:txBody>
          <a:bodyPr wrap="square" lIns="91414" tIns="146263" rIns="182828" bIns="146263" rtlCol="0">
            <a:spAutoFit/>
          </a:bodyPr>
          <a:lstStyle/>
          <a:p>
            <a:pPr algn="ctr" defTabSz="1218701">
              <a:lnSpc>
                <a:spcPct val="90000"/>
              </a:lnSpc>
              <a:defRPr/>
            </a:pPr>
            <a:r>
              <a:rPr lang="en-US" sz="2157" kern="0" dirty="0">
                <a:solidFill>
                  <a:schemeClr val="tx2"/>
                </a:solidFill>
                <a:latin typeface="Segoe UI Semilight"/>
                <a:cs typeface="Segoe UI"/>
              </a:rPr>
              <a:t>Broad coverage within Azure and beyond</a:t>
            </a:r>
          </a:p>
        </p:txBody>
      </p:sp>
      <p:sp>
        <p:nvSpPr>
          <p:cNvPr id="10" name="TextBox 9"/>
          <p:cNvSpPr txBox="1"/>
          <p:nvPr/>
        </p:nvSpPr>
        <p:spPr>
          <a:xfrm>
            <a:off x="596787" y="3787566"/>
            <a:ext cx="3227129" cy="892801"/>
          </a:xfrm>
          <a:prstGeom prst="rect">
            <a:avLst/>
          </a:prstGeom>
          <a:noFill/>
        </p:spPr>
        <p:txBody>
          <a:bodyPr wrap="square" lIns="91414" tIns="146263" rIns="182828" bIns="146263" rtlCol="0">
            <a:spAutoFit/>
          </a:bodyPr>
          <a:lstStyle/>
          <a:p>
            <a:pPr algn="ctr" defTabSz="1218701">
              <a:lnSpc>
                <a:spcPct val="90000"/>
              </a:lnSpc>
              <a:defRPr/>
            </a:pPr>
            <a:r>
              <a:rPr lang="en-US" sz="2157" kern="0" dirty="0">
                <a:solidFill>
                  <a:schemeClr val="tx2"/>
                </a:solidFill>
                <a:latin typeface="Segoe UI Semilight"/>
                <a:cs typeface="Segoe UI"/>
              </a:rPr>
              <a:t>Fully-managed </a:t>
            </a:r>
            <a:br>
              <a:rPr lang="en-US" sz="2157" kern="0" dirty="0">
                <a:solidFill>
                  <a:schemeClr val="tx2"/>
                </a:solidFill>
                <a:latin typeface="Segoe UI Semilight"/>
                <a:cs typeface="Segoe UI"/>
              </a:rPr>
            </a:br>
            <a:r>
              <a:rPr lang="en-US" sz="2157" kern="0" dirty="0">
                <a:solidFill>
                  <a:schemeClr val="tx2"/>
                </a:solidFill>
                <a:latin typeface="Segoe UI Semilight"/>
                <a:cs typeface="Segoe UI"/>
              </a:rPr>
              <a:t>event routing</a:t>
            </a:r>
          </a:p>
        </p:txBody>
      </p:sp>
      <p:sp>
        <p:nvSpPr>
          <p:cNvPr id="7" name="TextBox 6"/>
          <p:cNvSpPr txBox="1"/>
          <p:nvPr/>
        </p:nvSpPr>
        <p:spPr>
          <a:xfrm>
            <a:off x="4482436" y="3787566"/>
            <a:ext cx="3227129" cy="892801"/>
          </a:xfrm>
          <a:prstGeom prst="rect">
            <a:avLst/>
          </a:prstGeom>
          <a:noFill/>
        </p:spPr>
        <p:txBody>
          <a:bodyPr wrap="square" lIns="91414" tIns="146263" rIns="182828" bIns="146263" rtlCol="0">
            <a:spAutoFit/>
          </a:bodyPr>
          <a:lstStyle/>
          <a:p>
            <a:pPr algn="ctr" defTabSz="1218701">
              <a:lnSpc>
                <a:spcPct val="90000"/>
              </a:lnSpc>
              <a:defRPr/>
            </a:pPr>
            <a:r>
              <a:rPr lang="en-US" sz="2157" kern="0" dirty="0">
                <a:solidFill>
                  <a:schemeClr val="tx2"/>
                </a:solidFill>
                <a:latin typeface="Segoe UI Semilight"/>
                <a:cs typeface="Segoe UI"/>
              </a:rPr>
              <a:t>Near real-time event delivery at scale</a:t>
            </a:r>
          </a:p>
        </p:txBody>
      </p:sp>
      <p:sp>
        <p:nvSpPr>
          <p:cNvPr id="16" name="Title 2">
            <a:extLst>
              <a:ext uri="{FF2B5EF4-FFF2-40B4-BE49-F238E27FC236}">
                <a16:creationId xmlns:a16="http://schemas.microsoft.com/office/drawing/2014/main" id="{DEF09F0F-09C3-430A-80B3-D5800376AD86}"/>
              </a:ext>
            </a:extLst>
          </p:cNvPr>
          <p:cNvSpPr txBox="1">
            <a:spLocks/>
          </p:cNvSpPr>
          <p:nvPr/>
        </p:nvSpPr>
        <p:spPr>
          <a:xfrm>
            <a:off x="268907" y="5490755"/>
            <a:ext cx="11654187" cy="782057"/>
          </a:xfrm>
          <a:prstGeom prst="rect">
            <a:avLst/>
          </a:prstGeom>
        </p:spPr>
        <p:txBody>
          <a:bodyPr vert="horz" wrap="square" lIns="146284" tIns="91427" rIns="146284" bIns="91427" rtlCol="0" anchor="t">
            <a:spAutoFit/>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896354">
              <a:spcBef>
                <a:spcPts val="0"/>
              </a:spcBef>
              <a:defRPr/>
            </a:pPr>
            <a:r>
              <a:rPr lang="en-US" sz="4313" spc="-98">
                <a:gradFill>
                  <a:gsLst>
                    <a:gs pos="92135">
                      <a:srgbClr val="0078D7"/>
                    </a:gs>
                    <a:gs pos="84831">
                      <a:srgbClr val="0078D7"/>
                    </a:gs>
                  </a:gsLst>
                  <a:lin ang="5400000" scaled="0"/>
                </a:gradFill>
                <a:latin typeface="Segoe UI Light"/>
              </a:rPr>
              <a:t>Backbone of event-driven computing</a:t>
            </a:r>
          </a:p>
        </p:txBody>
      </p:sp>
      <p:cxnSp>
        <p:nvCxnSpPr>
          <p:cNvPr id="3" name="Straight Connector 2">
            <a:extLst>
              <a:ext uri="{FF2B5EF4-FFF2-40B4-BE49-F238E27FC236}">
                <a16:creationId xmlns:a16="http://schemas.microsoft.com/office/drawing/2014/main" id="{E7A1C71E-D042-4613-A263-BD37AB1DCA50}"/>
              </a:ext>
            </a:extLst>
          </p:cNvPr>
          <p:cNvCxnSpPr/>
          <p:nvPr/>
        </p:nvCxnSpPr>
        <p:spPr>
          <a:xfrm>
            <a:off x="0" y="5042547"/>
            <a:ext cx="1219137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86B878D3-FE1E-48F4-B2D9-F5E7886BE035}"/>
              </a:ext>
            </a:extLst>
          </p:cNvPr>
          <p:cNvGrpSpPr/>
          <p:nvPr/>
        </p:nvGrpSpPr>
        <p:grpSpPr>
          <a:xfrm>
            <a:off x="9085224" y="1815453"/>
            <a:ext cx="1792850" cy="1792850"/>
            <a:chOff x="9267401" y="1851360"/>
            <a:chExt cx="1828800" cy="1828800"/>
          </a:xfrm>
        </p:grpSpPr>
        <p:sp>
          <p:nvSpPr>
            <p:cNvPr id="14" name="Oval 13"/>
            <p:cNvSpPr/>
            <p:nvPr/>
          </p:nvSpPr>
          <p:spPr bwMode="auto">
            <a:xfrm>
              <a:off x="9267401" y="1851360"/>
              <a:ext cx="1828800" cy="1828800"/>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defRPr/>
              </a:pPr>
              <a:endParaRPr lang="en-US" sz="2353"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9" name="Intelligence">
              <a:extLst>
                <a:ext uri="{FF2B5EF4-FFF2-40B4-BE49-F238E27FC236}">
                  <a16:creationId xmlns:a16="http://schemas.microsoft.com/office/drawing/2014/main" id="{48E5D2D7-C993-4321-A07E-59370D9A7C3B}"/>
                </a:ext>
              </a:extLst>
            </p:cNvPr>
            <p:cNvSpPr>
              <a:spLocks noChangeAspect="1" noEditPoints="1"/>
            </p:cNvSpPr>
            <p:nvPr/>
          </p:nvSpPr>
          <p:spPr bwMode="auto">
            <a:xfrm>
              <a:off x="9820109" y="2395959"/>
              <a:ext cx="769686" cy="739602"/>
            </a:xfrm>
            <a:custGeom>
              <a:avLst/>
              <a:gdLst>
                <a:gd name="T0" fmla="*/ 90 w 347"/>
                <a:gd name="T1" fmla="*/ 24 h 333"/>
                <a:gd name="T2" fmla="*/ 114 w 347"/>
                <a:gd name="T3" fmla="*/ 0 h 333"/>
                <a:gd name="T4" fmla="*/ 138 w 347"/>
                <a:gd name="T5" fmla="*/ 24 h 333"/>
                <a:gd name="T6" fmla="*/ 114 w 347"/>
                <a:gd name="T7" fmla="*/ 49 h 333"/>
                <a:gd name="T8" fmla="*/ 90 w 347"/>
                <a:gd name="T9" fmla="*/ 24 h 333"/>
                <a:gd name="T10" fmla="*/ 0 w 347"/>
                <a:gd name="T11" fmla="*/ 146 h 333"/>
                <a:gd name="T12" fmla="*/ 37 w 347"/>
                <a:gd name="T13" fmla="*/ 183 h 333"/>
                <a:gd name="T14" fmla="*/ 75 w 347"/>
                <a:gd name="T15" fmla="*/ 146 h 333"/>
                <a:gd name="T16" fmla="*/ 37 w 347"/>
                <a:gd name="T17" fmla="*/ 108 h 333"/>
                <a:gd name="T18" fmla="*/ 0 w 347"/>
                <a:gd name="T19" fmla="*/ 146 h 333"/>
                <a:gd name="T20" fmla="*/ 60 w 347"/>
                <a:gd name="T21" fmla="*/ 273 h 333"/>
                <a:gd name="T22" fmla="*/ 119 w 347"/>
                <a:gd name="T23" fmla="*/ 333 h 333"/>
                <a:gd name="T24" fmla="*/ 179 w 347"/>
                <a:gd name="T25" fmla="*/ 273 h 333"/>
                <a:gd name="T26" fmla="*/ 119 w 347"/>
                <a:gd name="T27" fmla="*/ 213 h 333"/>
                <a:gd name="T28" fmla="*/ 60 w 347"/>
                <a:gd name="T29" fmla="*/ 273 h 333"/>
                <a:gd name="T30" fmla="*/ 134 w 347"/>
                <a:gd name="T31" fmla="*/ 110 h 333"/>
                <a:gd name="T32" fmla="*/ 174 w 347"/>
                <a:gd name="T33" fmla="*/ 149 h 333"/>
                <a:gd name="T34" fmla="*/ 213 w 347"/>
                <a:gd name="T35" fmla="*/ 110 h 333"/>
                <a:gd name="T36" fmla="*/ 174 w 347"/>
                <a:gd name="T37" fmla="*/ 71 h 333"/>
                <a:gd name="T38" fmla="*/ 134 w 347"/>
                <a:gd name="T39" fmla="*/ 110 h 333"/>
                <a:gd name="T40" fmla="*/ 228 w 347"/>
                <a:gd name="T41" fmla="*/ 241 h 333"/>
                <a:gd name="T42" fmla="*/ 287 w 347"/>
                <a:gd name="T43" fmla="*/ 303 h 333"/>
                <a:gd name="T44" fmla="*/ 347 w 347"/>
                <a:gd name="T45" fmla="*/ 241 h 333"/>
                <a:gd name="T46" fmla="*/ 287 w 347"/>
                <a:gd name="T47" fmla="*/ 179 h 333"/>
                <a:gd name="T48" fmla="*/ 228 w 347"/>
                <a:gd name="T49" fmla="*/ 241 h 333"/>
                <a:gd name="T50" fmla="*/ 228 w 347"/>
                <a:gd name="T51" fmla="*/ 250 h 333"/>
                <a:gd name="T52" fmla="*/ 178 w 347"/>
                <a:gd name="T53" fmla="*/ 262 h 333"/>
                <a:gd name="T54" fmla="*/ 74 w 347"/>
                <a:gd name="T55" fmla="*/ 139 h 333"/>
                <a:gd name="T56" fmla="*/ 136 w 347"/>
                <a:gd name="T57" fmla="*/ 120 h 333"/>
                <a:gd name="T58" fmla="*/ 137 w 347"/>
                <a:gd name="T59" fmla="*/ 216 h 333"/>
                <a:gd name="T60" fmla="*/ 162 w 347"/>
                <a:gd name="T61" fmla="*/ 148 h 333"/>
                <a:gd name="T62" fmla="*/ 86 w 347"/>
                <a:gd name="T63" fmla="*/ 223 h 333"/>
                <a:gd name="T64" fmla="*/ 57 w 347"/>
                <a:gd name="T65" fmla="*/ 177 h 333"/>
                <a:gd name="T66" fmla="*/ 232 w 347"/>
                <a:gd name="T67" fmla="*/ 217 h 333"/>
                <a:gd name="T68" fmla="*/ 71 w 347"/>
                <a:gd name="T69" fmla="*/ 161 h 333"/>
                <a:gd name="T70" fmla="*/ 102 w 347"/>
                <a:gd name="T71" fmla="*/ 46 h 333"/>
                <a:gd name="T72" fmla="*/ 58 w 347"/>
                <a:gd name="T73" fmla="*/ 115 h 333"/>
                <a:gd name="T74" fmla="*/ 249 w 347"/>
                <a:gd name="T75" fmla="*/ 194 h 333"/>
                <a:gd name="T76" fmla="*/ 200 w 347"/>
                <a:gd name="T77" fmla="*/ 139 h 333"/>
                <a:gd name="T78" fmla="*/ 112 w 347"/>
                <a:gd name="T79" fmla="*/ 213 h 333"/>
                <a:gd name="T80" fmla="*/ 114 w 347"/>
                <a:gd name="T81" fmla="*/ 49 h 333"/>
                <a:gd name="T82" fmla="*/ 126 w 347"/>
                <a:gd name="T83" fmla="*/ 45 h 333"/>
                <a:gd name="T84" fmla="*/ 151 w 347"/>
                <a:gd name="T85" fmla="*/ 7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7" h="333">
                  <a:moveTo>
                    <a:pt x="90" y="24"/>
                  </a:moveTo>
                  <a:cubicBezTo>
                    <a:pt x="90" y="11"/>
                    <a:pt x="100" y="0"/>
                    <a:pt x="114" y="0"/>
                  </a:cubicBezTo>
                  <a:cubicBezTo>
                    <a:pt x="127" y="0"/>
                    <a:pt x="138" y="11"/>
                    <a:pt x="138" y="24"/>
                  </a:cubicBezTo>
                  <a:cubicBezTo>
                    <a:pt x="138" y="38"/>
                    <a:pt x="127" y="49"/>
                    <a:pt x="114" y="49"/>
                  </a:cubicBezTo>
                  <a:cubicBezTo>
                    <a:pt x="100" y="49"/>
                    <a:pt x="90" y="38"/>
                    <a:pt x="90" y="24"/>
                  </a:cubicBezTo>
                  <a:close/>
                  <a:moveTo>
                    <a:pt x="0" y="146"/>
                  </a:moveTo>
                  <a:cubicBezTo>
                    <a:pt x="0" y="166"/>
                    <a:pt x="17" y="183"/>
                    <a:pt x="37" y="183"/>
                  </a:cubicBezTo>
                  <a:cubicBezTo>
                    <a:pt x="58" y="183"/>
                    <a:pt x="75" y="166"/>
                    <a:pt x="75" y="146"/>
                  </a:cubicBezTo>
                  <a:cubicBezTo>
                    <a:pt x="75" y="125"/>
                    <a:pt x="58" y="108"/>
                    <a:pt x="37" y="108"/>
                  </a:cubicBezTo>
                  <a:cubicBezTo>
                    <a:pt x="17" y="108"/>
                    <a:pt x="0" y="125"/>
                    <a:pt x="0" y="146"/>
                  </a:cubicBezTo>
                  <a:close/>
                  <a:moveTo>
                    <a:pt x="60" y="273"/>
                  </a:moveTo>
                  <a:cubicBezTo>
                    <a:pt x="60" y="306"/>
                    <a:pt x="86" y="333"/>
                    <a:pt x="119" y="333"/>
                  </a:cubicBezTo>
                  <a:cubicBezTo>
                    <a:pt x="152" y="333"/>
                    <a:pt x="179" y="306"/>
                    <a:pt x="179" y="273"/>
                  </a:cubicBezTo>
                  <a:cubicBezTo>
                    <a:pt x="179" y="240"/>
                    <a:pt x="152" y="213"/>
                    <a:pt x="119" y="213"/>
                  </a:cubicBezTo>
                  <a:cubicBezTo>
                    <a:pt x="86" y="213"/>
                    <a:pt x="60" y="240"/>
                    <a:pt x="60" y="273"/>
                  </a:cubicBezTo>
                  <a:close/>
                  <a:moveTo>
                    <a:pt x="134" y="110"/>
                  </a:moveTo>
                  <a:cubicBezTo>
                    <a:pt x="134" y="132"/>
                    <a:pt x="152" y="149"/>
                    <a:pt x="174" y="149"/>
                  </a:cubicBezTo>
                  <a:cubicBezTo>
                    <a:pt x="195" y="149"/>
                    <a:pt x="213" y="132"/>
                    <a:pt x="213" y="110"/>
                  </a:cubicBezTo>
                  <a:cubicBezTo>
                    <a:pt x="213" y="89"/>
                    <a:pt x="195" y="71"/>
                    <a:pt x="174" y="71"/>
                  </a:cubicBezTo>
                  <a:cubicBezTo>
                    <a:pt x="152" y="71"/>
                    <a:pt x="134" y="89"/>
                    <a:pt x="134" y="110"/>
                  </a:cubicBezTo>
                  <a:close/>
                  <a:moveTo>
                    <a:pt x="228" y="241"/>
                  </a:moveTo>
                  <a:cubicBezTo>
                    <a:pt x="228" y="275"/>
                    <a:pt x="254" y="303"/>
                    <a:pt x="287" y="303"/>
                  </a:cubicBezTo>
                  <a:cubicBezTo>
                    <a:pt x="320" y="303"/>
                    <a:pt x="347" y="275"/>
                    <a:pt x="347" y="241"/>
                  </a:cubicBezTo>
                  <a:cubicBezTo>
                    <a:pt x="347" y="207"/>
                    <a:pt x="320" y="179"/>
                    <a:pt x="287" y="179"/>
                  </a:cubicBezTo>
                  <a:cubicBezTo>
                    <a:pt x="254" y="179"/>
                    <a:pt x="228" y="207"/>
                    <a:pt x="228" y="241"/>
                  </a:cubicBezTo>
                  <a:close/>
                  <a:moveTo>
                    <a:pt x="228" y="250"/>
                  </a:moveTo>
                  <a:cubicBezTo>
                    <a:pt x="178" y="262"/>
                    <a:pt x="178" y="262"/>
                    <a:pt x="178" y="262"/>
                  </a:cubicBezTo>
                  <a:moveTo>
                    <a:pt x="74" y="139"/>
                  </a:moveTo>
                  <a:cubicBezTo>
                    <a:pt x="136" y="120"/>
                    <a:pt x="136" y="120"/>
                    <a:pt x="136" y="120"/>
                  </a:cubicBezTo>
                  <a:moveTo>
                    <a:pt x="137" y="216"/>
                  </a:moveTo>
                  <a:cubicBezTo>
                    <a:pt x="162" y="148"/>
                    <a:pt x="162" y="148"/>
                    <a:pt x="162" y="148"/>
                  </a:cubicBezTo>
                  <a:moveTo>
                    <a:pt x="86" y="223"/>
                  </a:moveTo>
                  <a:cubicBezTo>
                    <a:pt x="57" y="177"/>
                    <a:pt x="57" y="177"/>
                    <a:pt x="57" y="177"/>
                  </a:cubicBezTo>
                  <a:moveTo>
                    <a:pt x="232" y="217"/>
                  </a:moveTo>
                  <a:cubicBezTo>
                    <a:pt x="71" y="161"/>
                    <a:pt x="71" y="161"/>
                    <a:pt x="71" y="161"/>
                  </a:cubicBezTo>
                  <a:moveTo>
                    <a:pt x="102" y="46"/>
                  </a:moveTo>
                  <a:cubicBezTo>
                    <a:pt x="58" y="115"/>
                    <a:pt x="58" y="115"/>
                    <a:pt x="58" y="115"/>
                  </a:cubicBezTo>
                  <a:moveTo>
                    <a:pt x="249" y="194"/>
                  </a:moveTo>
                  <a:cubicBezTo>
                    <a:pt x="200" y="139"/>
                    <a:pt x="200" y="139"/>
                    <a:pt x="200" y="139"/>
                  </a:cubicBezTo>
                  <a:moveTo>
                    <a:pt x="112" y="213"/>
                  </a:moveTo>
                  <a:cubicBezTo>
                    <a:pt x="114" y="49"/>
                    <a:pt x="114" y="49"/>
                    <a:pt x="114" y="49"/>
                  </a:cubicBezTo>
                  <a:moveTo>
                    <a:pt x="126" y="45"/>
                  </a:moveTo>
                  <a:cubicBezTo>
                    <a:pt x="151" y="78"/>
                    <a:pt x="151" y="78"/>
                    <a:pt x="151" y="78"/>
                  </a:cubicBezTo>
                </a:path>
              </a:pathLst>
            </a:custGeom>
            <a:noFill/>
            <a:ln w="2222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grpSp>
      <p:grpSp>
        <p:nvGrpSpPr>
          <p:cNvPr id="4" name="Group 3">
            <a:extLst>
              <a:ext uri="{FF2B5EF4-FFF2-40B4-BE49-F238E27FC236}">
                <a16:creationId xmlns:a16="http://schemas.microsoft.com/office/drawing/2014/main" id="{37580E91-D4E6-49B7-AB71-2A351E0C18DC}"/>
              </a:ext>
            </a:extLst>
          </p:cNvPr>
          <p:cNvGrpSpPr/>
          <p:nvPr/>
        </p:nvGrpSpPr>
        <p:grpSpPr>
          <a:xfrm>
            <a:off x="1313926" y="1815453"/>
            <a:ext cx="1792850" cy="1792850"/>
            <a:chOff x="1340273" y="1851360"/>
            <a:chExt cx="1828800" cy="1828800"/>
          </a:xfrm>
        </p:grpSpPr>
        <p:sp>
          <p:nvSpPr>
            <p:cNvPr id="12" name="Oval 11"/>
            <p:cNvSpPr/>
            <p:nvPr/>
          </p:nvSpPr>
          <p:spPr bwMode="auto">
            <a:xfrm>
              <a:off x="1340273" y="1851360"/>
              <a:ext cx="1828800" cy="1828800"/>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defRPr/>
              </a:pPr>
              <a:endParaRPr lang="en-US" sz="2353"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0" name="strategy">
              <a:extLst>
                <a:ext uri="{FF2B5EF4-FFF2-40B4-BE49-F238E27FC236}">
                  <a16:creationId xmlns:a16="http://schemas.microsoft.com/office/drawing/2014/main" id="{FA07B47D-E702-445A-A6BF-A7FC9221C1BA}"/>
                </a:ext>
              </a:extLst>
            </p:cNvPr>
            <p:cNvSpPr>
              <a:spLocks noChangeAspect="1" noEditPoints="1"/>
            </p:cNvSpPr>
            <p:nvPr/>
          </p:nvSpPr>
          <p:spPr bwMode="auto">
            <a:xfrm>
              <a:off x="1971188" y="2388065"/>
              <a:ext cx="566970" cy="755390"/>
            </a:xfrm>
            <a:custGeom>
              <a:avLst/>
              <a:gdLst>
                <a:gd name="T0" fmla="*/ 208 w 240"/>
                <a:gd name="T1" fmla="*/ 83 h 322"/>
                <a:gd name="T2" fmla="*/ 207 w 240"/>
                <a:gd name="T3" fmla="*/ 128 h 322"/>
                <a:gd name="T4" fmla="*/ 166 w 240"/>
                <a:gd name="T5" fmla="*/ 178 h 322"/>
                <a:gd name="T6" fmla="*/ 83 w 240"/>
                <a:gd name="T7" fmla="*/ 178 h 322"/>
                <a:gd name="T8" fmla="*/ 43 w 240"/>
                <a:gd name="T9" fmla="*/ 191 h 322"/>
                <a:gd name="T10" fmla="*/ 25 w 240"/>
                <a:gd name="T11" fmla="*/ 230 h 322"/>
                <a:gd name="T12" fmla="*/ 25 w 240"/>
                <a:gd name="T13" fmla="*/ 239 h 322"/>
                <a:gd name="T14" fmla="*/ 239 w 240"/>
                <a:gd name="T15" fmla="*/ 114 h 322"/>
                <a:gd name="T16" fmla="*/ 208 w 240"/>
                <a:gd name="T17" fmla="*/ 83 h 322"/>
                <a:gd name="T18" fmla="*/ 177 w 240"/>
                <a:gd name="T19" fmla="*/ 114 h 322"/>
                <a:gd name="T20" fmla="*/ 0 w 240"/>
                <a:gd name="T21" fmla="*/ 296 h 322"/>
                <a:gd name="T22" fmla="*/ 26 w 240"/>
                <a:gd name="T23" fmla="*/ 322 h 322"/>
                <a:gd name="T24" fmla="*/ 52 w 240"/>
                <a:gd name="T25" fmla="*/ 296 h 322"/>
                <a:gd name="T26" fmla="*/ 26 w 240"/>
                <a:gd name="T27" fmla="*/ 270 h 322"/>
                <a:gd name="T28" fmla="*/ 0 w 240"/>
                <a:gd name="T29" fmla="*/ 296 h 322"/>
                <a:gd name="T30" fmla="*/ 187 w 240"/>
                <a:gd name="T31" fmla="*/ 26 h 322"/>
                <a:gd name="T32" fmla="*/ 213 w 240"/>
                <a:gd name="T33" fmla="*/ 52 h 322"/>
                <a:gd name="T34" fmla="*/ 239 w 240"/>
                <a:gd name="T35" fmla="*/ 26 h 322"/>
                <a:gd name="T36" fmla="*/ 213 w 240"/>
                <a:gd name="T37" fmla="*/ 0 h 322"/>
                <a:gd name="T38" fmla="*/ 187 w 240"/>
                <a:gd name="T39" fmla="*/ 26 h 322"/>
                <a:gd name="T40" fmla="*/ 67 w 240"/>
                <a:gd name="T41" fmla="*/ 96 h 322"/>
                <a:gd name="T42" fmla="*/ 119 w 240"/>
                <a:gd name="T43" fmla="*/ 148 h 322"/>
                <a:gd name="T44" fmla="*/ 119 w 240"/>
                <a:gd name="T45" fmla="*/ 96 h 322"/>
                <a:gd name="T46" fmla="*/ 67 w 240"/>
                <a:gd name="T47" fmla="*/ 148 h 322"/>
                <a:gd name="T48" fmla="*/ 189 w 240"/>
                <a:gd name="T49" fmla="*/ 203 h 322"/>
                <a:gd name="T50" fmla="*/ 240 w 240"/>
                <a:gd name="T51" fmla="*/ 255 h 322"/>
                <a:gd name="T52" fmla="*/ 240 w 240"/>
                <a:gd name="T53" fmla="*/ 203 h 322"/>
                <a:gd name="T54" fmla="*/ 189 w 240"/>
                <a:gd name="T55" fmla="*/ 255 h 322"/>
                <a:gd name="T56" fmla="*/ 93 w 240"/>
                <a:gd name="T57" fmla="*/ 227 h 322"/>
                <a:gd name="T58" fmla="*/ 145 w 240"/>
                <a:gd name="T59" fmla="*/ 279 h 322"/>
                <a:gd name="T60" fmla="*/ 145 w 240"/>
                <a:gd name="T61" fmla="*/ 227 h 322"/>
                <a:gd name="T62" fmla="*/ 93 w 240"/>
                <a:gd name="T63" fmla="*/ 279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322">
                  <a:moveTo>
                    <a:pt x="208" y="83"/>
                  </a:moveTo>
                  <a:cubicBezTo>
                    <a:pt x="208" y="83"/>
                    <a:pt x="208" y="103"/>
                    <a:pt x="207" y="128"/>
                  </a:cubicBezTo>
                  <a:cubicBezTo>
                    <a:pt x="206" y="177"/>
                    <a:pt x="166" y="178"/>
                    <a:pt x="166" y="178"/>
                  </a:cubicBezTo>
                  <a:cubicBezTo>
                    <a:pt x="83" y="178"/>
                    <a:pt x="83" y="178"/>
                    <a:pt x="83" y="178"/>
                  </a:cubicBezTo>
                  <a:cubicBezTo>
                    <a:pt x="83" y="178"/>
                    <a:pt x="58" y="178"/>
                    <a:pt x="43" y="191"/>
                  </a:cubicBezTo>
                  <a:cubicBezTo>
                    <a:pt x="28" y="203"/>
                    <a:pt x="25" y="220"/>
                    <a:pt x="25" y="230"/>
                  </a:cubicBezTo>
                  <a:cubicBezTo>
                    <a:pt x="25" y="239"/>
                    <a:pt x="25" y="239"/>
                    <a:pt x="25" y="239"/>
                  </a:cubicBezTo>
                  <a:moveTo>
                    <a:pt x="239" y="114"/>
                  </a:moveTo>
                  <a:cubicBezTo>
                    <a:pt x="208" y="83"/>
                    <a:pt x="208" y="83"/>
                    <a:pt x="208" y="83"/>
                  </a:cubicBezTo>
                  <a:cubicBezTo>
                    <a:pt x="177" y="114"/>
                    <a:pt x="177" y="114"/>
                    <a:pt x="177" y="114"/>
                  </a:cubicBezTo>
                  <a:moveTo>
                    <a:pt x="0" y="296"/>
                  </a:moveTo>
                  <a:cubicBezTo>
                    <a:pt x="0" y="310"/>
                    <a:pt x="12" y="322"/>
                    <a:pt x="26" y="322"/>
                  </a:cubicBezTo>
                  <a:cubicBezTo>
                    <a:pt x="40" y="322"/>
                    <a:pt x="52" y="310"/>
                    <a:pt x="52" y="296"/>
                  </a:cubicBezTo>
                  <a:cubicBezTo>
                    <a:pt x="52" y="282"/>
                    <a:pt x="40" y="270"/>
                    <a:pt x="26" y="270"/>
                  </a:cubicBezTo>
                  <a:cubicBezTo>
                    <a:pt x="12" y="270"/>
                    <a:pt x="0" y="282"/>
                    <a:pt x="0" y="296"/>
                  </a:cubicBezTo>
                  <a:close/>
                  <a:moveTo>
                    <a:pt x="187" y="26"/>
                  </a:moveTo>
                  <a:cubicBezTo>
                    <a:pt x="187" y="40"/>
                    <a:pt x="199" y="52"/>
                    <a:pt x="213" y="52"/>
                  </a:cubicBezTo>
                  <a:cubicBezTo>
                    <a:pt x="227" y="52"/>
                    <a:pt x="239" y="40"/>
                    <a:pt x="239" y="26"/>
                  </a:cubicBezTo>
                  <a:cubicBezTo>
                    <a:pt x="239" y="12"/>
                    <a:pt x="227" y="0"/>
                    <a:pt x="213" y="0"/>
                  </a:cubicBezTo>
                  <a:cubicBezTo>
                    <a:pt x="199" y="0"/>
                    <a:pt x="187" y="12"/>
                    <a:pt x="187" y="26"/>
                  </a:cubicBezTo>
                  <a:close/>
                  <a:moveTo>
                    <a:pt x="67" y="96"/>
                  </a:moveTo>
                  <a:cubicBezTo>
                    <a:pt x="119" y="148"/>
                    <a:pt x="119" y="148"/>
                    <a:pt x="119" y="148"/>
                  </a:cubicBezTo>
                  <a:moveTo>
                    <a:pt x="119" y="96"/>
                  </a:moveTo>
                  <a:cubicBezTo>
                    <a:pt x="67" y="148"/>
                    <a:pt x="67" y="148"/>
                    <a:pt x="67" y="148"/>
                  </a:cubicBezTo>
                  <a:moveTo>
                    <a:pt x="189" y="203"/>
                  </a:moveTo>
                  <a:cubicBezTo>
                    <a:pt x="240" y="255"/>
                    <a:pt x="240" y="255"/>
                    <a:pt x="240" y="255"/>
                  </a:cubicBezTo>
                  <a:moveTo>
                    <a:pt x="240" y="203"/>
                  </a:moveTo>
                  <a:cubicBezTo>
                    <a:pt x="189" y="255"/>
                    <a:pt x="189" y="255"/>
                    <a:pt x="189" y="255"/>
                  </a:cubicBezTo>
                  <a:moveTo>
                    <a:pt x="93" y="227"/>
                  </a:moveTo>
                  <a:cubicBezTo>
                    <a:pt x="145" y="279"/>
                    <a:pt x="145" y="279"/>
                    <a:pt x="145" y="279"/>
                  </a:cubicBezTo>
                  <a:moveTo>
                    <a:pt x="145" y="227"/>
                  </a:moveTo>
                  <a:cubicBezTo>
                    <a:pt x="93" y="279"/>
                    <a:pt x="93" y="279"/>
                    <a:pt x="93" y="279"/>
                  </a:cubicBezTo>
                </a:path>
              </a:pathLst>
            </a:custGeom>
            <a:noFill/>
            <a:ln w="2222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grpSp>
      <p:grpSp>
        <p:nvGrpSpPr>
          <p:cNvPr id="5" name="Group 4">
            <a:extLst>
              <a:ext uri="{FF2B5EF4-FFF2-40B4-BE49-F238E27FC236}">
                <a16:creationId xmlns:a16="http://schemas.microsoft.com/office/drawing/2014/main" id="{993E74CE-CB9A-40BA-B06B-A69D911EF67B}"/>
              </a:ext>
            </a:extLst>
          </p:cNvPr>
          <p:cNvGrpSpPr/>
          <p:nvPr/>
        </p:nvGrpSpPr>
        <p:grpSpPr>
          <a:xfrm>
            <a:off x="5199575" y="1815453"/>
            <a:ext cx="1792850" cy="1792850"/>
            <a:chOff x="5303837" y="1851360"/>
            <a:chExt cx="1828800" cy="1828800"/>
          </a:xfrm>
        </p:grpSpPr>
        <p:sp>
          <p:nvSpPr>
            <p:cNvPr id="8" name="Oval 7"/>
            <p:cNvSpPr/>
            <p:nvPr/>
          </p:nvSpPr>
          <p:spPr bwMode="auto">
            <a:xfrm>
              <a:off x="5303837" y="1851360"/>
              <a:ext cx="1828800" cy="1828800"/>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defRPr/>
              </a:pPr>
              <a:endParaRPr lang="en-US" sz="2353"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5" name="send">
              <a:extLst>
                <a:ext uri="{FF2B5EF4-FFF2-40B4-BE49-F238E27FC236}">
                  <a16:creationId xmlns:a16="http://schemas.microsoft.com/office/drawing/2014/main" id="{B4EF0F81-B67A-4E7C-83E8-A671C7ACFD38}"/>
                </a:ext>
              </a:extLst>
            </p:cNvPr>
            <p:cNvSpPr>
              <a:spLocks noChangeAspect="1" noEditPoints="1"/>
            </p:cNvSpPr>
            <p:nvPr/>
          </p:nvSpPr>
          <p:spPr bwMode="auto">
            <a:xfrm rot="20700000">
              <a:off x="5858128" y="2480969"/>
              <a:ext cx="801858" cy="536927"/>
            </a:xfrm>
            <a:custGeom>
              <a:avLst/>
              <a:gdLst>
                <a:gd name="T0" fmla="*/ 18 w 227"/>
                <a:gd name="T1" fmla="*/ 5 h 152"/>
                <a:gd name="T2" fmla="*/ 227 w 227"/>
                <a:gd name="T3" fmla="*/ 76 h 152"/>
                <a:gd name="T4" fmla="*/ 0 w 227"/>
                <a:gd name="T5" fmla="*/ 152 h 152"/>
                <a:gd name="T6" fmla="*/ 26 w 227"/>
                <a:gd name="T7" fmla="*/ 76 h 152"/>
                <a:gd name="T8" fmla="*/ 5 w 227"/>
                <a:gd name="T9" fmla="*/ 17 h 152"/>
                <a:gd name="T10" fmla="*/ 5 w 227"/>
                <a:gd name="T11" fmla="*/ 17 h 152"/>
                <a:gd name="T12" fmla="*/ 0 w 227"/>
                <a:gd name="T13" fmla="*/ 0 h 152"/>
                <a:gd name="T14" fmla="*/ 18 w 227"/>
                <a:gd name="T15" fmla="*/ 5 h 152"/>
                <a:gd name="T16" fmla="*/ 26 w 227"/>
                <a:gd name="T17" fmla="*/ 76 h 152"/>
                <a:gd name="T18" fmla="*/ 227 w 227"/>
                <a:gd name="T19" fmla="*/ 7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2">
                  <a:moveTo>
                    <a:pt x="18" y="5"/>
                  </a:moveTo>
                  <a:lnTo>
                    <a:pt x="227" y="76"/>
                  </a:lnTo>
                  <a:lnTo>
                    <a:pt x="0" y="152"/>
                  </a:lnTo>
                  <a:lnTo>
                    <a:pt x="26" y="76"/>
                  </a:lnTo>
                  <a:lnTo>
                    <a:pt x="5" y="17"/>
                  </a:lnTo>
                  <a:moveTo>
                    <a:pt x="5" y="17"/>
                  </a:moveTo>
                  <a:lnTo>
                    <a:pt x="0" y="0"/>
                  </a:lnTo>
                  <a:lnTo>
                    <a:pt x="18" y="5"/>
                  </a:lnTo>
                  <a:moveTo>
                    <a:pt x="26" y="76"/>
                  </a:moveTo>
                  <a:lnTo>
                    <a:pt x="227" y="76"/>
                  </a:lnTo>
                </a:path>
              </a:pathLst>
            </a:custGeom>
            <a:noFill/>
            <a:ln w="2222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grpSp>
    </p:spTree>
    <p:extLst>
      <p:ext uri="{BB962C8B-B14F-4D97-AF65-F5344CB8AC3E}">
        <p14:creationId xmlns:p14="http://schemas.microsoft.com/office/powerpoint/2010/main" val="3657154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125E-6 4.44444E-6 L -3.125E-6 0.03703 " pathEditMode="relative" rAng="0" ptsTypes="AA">
                                      <p:cBhvr>
                                        <p:cTn id="9" dur="600" spd="-100000" fill="hold"/>
                                        <p:tgtEl>
                                          <p:spTgt spid="4"/>
                                        </p:tgtEl>
                                        <p:attrNameLst>
                                          <p:attrName>ppt_x</p:attrName>
                                          <p:attrName>ppt_y</p:attrName>
                                        </p:attrNameLst>
                                      </p:cBhvr>
                                      <p:rCtr x="0" y="1852"/>
                                    </p:animMotion>
                                  </p:childTnLst>
                                </p:cTn>
                              </p:par>
                              <p:par>
                                <p:cTn id="10" presetID="10" presetClass="entr" presetSubtype="0" fill="hold" grpId="0" nodeType="withEffect">
                                  <p:stCondLst>
                                    <p:cond delay="1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4" presetClass="path" presetSubtype="0" decel="100000" fill="hold" grpId="1" nodeType="withEffect">
                                  <p:stCondLst>
                                    <p:cond delay="100"/>
                                  </p:stCondLst>
                                  <p:childTnLst>
                                    <p:animMotion origin="layout" path="M -1.16926E-6 9.07853E-9 L -1.16926E-6 -0.04539 " pathEditMode="relative" rAng="0" ptsTypes="AA">
                                      <p:cBhvr>
                                        <p:cTn id="14" dur="600" spd="-100000" fill="hold"/>
                                        <p:tgtEl>
                                          <p:spTgt spid="10"/>
                                        </p:tgtEl>
                                        <p:attrNameLst>
                                          <p:attrName>ppt_x</p:attrName>
                                          <p:attrName>ppt_y</p:attrName>
                                        </p:attrNameLst>
                                      </p:cBhvr>
                                      <p:rCtr x="0" y="-2270"/>
                                    </p:animMotion>
                                  </p:childTnLst>
                                </p:cTn>
                              </p:par>
                              <p:par>
                                <p:cTn id="15" presetID="10" presetClass="entr" presetSubtype="0" fill="hold" nodeType="withEffect">
                                  <p:stCondLst>
                                    <p:cond delay="1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42" presetClass="path" presetSubtype="0" decel="100000" fill="hold" nodeType="withEffect">
                                  <p:stCondLst>
                                    <p:cond delay="100"/>
                                  </p:stCondLst>
                                  <p:childTnLst>
                                    <p:animMotion origin="layout" path="M -3.125E-6 4.44444E-6 L -3.125E-6 0.03703 " pathEditMode="relative" rAng="0" ptsTypes="AA">
                                      <p:cBhvr>
                                        <p:cTn id="19" dur="600" spd="-100000" fill="hold"/>
                                        <p:tgtEl>
                                          <p:spTgt spid="5"/>
                                        </p:tgtEl>
                                        <p:attrNameLst>
                                          <p:attrName>ppt_x</p:attrName>
                                          <p:attrName>ppt_y</p:attrName>
                                        </p:attrNameLst>
                                      </p:cBhvr>
                                      <p:rCtr x="0" y="1852"/>
                                    </p:animMotion>
                                  </p:childTnLst>
                                </p:cTn>
                              </p:par>
                              <p:par>
                                <p:cTn id="20" presetID="10" presetClass="entr" presetSubtype="0" fill="hold" grpId="0" nodeType="withEffect">
                                  <p:stCondLst>
                                    <p:cond delay="2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64" presetClass="path" presetSubtype="0" decel="100000" fill="hold" grpId="1" nodeType="withEffect">
                                  <p:stCondLst>
                                    <p:cond delay="200"/>
                                  </p:stCondLst>
                                  <p:childTnLst>
                                    <p:animMotion origin="layout" path="M 0 9.07853E-9 L 0 -0.04539 " pathEditMode="relative" rAng="0" ptsTypes="AA">
                                      <p:cBhvr>
                                        <p:cTn id="24" dur="600" spd="-100000" fill="hold"/>
                                        <p:tgtEl>
                                          <p:spTgt spid="7"/>
                                        </p:tgtEl>
                                        <p:attrNameLst>
                                          <p:attrName>ppt_x</p:attrName>
                                          <p:attrName>ppt_y</p:attrName>
                                        </p:attrNameLst>
                                      </p:cBhvr>
                                      <p:rCtr x="0" y="-2270"/>
                                    </p:animMotion>
                                  </p:childTnLst>
                                </p:cTn>
                              </p:par>
                              <p:par>
                                <p:cTn id="25" presetID="10" presetClass="entr" presetSubtype="0" fill="hold" nodeType="withEffect">
                                  <p:stCondLst>
                                    <p:cond delay="2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42" presetClass="path" presetSubtype="0" decel="100000" fill="hold" nodeType="withEffect">
                                  <p:stCondLst>
                                    <p:cond delay="200"/>
                                  </p:stCondLst>
                                  <p:childTnLst>
                                    <p:animMotion origin="layout" path="M -3.125E-6 4.44444E-6 L -3.125E-6 0.03703 " pathEditMode="relative" rAng="0" ptsTypes="AA">
                                      <p:cBhvr>
                                        <p:cTn id="29" dur="600" spd="-100000" fill="hold"/>
                                        <p:tgtEl>
                                          <p:spTgt spid="6"/>
                                        </p:tgtEl>
                                        <p:attrNameLst>
                                          <p:attrName>ppt_x</p:attrName>
                                          <p:attrName>ppt_y</p:attrName>
                                        </p:attrNameLst>
                                      </p:cBhvr>
                                      <p:rCtr x="0" y="1852"/>
                                    </p:animMotion>
                                  </p:childTnLst>
                                </p:cTn>
                              </p:par>
                              <p:par>
                                <p:cTn id="30" presetID="10" presetClass="entr" presetSubtype="0" fill="hold" grpId="0" nodeType="withEffect">
                                  <p:stCondLst>
                                    <p:cond delay="3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64" presetClass="path" presetSubtype="0" decel="100000" fill="hold" grpId="1" nodeType="withEffect">
                                  <p:stCondLst>
                                    <p:cond delay="300"/>
                                  </p:stCondLst>
                                  <p:childTnLst>
                                    <p:animMotion origin="layout" path="M 1.16926E-6 9.07853E-9 L 1.16926E-6 -0.04539 " pathEditMode="relative" rAng="0" ptsTypes="AA">
                                      <p:cBhvr>
                                        <p:cTn id="34" dur="600" spd="-100000" fill="hold"/>
                                        <p:tgtEl>
                                          <p:spTgt spid="13"/>
                                        </p:tgtEl>
                                        <p:attrNameLst>
                                          <p:attrName>ppt_x</p:attrName>
                                          <p:attrName>ppt_y</p:attrName>
                                        </p:attrNameLst>
                                      </p:cBhvr>
                                      <p:rCtr x="0" y="-2270"/>
                                    </p:animMotion>
                                  </p:childTnLst>
                                </p:cTn>
                              </p:par>
                            </p:childTnLst>
                          </p:cTn>
                        </p:par>
                      </p:childTnLst>
                    </p:cTn>
                  </p:par>
                  <p:par>
                    <p:cTn id="35" fill="hold">
                      <p:stCondLst>
                        <p:cond delay="indefinite"/>
                      </p:stCondLst>
                      <p:childTnLst>
                        <p:par>
                          <p:cTn id="36" fill="hold">
                            <p:stCondLst>
                              <p:cond delay="0"/>
                            </p:stCondLst>
                            <p:childTnLst>
                              <p:par>
                                <p:cTn id="37" presetID="2" presetClass="entr" presetSubtype="8" decel="10000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1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42" presetClass="path" presetSubtype="0" decel="100000" fill="hold" grpId="1" nodeType="withEffect">
                                  <p:stCondLst>
                                    <p:cond delay="100"/>
                                  </p:stCondLst>
                                  <p:childTnLst>
                                    <p:animMotion origin="layout" path="M 0 -4.05356E-6 L 0 0.037 " pathEditMode="relative" rAng="0" ptsTypes="AA">
                                      <p:cBhvr>
                                        <p:cTn id="45" dur="600" spd="-100000" fill="hold"/>
                                        <p:tgtEl>
                                          <p:spTgt spid="16"/>
                                        </p:tgtEl>
                                        <p:attrNameLst>
                                          <p:attrName>ppt_x</p:attrName>
                                          <p:attrName>ppt_y</p:attrName>
                                        </p:attrNameLst>
                                      </p:cBhvr>
                                      <p:rCtr x="0" y="183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0" grpId="0"/>
      <p:bldP spid="10" grpId="1"/>
      <p:bldP spid="7" grpId="0"/>
      <p:bldP spid="7" grpId="1"/>
      <p:bldP spid="16" grpId="0"/>
      <p:bldP spid="16" grpId="1"/>
    </p:bldLst>
  </p:timing>
</p:sld>
</file>

<file path=ppt/slides/slide7.xml><?xml version="1.0" encoding="utf-8"?>
<p:sld xmlns:a16="http://schemas.microsoft.com/office/drawing/2014/main" xmlns:a14="http://schemas.microsoft.com/office/drawing/2010/main" xmlns:p14="http://schemas.microsoft.com/office/powerpoint/2010/main" xmlns:mc="http://schemas.openxmlformats.org/markup-compatibility/2006"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DC9AD-003A-4A65-BEF0-F3F847567861}"/>
              </a:ext>
            </a:extLst>
          </p:cNvPr>
          <p:cNvSpPr>
            <a:spLocks noGrp="1"/>
          </p:cNvSpPr>
          <p:nvPr>
            <p:ph type="title"/>
          </p:nvPr>
        </p:nvSpPr>
        <p:spPr/>
        <p:txBody>
          <a:bodyPr/>
          <a:lstStyle/>
          <a:p>
            <a:pPr>
              <a:spcBef>
                <a:spcPts val="0"/>
              </a:spcBef>
              <a:defRPr/>
            </a:pPr>
            <a:r>
              <a:rPr lang="en-US"/>
              <a:t>Benefits</a:t>
            </a:r>
          </a:p>
        </p:txBody>
      </p:sp>
      <p:sp>
        <p:nvSpPr>
          <p:cNvPr id="13" name="TextBox 12"/>
          <p:cNvSpPr txBox="1"/>
          <p:nvPr/>
        </p:nvSpPr>
        <p:spPr>
          <a:xfrm>
            <a:off x="8368084" y="3787566"/>
            <a:ext cx="3227129" cy="892801"/>
          </a:xfrm>
          <a:prstGeom prst="rect">
            <a:avLst/>
          </a:prstGeom>
          <a:noFill/>
        </p:spPr>
        <p:txBody>
          <a:bodyPr wrap="square" lIns="91414" tIns="146263" rIns="182828" bIns="146263" rtlCol="0">
            <a:spAutoFit/>
          </a:bodyPr>
          <a:lstStyle/>
          <a:p>
            <a:pPr algn="ctr" defTabSz="1218701">
              <a:lnSpc>
                <a:spcPct val="90000"/>
              </a:lnSpc>
              <a:spcAft>
                <a:spcPts val="1200"/>
              </a:spcAft>
              <a:defRPr/>
            </a:pPr>
            <a:r>
              <a:rPr lang="en-US" sz="2157" kern="0" dirty="0">
                <a:solidFill>
                  <a:schemeClr val="tx2"/>
                </a:solidFill>
                <a:latin typeface="Segoe UI Semilight"/>
                <a:cs typeface="Segoe UI"/>
              </a:rPr>
              <a:t>Unlock new scenarios </a:t>
            </a:r>
            <a:br>
              <a:rPr lang="en-US" sz="2157" kern="0" dirty="0">
                <a:solidFill>
                  <a:schemeClr val="tx2"/>
                </a:solidFill>
                <a:latin typeface="Segoe UI Semilight"/>
                <a:cs typeface="Segoe UI"/>
              </a:rPr>
            </a:br>
            <a:r>
              <a:rPr lang="en-US" sz="2157" kern="0" dirty="0">
                <a:solidFill>
                  <a:schemeClr val="tx2"/>
                </a:solidFill>
                <a:latin typeface="Segoe UI Semilight"/>
                <a:cs typeface="Segoe UI"/>
              </a:rPr>
              <a:t>for your apps</a:t>
            </a:r>
          </a:p>
        </p:txBody>
      </p:sp>
      <p:sp>
        <p:nvSpPr>
          <p:cNvPr id="10" name="TextBox 9"/>
          <p:cNvSpPr txBox="1"/>
          <p:nvPr/>
        </p:nvSpPr>
        <p:spPr>
          <a:xfrm>
            <a:off x="596787" y="3787566"/>
            <a:ext cx="3227129" cy="892801"/>
          </a:xfrm>
          <a:prstGeom prst="rect">
            <a:avLst/>
          </a:prstGeom>
          <a:noFill/>
        </p:spPr>
        <p:txBody>
          <a:bodyPr wrap="square" lIns="91414" tIns="146263" rIns="182828" bIns="146263" rtlCol="0">
            <a:spAutoFit/>
          </a:bodyPr>
          <a:lstStyle/>
          <a:p>
            <a:pPr algn="ctr" defTabSz="1218701">
              <a:lnSpc>
                <a:spcPct val="90000"/>
              </a:lnSpc>
              <a:spcAft>
                <a:spcPts val="1200"/>
              </a:spcAft>
              <a:defRPr/>
            </a:pPr>
            <a:r>
              <a:rPr lang="en-US" sz="2157" kern="0" dirty="0">
                <a:solidFill>
                  <a:schemeClr val="tx2"/>
                </a:solidFill>
                <a:latin typeface="Segoe UI Semilight"/>
                <a:cs typeface="Segoe UI"/>
              </a:rPr>
              <a:t>Focus on innovation </a:t>
            </a:r>
            <a:br>
              <a:rPr lang="en-US" sz="2157" kern="0" dirty="0">
                <a:solidFill>
                  <a:schemeClr val="tx2"/>
                </a:solidFill>
                <a:latin typeface="Segoe UI Semilight"/>
                <a:cs typeface="Segoe UI"/>
              </a:rPr>
            </a:br>
            <a:r>
              <a:rPr lang="en-US" sz="2157" kern="0" dirty="0">
                <a:solidFill>
                  <a:schemeClr val="tx2"/>
                </a:solidFill>
                <a:latin typeface="Segoe UI Semilight"/>
                <a:cs typeface="Segoe UI"/>
              </a:rPr>
              <a:t>and pay per event</a:t>
            </a:r>
          </a:p>
        </p:txBody>
      </p:sp>
      <p:sp>
        <p:nvSpPr>
          <p:cNvPr id="7" name="TextBox 6"/>
          <p:cNvSpPr txBox="1"/>
          <p:nvPr/>
        </p:nvSpPr>
        <p:spPr>
          <a:xfrm>
            <a:off x="4213529" y="3787566"/>
            <a:ext cx="3764943" cy="892801"/>
          </a:xfrm>
          <a:prstGeom prst="rect">
            <a:avLst/>
          </a:prstGeom>
          <a:noFill/>
        </p:spPr>
        <p:txBody>
          <a:bodyPr wrap="square" lIns="91414" tIns="146263" rIns="182828" bIns="146263" rtlCol="0">
            <a:spAutoFit/>
          </a:bodyPr>
          <a:lstStyle/>
          <a:p>
            <a:pPr algn="ctr" defTabSz="1218701">
              <a:lnSpc>
                <a:spcPct val="90000"/>
              </a:lnSpc>
              <a:spcAft>
                <a:spcPts val="1200"/>
              </a:spcAft>
              <a:defRPr/>
            </a:pPr>
            <a:r>
              <a:rPr lang="en-US" sz="2157" kern="0" dirty="0">
                <a:solidFill>
                  <a:schemeClr val="tx2"/>
                </a:solidFill>
                <a:latin typeface="Segoe UI Semilight"/>
                <a:cs typeface="Segoe UI"/>
              </a:rPr>
              <a:t>Ensure reliability and performance for your apps</a:t>
            </a:r>
          </a:p>
        </p:txBody>
      </p:sp>
      <p:sp>
        <p:nvSpPr>
          <p:cNvPr id="16" name="Title 2">
            <a:extLst>
              <a:ext uri="{FF2B5EF4-FFF2-40B4-BE49-F238E27FC236}">
                <a16:creationId xmlns:a16="http://schemas.microsoft.com/office/drawing/2014/main" id="{DEF09F0F-09C3-430A-80B3-D5800376AD86}"/>
              </a:ext>
            </a:extLst>
          </p:cNvPr>
          <p:cNvSpPr txBox="1">
            <a:spLocks/>
          </p:cNvSpPr>
          <p:nvPr/>
        </p:nvSpPr>
        <p:spPr>
          <a:xfrm>
            <a:off x="268907" y="5490755"/>
            <a:ext cx="11654187" cy="782057"/>
          </a:xfrm>
          <a:prstGeom prst="rect">
            <a:avLst/>
          </a:prstGeom>
        </p:spPr>
        <p:txBody>
          <a:bodyPr vert="horz" wrap="square" lIns="146284" tIns="91427" rIns="146284" bIns="91427" rtlCol="0" anchor="t">
            <a:spAutoFit/>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896354">
              <a:spcBef>
                <a:spcPts val="0"/>
              </a:spcBef>
              <a:defRPr/>
            </a:pPr>
            <a:r>
              <a:rPr lang="en-US" sz="4313" spc="-98">
                <a:gradFill>
                  <a:gsLst>
                    <a:gs pos="92135">
                      <a:srgbClr val="0078D7"/>
                    </a:gs>
                    <a:gs pos="84831">
                      <a:srgbClr val="0078D7"/>
                    </a:gs>
                  </a:gsLst>
                  <a:lin ang="5400000" scaled="0"/>
                </a:gradFill>
                <a:latin typeface="Segoe UI Light"/>
              </a:rPr>
              <a:t>Manage all events in one place</a:t>
            </a:r>
          </a:p>
        </p:txBody>
      </p:sp>
      <p:cxnSp>
        <p:nvCxnSpPr>
          <p:cNvPr id="3" name="Straight Connector 2">
            <a:extLst>
              <a:ext uri="{FF2B5EF4-FFF2-40B4-BE49-F238E27FC236}">
                <a16:creationId xmlns:a16="http://schemas.microsoft.com/office/drawing/2014/main" id="{E7A1C71E-D042-4613-A263-BD37AB1DCA50}"/>
              </a:ext>
            </a:extLst>
          </p:cNvPr>
          <p:cNvCxnSpPr/>
          <p:nvPr/>
        </p:nvCxnSpPr>
        <p:spPr>
          <a:xfrm>
            <a:off x="0" y="5042547"/>
            <a:ext cx="1219137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4FCB6D2-D0E1-4597-A856-7E0C1DAAF981}"/>
              </a:ext>
            </a:extLst>
          </p:cNvPr>
          <p:cNvGrpSpPr/>
          <p:nvPr/>
        </p:nvGrpSpPr>
        <p:grpSpPr>
          <a:xfrm>
            <a:off x="1313926" y="1815453"/>
            <a:ext cx="1792850" cy="1792850"/>
            <a:chOff x="1340273" y="1851360"/>
            <a:chExt cx="1828800" cy="1828800"/>
          </a:xfrm>
        </p:grpSpPr>
        <p:sp>
          <p:nvSpPr>
            <p:cNvPr id="12" name="Oval 11"/>
            <p:cNvSpPr/>
            <p:nvPr/>
          </p:nvSpPr>
          <p:spPr bwMode="auto">
            <a:xfrm>
              <a:off x="1340273" y="1851360"/>
              <a:ext cx="1828800" cy="1828800"/>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defRPr/>
              </a:pPr>
              <a:endParaRPr lang="en-US" sz="2353"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7" name="target_2">
              <a:extLst>
                <a:ext uri="{FF2B5EF4-FFF2-40B4-BE49-F238E27FC236}">
                  <a16:creationId xmlns:a16="http://schemas.microsoft.com/office/drawing/2014/main" id="{F2C0DDB3-56B1-41A7-B1E2-86ED2DE59C1E}"/>
                </a:ext>
              </a:extLst>
            </p:cNvPr>
            <p:cNvSpPr>
              <a:spLocks noChangeAspect="1" noEditPoints="1"/>
            </p:cNvSpPr>
            <p:nvPr/>
          </p:nvSpPr>
          <p:spPr bwMode="auto">
            <a:xfrm>
              <a:off x="1929393" y="2441777"/>
              <a:ext cx="650560" cy="647967"/>
            </a:xfrm>
            <a:custGeom>
              <a:avLst/>
              <a:gdLst>
                <a:gd name="T0" fmla="*/ 314 w 346"/>
                <a:gd name="T1" fmla="*/ 73 h 346"/>
                <a:gd name="T2" fmla="*/ 346 w 346"/>
                <a:gd name="T3" fmla="*/ 173 h 346"/>
                <a:gd name="T4" fmla="*/ 173 w 346"/>
                <a:gd name="T5" fmla="*/ 346 h 346"/>
                <a:gd name="T6" fmla="*/ 0 w 346"/>
                <a:gd name="T7" fmla="*/ 173 h 346"/>
                <a:gd name="T8" fmla="*/ 173 w 346"/>
                <a:gd name="T9" fmla="*/ 0 h 346"/>
                <a:gd name="T10" fmla="*/ 269 w 346"/>
                <a:gd name="T11" fmla="*/ 30 h 346"/>
                <a:gd name="T12" fmla="*/ 173 w 346"/>
                <a:gd name="T13" fmla="*/ 274 h 346"/>
                <a:gd name="T14" fmla="*/ 274 w 346"/>
                <a:gd name="T15" fmla="*/ 173 h 346"/>
                <a:gd name="T16" fmla="*/ 173 w 346"/>
                <a:gd name="T17" fmla="*/ 72 h 346"/>
                <a:gd name="T18" fmla="*/ 72 w 346"/>
                <a:gd name="T19" fmla="*/ 173 h 346"/>
                <a:gd name="T20" fmla="*/ 173 w 346"/>
                <a:gd name="T21" fmla="*/ 274 h 346"/>
                <a:gd name="T22" fmla="*/ 173 w 346"/>
                <a:gd name="T23" fmla="*/ 203 h 346"/>
                <a:gd name="T24" fmla="*/ 203 w 346"/>
                <a:gd name="T25" fmla="*/ 173 h 346"/>
                <a:gd name="T26" fmla="*/ 173 w 346"/>
                <a:gd name="T27" fmla="*/ 143 h 346"/>
                <a:gd name="T28" fmla="*/ 143 w 346"/>
                <a:gd name="T29" fmla="*/ 173 h 346"/>
                <a:gd name="T30" fmla="*/ 173 w 346"/>
                <a:gd name="T31" fmla="*/ 203 h 346"/>
                <a:gd name="T32" fmla="*/ 173 w 346"/>
                <a:gd name="T33" fmla="*/ 173 h 346"/>
                <a:gd name="T34" fmla="*/ 241 w 346"/>
                <a:gd name="T35" fmla="*/ 99 h 346"/>
                <a:gd name="T36" fmla="*/ 334 w 346"/>
                <a:gd name="T37" fmla="*/ 54 h 346"/>
                <a:gd name="T38" fmla="*/ 291 w 346"/>
                <a:gd name="T39" fmla="*/ 54 h 346"/>
                <a:gd name="T40" fmla="*/ 291 w 346"/>
                <a:gd name="T41" fmla="*/ 10 h 346"/>
                <a:gd name="T42" fmla="*/ 241 w 346"/>
                <a:gd name="T43" fmla="*/ 56 h 346"/>
                <a:gd name="T44" fmla="*/ 241 w 346"/>
                <a:gd name="T45" fmla="*/ 99 h 346"/>
                <a:gd name="T46" fmla="*/ 285 w 346"/>
                <a:gd name="T47" fmla="*/ 99 h 346"/>
                <a:gd name="T48" fmla="*/ 334 w 346"/>
                <a:gd name="T49" fmla="*/ 5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6" h="346">
                  <a:moveTo>
                    <a:pt x="314" y="73"/>
                  </a:moveTo>
                  <a:cubicBezTo>
                    <a:pt x="334" y="101"/>
                    <a:pt x="346" y="136"/>
                    <a:pt x="346" y="173"/>
                  </a:cubicBezTo>
                  <a:cubicBezTo>
                    <a:pt x="346" y="268"/>
                    <a:pt x="268" y="346"/>
                    <a:pt x="173" y="346"/>
                  </a:cubicBezTo>
                  <a:cubicBezTo>
                    <a:pt x="78" y="346"/>
                    <a:pt x="0" y="268"/>
                    <a:pt x="0" y="173"/>
                  </a:cubicBezTo>
                  <a:cubicBezTo>
                    <a:pt x="0" y="78"/>
                    <a:pt x="78" y="0"/>
                    <a:pt x="173" y="0"/>
                  </a:cubicBezTo>
                  <a:cubicBezTo>
                    <a:pt x="209" y="0"/>
                    <a:pt x="242" y="11"/>
                    <a:pt x="269" y="30"/>
                  </a:cubicBezTo>
                  <a:moveTo>
                    <a:pt x="173" y="274"/>
                  </a:moveTo>
                  <a:cubicBezTo>
                    <a:pt x="229" y="274"/>
                    <a:pt x="274" y="229"/>
                    <a:pt x="274" y="173"/>
                  </a:cubicBezTo>
                  <a:cubicBezTo>
                    <a:pt x="274" y="117"/>
                    <a:pt x="229" y="72"/>
                    <a:pt x="173" y="72"/>
                  </a:cubicBezTo>
                  <a:cubicBezTo>
                    <a:pt x="117" y="72"/>
                    <a:pt x="72" y="117"/>
                    <a:pt x="72" y="173"/>
                  </a:cubicBezTo>
                  <a:cubicBezTo>
                    <a:pt x="72" y="229"/>
                    <a:pt x="117" y="274"/>
                    <a:pt x="173" y="274"/>
                  </a:cubicBezTo>
                  <a:close/>
                  <a:moveTo>
                    <a:pt x="173" y="203"/>
                  </a:moveTo>
                  <a:cubicBezTo>
                    <a:pt x="190" y="203"/>
                    <a:pt x="203" y="190"/>
                    <a:pt x="203" y="173"/>
                  </a:cubicBezTo>
                  <a:cubicBezTo>
                    <a:pt x="203" y="156"/>
                    <a:pt x="190" y="143"/>
                    <a:pt x="173" y="143"/>
                  </a:cubicBezTo>
                  <a:cubicBezTo>
                    <a:pt x="156" y="143"/>
                    <a:pt x="143" y="156"/>
                    <a:pt x="143" y="173"/>
                  </a:cubicBezTo>
                  <a:cubicBezTo>
                    <a:pt x="143" y="190"/>
                    <a:pt x="156" y="203"/>
                    <a:pt x="173" y="203"/>
                  </a:cubicBezTo>
                  <a:close/>
                  <a:moveTo>
                    <a:pt x="173" y="173"/>
                  </a:moveTo>
                  <a:cubicBezTo>
                    <a:pt x="241" y="99"/>
                    <a:pt x="241" y="99"/>
                    <a:pt x="241" y="99"/>
                  </a:cubicBezTo>
                  <a:moveTo>
                    <a:pt x="334" y="54"/>
                  </a:moveTo>
                  <a:cubicBezTo>
                    <a:pt x="291" y="54"/>
                    <a:pt x="291" y="54"/>
                    <a:pt x="291" y="54"/>
                  </a:cubicBezTo>
                  <a:cubicBezTo>
                    <a:pt x="291" y="10"/>
                    <a:pt x="291" y="10"/>
                    <a:pt x="291" y="10"/>
                  </a:cubicBezTo>
                  <a:cubicBezTo>
                    <a:pt x="241" y="56"/>
                    <a:pt x="241" y="56"/>
                    <a:pt x="241" y="56"/>
                  </a:cubicBezTo>
                  <a:cubicBezTo>
                    <a:pt x="241" y="99"/>
                    <a:pt x="241" y="99"/>
                    <a:pt x="241" y="99"/>
                  </a:cubicBezTo>
                  <a:cubicBezTo>
                    <a:pt x="285" y="99"/>
                    <a:pt x="285" y="99"/>
                    <a:pt x="285" y="99"/>
                  </a:cubicBezTo>
                  <a:lnTo>
                    <a:pt x="334" y="54"/>
                  </a:lnTo>
                  <a:close/>
                </a:path>
              </a:pathLst>
            </a:custGeom>
            <a:noFill/>
            <a:ln w="2222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228">
                <a:defRPr/>
              </a:pPr>
              <a:endParaRPr lang="en-US" sz="882">
                <a:gradFill>
                  <a:gsLst>
                    <a:gs pos="0">
                      <a:srgbClr val="505050"/>
                    </a:gs>
                    <a:gs pos="100000">
                      <a:srgbClr val="505050"/>
                    </a:gs>
                  </a:gsLst>
                  <a:lin ang="5400000" scaled="1"/>
                </a:gradFill>
                <a:latin typeface="Segoe UI Semilight"/>
              </a:endParaRPr>
            </a:p>
          </p:txBody>
        </p:sp>
      </p:grpSp>
      <p:grpSp>
        <p:nvGrpSpPr>
          <p:cNvPr id="11" name="Group 10">
            <a:extLst>
              <a:ext uri="{FF2B5EF4-FFF2-40B4-BE49-F238E27FC236}">
                <a16:creationId xmlns:a16="http://schemas.microsoft.com/office/drawing/2014/main" id="{B47ECF0F-6DD9-450C-ACE4-AFA5489E9782}"/>
              </a:ext>
            </a:extLst>
          </p:cNvPr>
          <p:cNvGrpSpPr/>
          <p:nvPr/>
        </p:nvGrpSpPr>
        <p:grpSpPr>
          <a:xfrm>
            <a:off x="5199575" y="1815453"/>
            <a:ext cx="1792850" cy="1792850"/>
            <a:chOff x="5303837" y="1851360"/>
            <a:chExt cx="1828800" cy="1828800"/>
          </a:xfrm>
        </p:grpSpPr>
        <p:sp>
          <p:nvSpPr>
            <p:cNvPr id="8" name="Oval 7"/>
            <p:cNvSpPr/>
            <p:nvPr/>
          </p:nvSpPr>
          <p:spPr bwMode="auto">
            <a:xfrm>
              <a:off x="5303837" y="1851360"/>
              <a:ext cx="1828800" cy="1828800"/>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defRPr/>
              </a:pPr>
              <a:endParaRPr lang="en-US" sz="2353"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8" name="Processing_E9F5">
              <a:extLst>
                <a:ext uri="{FF2B5EF4-FFF2-40B4-BE49-F238E27FC236}">
                  <a16:creationId xmlns:a16="http://schemas.microsoft.com/office/drawing/2014/main" id="{C4DB4564-1901-4DFB-9611-5CA84A6887CB}"/>
                </a:ext>
              </a:extLst>
            </p:cNvPr>
            <p:cNvSpPr>
              <a:spLocks noChangeAspect="1" noEditPoints="1"/>
            </p:cNvSpPr>
            <p:nvPr/>
          </p:nvSpPr>
          <p:spPr bwMode="auto">
            <a:xfrm>
              <a:off x="5830699" y="2428241"/>
              <a:ext cx="775078" cy="675040"/>
            </a:xfrm>
            <a:custGeom>
              <a:avLst/>
              <a:gdLst>
                <a:gd name="T0" fmla="*/ 924 w 3867"/>
                <a:gd name="T1" fmla="*/ 299 h 3367"/>
                <a:gd name="T2" fmla="*/ 1549 w 3867"/>
                <a:gd name="T3" fmla="*/ 924 h 3367"/>
                <a:gd name="T4" fmla="*/ 924 w 3867"/>
                <a:gd name="T5" fmla="*/ 1549 h 3367"/>
                <a:gd name="T6" fmla="*/ 299 w 3867"/>
                <a:gd name="T7" fmla="*/ 924 h 3367"/>
                <a:gd name="T8" fmla="*/ 924 w 3867"/>
                <a:gd name="T9" fmla="*/ 299 h 3367"/>
                <a:gd name="T10" fmla="*/ 1163 w 3867"/>
                <a:gd name="T11" fmla="*/ 347 h 3367"/>
                <a:gd name="T12" fmla="*/ 1307 w 3867"/>
                <a:gd name="T13" fmla="*/ 0 h 3367"/>
                <a:gd name="T14" fmla="*/ 1501 w 3867"/>
                <a:gd name="T15" fmla="*/ 685 h 3367"/>
                <a:gd name="T16" fmla="*/ 1848 w 3867"/>
                <a:gd name="T17" fmla="*/ 541 h 3367"/>
                <a:gd name="T18" fmla="*/ 1501 w 3867"/>
                <a:gd name="T19" fmla="*/ 1163 h 3367"/>
                <a:gd name="T20" fmla="*/ 1848 w 3867"/>
                <a:gd name="T21" fmla="*/ 1307 h 3367"/>
                <a:gd name="T22" fmla="*/ 1163 w 3867"/>
                <a:gd name="T23" fmla="*/ 1501 h 3367"/>
                <a:gd name="T24" fmla="*/ 1307 w 3867"/>
                <a:gd name="T25" fmla="*/ 1848 h 3367"/>
                <a:gd name="T26" fmla="*/ 685 w 3867"/>
                <a:gd name="T27" fmla="*/ 1501 h 3367"/>
                <a:gd name="T28" fmla="*/ 541 w 3867"/>
                <a:gd name="T29" fmla="*/ 1848 h 3367"/>
                <a:gd name="T30" fmla="*/ 347 w 3867"/>
                <a:gd name="T31" fmla="*/ 1163 h 3367"/>
                <a:gd name="T32" fmla="*/ 0 w 3867"/>
                <a:gd name="T33" fmla="*/ 1307 h 3367"/>
                <a:gd name="T34" fmla="*/ 0 w 3867"/>
                <a:gd name="T35" fmla="*/ 541 h 3367"/>
                <a:gd name="T36" fmla="*/ 347 w 3867"/>
                <a:gd name="T37" fmla="*/ 685 h 3367"/>
                <a:gd name="T38" fmla="*/ 685 w 3867"/>
                <a:gd name="T39" fmla="*/ 347 h 3367"/>
                <a:gd name="T40" fmla="*/ 541 w 3867"/>
                <a:gd name="T41" fmla="*/ 0 h 3367"/>
                <a:gd name="T42" fmla="*/ 2049 w 3867"/>
                <a:gd name="T43" fmla="*/ 2299 h 3367"/>
                <a:gd name="T44" fmla="*/ 2799 w 3867"/>
                <a:gd name="T45" fmla="*/ 3049 h 3367"/>
                <a:gd name="T46" fmla="*/ 3549 w 3867"/>
                <a:gd name="T47" fmla="*/ 2299 h 3367"/>
                <a:gd name="T48" fmla="*/ 2799 w 3867"/>
                <a:gd name="T49" fmla="*/ 1549 h 3367"/>
                <a:gd name="T50" fmla="*/ 2049 w 3867"/>
                <a:gd name="T51" fmla="*/ 2299 h 3367"/>
                <a:gd name="T52" fmla="*/ 2357 w 3867"/>
                <a:gd name="T53" fmla="*/ 1231 h 3367"/>
                <a:gd name="T54" fmla="*/ 2512 w 3867"/>
                <a:gd name="T55" fmla="*/ 1606 h 3367"/>
                <a:gd name="T56" fmla="*/ 2106 w 3867"/>
                <a:gd name="T57" fmla="*/ 2012 h 3367"/>
                <a:gd name="T58" fmla="*/ 1731 w 3867"/>
                <a:gd name="T59" fmla="*/ 1856 h 3367"/>
                <a:gd name="T60" fmla="*/ 2106 w 3867"/>
                <a:gd name="T61" fmla="*/ 2586 h 3367"/>
                <a:gd name="T62" fmla="*/ 1731 w 3867"/>
                <a:gd name="T63" fmla="*/ 2741 h 3367"/>
                <a:gd name="T64" fmla="*/ 2512 w 3867"/>
                <a:gd name="T65" fmla="*/ 2992 h 3367"/>
                <a:gd name="T66" fmla="*/ 2357 w 3867"/>
                <a:gd name="T67" fmla="*/ 3367 h 3367"/>
                <a:gd name="T68" fmla="*/ 3086 w 3867"/>
                <a:gd name="T69" fmla="*/ 2992 h 3367"/>
                <a:gd name="T70" fmla="*/ 3241 w 3867"/>
                <a:gd name="T71" fmla="*/ 3367 h 3367"/>
                <a:gd name="T72" fmla="*/ 3492 w 3867"/>
                <a:gd name="T73" fmla="*/ 2586 h 3367"/>
                <a:gd name="T74" fmla="*/ 3867 w 3867"/>
                <a:gd name="T75" fmla="*/ 2741 h 3367"/>
                <a:gd name="T76" fmla="*/ 3492 w 3867"/>
                <a:gd name="T77" fmla="*/ 2012 h 3367"/>
                <a:gd name="T78" fmla="*/ 3867 w 3867"/>
                <a:gd name="T79" fmla="*/ 1856 h 3367"/>
                <a:gd name="T80" fmla="*/ 3086 w 3867"/>
                <a:gd name="T81" fmla="*/ 1606 h 3367"/>
                <a:gd name="T82" fmla="*/ 3241 w 3867"/>
                <a:gd name="T83" fmla="*/ 1231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7" h="3367">
                  <a:moveTo>
                    <a:pt x="924" y="299"/>
                  </a:moveTo>
                  <a:cubicBezTo>
                    <a:pt x="1269" y="299"/>
                    <a:pt x="1549" y="579"/>
                    <a:pt x="1549" y="924"/>
                  </a:cubicBezTo>
                  <a:cubicBezTo>
                    <a:pt x="1549" y="1269"/>
                    <a:pt x="1269" y="1549"/>
                    <a:pt x="924" y="1549"/>
                  </a:cubicBezTo>
                  <a:cubicBezTo>
                    <a:pt x="579" y="1549"/>
                    <a:pt x="299" y="1269"/>
                    <a:pt x="299" y="924"/>
                  </a:cubicBezTo>
                  <a:cubicBezTo>
                    <a:pt x="299" y="579"/>
                    <a:pt x="579" y="299"/>
                    <a:pt x="924" y="299"/>
                  </a:cubicBezTo>
                  <a:close/>
                  <a:moveTo>
                    <a:pt x="1163" y="347"/>
                  </a:moveTo>
                  <a:cubicBezTo>
                    <a:pt x="1307" y="0"/>
                    <a:pt x="1307" y="0"/>
                    <a:pt x="1307" y="0"/>
                  </a:cubicBezTo>
                  <a:moveTo>
                    <a:pt x="1501" y="685"/>
                  </a:moveTo>
                  <a:cubicBezTo>
                    <a:pt x="1848" y="541"/>
                    <a:pt x="1848" y="541"/>
                    <a:pt x="1848" y="541"/>
                  </a:cubicBezTo>
                  <a:moveTo>
                    <a:pt x="1501" y="1163"/>
                  </a:moveTo>
                  <a:cubicBezTo>
                    <a:pt x="1848" y="1307"/>
                    <a:pt x="1848" y="1307"/>
                    <a:pt x="1848" y="1307"/>
                  </a:cubicBezTo>
                  <a:moveTo>
                    <a:pt x="1163" y="1501"/>
                  </a:moveTo>
                  <a:cubicBezTo>
                    <a:pt x="1307" y="1848"/>
                    <a:pt x="1307" y="1848"/>
                    <a:pt x="1307" y="1848"/>
                  </a:cubicBezTo>
                  <a:moveTo>
                    <a:pt x="685" y="1501"/>
                  </a:moveTo>
                  <a:cubicBezTo>
                    <a:pt x="541" y="1848"/>
                    <a:pt x="541" y="1848"/>
                    <a:pt x="541" y="1848"/>
                  </a:cubicBezTo>
                  <a:moveTo>
                    <a:pt x="347" y="1163"/>
                  </a:moveTo>
                  <a:cubicBezTo>
                    <a:pt x="0" y="1307"/>
                    <a:pt x="0" y="1307"/>
                    <a:pt x="0" y="1307"/>
                  </a:cubicBezTo>
                  <a:moveTo>
                    <a:pt x="0" y="541"/>
                  </a:moveTo>
                  <a:cubicBezTo>
                    <a:pt x="347" y="685"/>
                    <a:pt x="347" y="685"/>
                    <a:pt x="347" y="685"/>
                  </a:cubicBezTo>
                  <a:moveTo>
                    <a:pt x="685" y="347"/>
                  </a:moveTo>
                  <a:cubicBezTo>
                    <a:pt x="541" y="0"/>
                    <a:pt x="541" y="0"/>
                    <a:pt x="541" y="0"/>
                  </a:cubicBezTo>
                  <a:moveTo>
                    <a:pt x="2049" y="2299"/>
                  </a:moveTo>
                  <a:cubicBezTo>
                    <a:pt x="2049" y="2713"/>
                    <a:pt x="2385" y="3049"/>
                    <a:pt x="2799" y="3049"/>
                  </a:cubicBezTo>
                  <a:cubicBezTo>
                    <a:pt x="3213" y="3049"/>
                    <a:pt x="3549" y="2713"/>
                    <a:pt x="3549" y="2299"/>
                  </a:cubicBezTo>
                  <a:cubicBezTo>
                    <a:pt x="3549" y="1885"/>
                    <a:pt x="3213" y="1549"/>
                    <a:pt x="2799" y="1549"/>
                  </a:cubicBezTo>
                  <a:cubicBezTo>
                    <a:pt x="2385" y="1549"/>
                    <a:pt x="2049" y="1885"/>
                    <a:pt x="2049" y="2299"/>
                  </a:cubicBezTo>
                  <a:close/>
                  <a:moveTo>
                    <a:pt x="2357" y="1231"/>
                  </a:moveTo>
                  <a:cubicBezTo>
                    <a:pt x="2512" y="1606"/>
                    <a:pt x="2512" y="1606"/>
                    <a:pt x="2512" y="1606"/>
                  </a:cubicBezTo>
                  <a:moveTo>
                    <a:pt x="2106" y="2012"/>
                  </a:moveTo>
                  <a:cubicBezTo>
                    <a:pt x="1731" y="1856"/>
                    <a:pt x="1731" y="1856"/>
                    <a:pt x="1731" y="1856"/>
                  </a:cubicBezTo>
                  <a:moveTo>
                    <a:pt x="2106" y="2586"/>
                  </a:moveTo>
                  <a:cubicBezTo>
                    <a:pt x="1731" y="2741"/>
                    <a:pt x="1731" y="2741"/>
                    <a:pt x="1731" y="2741"/>
                  </a:cubicBezTo>
                  <a:moveTo>
                    <a:pt x="2512" y="2992"/>
                  </a:moveTo>
                  <a:cubicBezTo>
                    <a:pt x="2357" y="3367"/>
                    <a:pt x="2357" y="3367"/>
                    <a:pt x="2357" y="3367"/>
                  </a:cubicBezTo>
                  <a:moveTo>
                    <a:pt x="3086" y="2992"/>
                  </a:moveTo>
                  <a:cubicBezTo>
                    <a:pt x="3241" y="3367"/>
                    <a:pt x="3241" y="3367"/>
                    <a:pt x="3241" y="3367"/>
                  </a:cubicBezTo>
                  <a:moveTo>
                    <a:pt x="3492" y="2586"/>
                  </a:moveTo>
                  <a:cubicBezTo>
                    <a:pt x="3867" y="2741"/>
                    <a:pt x="3867" y="2741"/>
                    <a:pt x="3867" y="2741"/>
                  </a:cubicBezTo>
                  <a:moveTo>
                    <a:pt x="3492" y="2012"/>
                  </a:moveTo>
                  <a:cubicBezTo>
                    <a:pt x="3867" y="1856"/>
                    <a:pt x="3867" y="1856"/>
                    <a:pt x="3867" y="1856"/>
                  </a:cubicBezTo>
                  <a:moveTo>
                    <a:pt x="3086" y="1606"/>
                  </a:moveTo>
                  <a:cubicBezTo>
                    <a:pt x="3241" y="1231"/>
                    <a:pt x="3241" y="1231"/>
                    <a:pt x="3241" y="1231"/>
                  </a:cubicBezTo>
                </a:path>
              </a:pathLst>
            </a:custGeom>
            <a:noFill/>
            <a:ln w="2222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228">
                <a:defRPr/>
              </a:pPr>
              <a:endParaRPr lang="en-US" sz="1800">
                <a:solidFill>
                  <a:srgbClr val="353535"/>
                </a:solidFill>
                <a:latin typeface="Segoe UI Semilight"/>
              </a:endParaRPr>
            </a:p>
          </p:txBody>
        </p:sp>
      </p:grpSp>
      <p:grpSp>
        <p:nvGrpSpPr>
          <p:cNvPr id="22" name="Group 21">
            <a:extLst>
              <a:ext uri="{FF2B5EF4-FFF2-40B4-BE49-F238E27FC236}">
                <a16:creationId xmlns:a16="http://schemas.microsoft.com/office/drawing/2014/main" id="{0C849A0A-8707-4209-BA22-87CBED3E50B6}"/>
              </a:ext>
            </a:extLst>
          </p:cNvPr>
          <p:cNvGrpSpPr/>
          <p:nvPr/>
        </p:nvGrpSpPr>
        <p:grpSpPr>
          <a:xfrm>
            <a:off x="9085224" y="1815453"/>
            <a:ext cx="1792850" cy="1792850"/>
            <a:chOff x="9267401" y="1851360"/>
            <a:chExt cx="1828800" cy="1828800"/>
          </a:xfrm>
        </p:grpSpPr>
        <p:sp>
          <p:nvSpPr>
            <p:cNvPr id="14" name="Oval 13"/>
            <p:cNvSpPr/>
            <p:nvPr/>
          </p:nvSpPr>
          <p:spPr bwMode="auto">
            <a:xfrm>
              <a:off x="9267401" y="1851360"/>
              <a:ext cx="1828800" cy="1828800"/>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defRPr/>
              </a:pPr>
              <a:endParaRPr lang="en-US" sz="2353"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1" name="Lock_2">
              <a:extLst>
                <a:ext uri="{FF2B5EF4-FFF2-40B4-BE49-F238E27FC236}">
                  <a16:creationId xmlns:a16="http://schemas.microsoft.com/office/drawing/2014/main" id="{091C6A32-C100-4BCC-BDD5-D6A4CF829F7B}"/>
                </a:ext>
              </a:extLst>
            </p:cNvPr>
            <p:cNvSpPr>
              <a:spLocks noChangeAspect="1" noEditPoints="1"/>
            </p:cNvSpPr>
            <p:nvPr/>
          </p:nvSpPr>
          <p:spPr bwMode="auto">
            <a:xfrm>
              <a:off x="9942332" y="2431067"/>
              <a:ext cx="478938" cy="669386"/>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path>
              </a:pathLst>
            </a:custGeom>
            <a:noFill/>
            <a:ln w="2222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228">
                <a:defRPr/>
              </a:pPr>
              <a:endParaRPr lang="en-US" sz="1800">
                <a:gradFill>
                  <a:gsLst>
                    <a:gs pos="0">
                      <a:srgbClr val="505050"/>
                    </a:gs>
                    <a:gs pos="100000">
                      <a:srgbClr val="505050"/>
                    </a:gs>
                  </a:gsLst>
                </a:gradFill>
                <a:latin typeface="Segoe UI Semilight"/>
              </a:endParaRPr>
            </a:p>
          </p:txBody>
        </p:sp>
      </p:grpSp>
    </p:spTree>
    <p:extLst>
      <p:ext uri="{BB962C8B-B14F-4D97-AF65-F5344CB8AC3E}">
        <p14:creationId xmlns:p14="http://schemas.microsoft.com/office/powerpoint/2010/main" val="1926062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path" presetSubtype="0" decel="100000" fill="hold" nodeType="withEffect">
                                  <p:stCondLst>
                                    <p:cond delay="0"/>
                                  </p:stCondLst>
                                  <p:childTnLst>
                                    <p:animMotion origin="layout" path="M -3.125E-6 4.44444E-6 L -3.125E-6 0.03703 " pathEditMode="relative" rAng="0" ptsTypes="AA">
                                      <p:cBhvr>
                                        <p:cTn id="9" dur="600" spd="-100000" fill="hold"/>
                                        <p:tgtEl>
                                          <p:spTgt spid="9"/>
                                        </p:tgtEl>
                                        <p:attrNameLst>
                                          <p:attrName>ppt_x</p:attrName>
                                          <p:attrName>ppt_y</p:attrName>
                                        </p:attrNameLst>
                                      </p:cBhvr>
                                      <p:rCtr x="0" y="1852"/>
                                    </p:animMotion>
                                  </p:childTnLst>
                                </p:cTn>
                              </p:par>
                              <p:par>
                                <p:cTn id="10" presetID="10" presetClass="entr" presetSubtype="0" fill="hold"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42" presetClass="path" presetSubtype="0" decel="100000" fill="hold" nodeType="withEffect">
                                  <p:stCondLst>
                                    <p:cond delay="100"/>
                                  </p:stCondLst>
                                  <p:childTnLst>
                                    <p:animMotion origin="layout" path="M -3.125E-6 4.44444E-6 L -3.125E-6 0.03703 " pathEditMode="relative" rAng="0" ptsTypes="AA">
                                      <p:cBhvr>
                                        <p:cTn id="14" dur="600" spd="-100000" fill="hold"/>
                                        <p:tgtEl>
                                          <p:spTgt spid="11"/>
                                        </p:tgtEl>
                                        <p:attrNameLst>
                                          <p:attrName>ppt_x</p:attrName>
                                          <p:attrName>ppt_y</p:attrName>
                                        </p:attrNameLst>
                                      </p:cBhvr>
                                      <p:rCtr x="0" y="1852"/>
                                    </p:animMotion>
                                  </p:childTnLst>
                                </p:cTn>
                              </p:par>
                              <p:par>
                                <p:cTn id="15" presetID="10" presetClass="entr" presetSubtype="0"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42" presetClass="path" presetSubtype="0" decel="100000" fill="hold" nodeType="withEffect">
                                  <p:stCondLst>
                                    <p:cond delay="200"/>
                                  </p:stCondLst>
                                  <p:childTnLst>
                                    <p:animMotion origin="layout" path="M -3.125E-6 4.44444E-6 L -3.125E-6 0.03703 " pathEditMode="relative" rAng="0" ptsTypes="AA">
                                      <p:cBhvr>
                                        <p:cTn id="19" dur="600" spd="-100000" fill="hold"/>
                                        <p:tgtEl>
                                          <p:spTgt spid="22"/>
                                        </p:tgtEl>
                                        <p:attrNameLst>
                                          <p:attrName>ppt_x</p:attrName>
                                          <p:attrName>ppt_y</p:attrName>
                                        </p:attrNameLst>
                                      </p:cBhvr>
                                      <p:rCtr x="0" y="1852"/>
                                    </p:animMotion>
                                  </p:childTnLst>
                                </p:cTn>
                              </p:par>
                              <p:par>
                                <p:cTn id="20" presetID="10" presetClass="entr" presetSubtype="0" fill="hold" grpId="0" nodeType="withEffect">
                                  <p:stCondLst>
                                    <p:cond delay="1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64" presetClass="path" presetSubtype="0" decel="100000" fill="hold" grpId="1" nodeType="withEffect">
                                  <p:stCondLst>
                                    <p:cond delay="100"/>
                                  </p:stCondLst>
                                  <p:childTnLst>
                                    <p:animMotion origin="layout" path="M -1.16926E-6 9.07853E-9 L -1.16926E-6 -0.04539 " pathEditMode="relative" rAng="0" ptsTypes="AA">
                                      <p:cBhvr>
                                        <p:cTn id="24" dur="600" spd="-100000" fill="hold"/>
                                        <p:tgtEl>
                                          <p:spTgt spid="10"/>
                                        </p:tgtEl>
                                        <p:attrNameLst>
                                          <p:attrName>ppt_x</p:attrName>
                                          <p:attrName>ppt_y</p:attrName>
                                        </p:attrNameLst>
                                      </p:cBhvr>
                                      <p:rCtr x="0" y="-2270"/>
                                    </p:animMotion>
                                  </p:childTnLst>
                                </p:cTn>
                              </p:par>
                              <p:par>
                                <p:cTn id="25" presetID="10" presetClass="entr" presetSubtype="0" fill="hold" grpId="0" nodeType="withEffect">
                                  <p:stCondLst>
                                    <p:cond delay="2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64" presetClass="path" presetSubtype="0" decel="100000" fill="hold" grpId="1" nodeType="withEffect">
                                  <p:stCondLst>
                                    <p:cond delay="200"/>
                                  </p:stCondLst>
                                  <p:childTnLst>
                                    <p:animMotion origin="layout" path="M 0 9.07853E-9 L 0 -0.04539 " pathEditMode="relative" rAng="0" ptsTypes="AA">
                                      <p:cBhvr>
                                        <p:cTn id="29" dur="600" spd="-100000" fill="hold"/>
                                        <p:tgtEl>
                                          <p:spTgt spid="7"/>
                                        </p:tgtEl>
                                        <p:attrNameLst>
                                          <p:attrName>ppt_x</p:attrName>
                                          <p:attrName>ppt_y</p:attrName>
                                        </p:attrNameLst>
                                      </p:cBhvr>
                                      <p:rCtr x="0" y="-2270"/>
                                    </p:animMotion>
                                  </p:childTnLst>
                                </p:cTn>
                              </p:par>
                              <p:par>
                                <p:cTn id="30" presetID="10" presetClass="entr" presetSubtype="0" fill="hold" grpId="0" nodeType="withEffect">
                                  <p:stCondLst>
                                    <p:cond delay="3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64" presetClass="path" presetSubtype="0" decel="100000" fill="hold" grpId="1" nodeType="withEffect">
                                  <p:stCondLst>
                                    <p:cond delay="300"/>
                                  </p:stCondLst>
                                  <p:childTnLst>
                                    <p:animMotion origin="layout" path="M 1.16926E-6 9.07853E-9 L 1.16926E-6 -0.04539 " pathEditMode="relative" rAng="0" ptsTypes="AA">
                                      <p:cBhvr>
                                        <p:cTn id="34" dur="600" spd="-100000" fill="hold"/>
                                        <p:tgtEl>
                                          <p:spTgt spid="13"/>
                                        </p:tgtEl>
                                        <p:attrNameLst>
                                          <p:attrName>ppt_x</p:attrName>
                                          <p:attrName>ppt_y</p:attrName>
                                        </p:attrNameLst>
                                      </p:cBhvr>
                                      <p:rCtr x="0" y="-2270"/>
                                    </p:animMotion>
                                  </p:childTnLst>
                                </p:cTn>
                              </p:par>
                            </p:childTnLst>
                          </p:cTn>
                        </p:par>
                      </p:childTnLst>
                    </p:cTn>
                  </p:par>
                  <p:par>
                    <p:cTn id="35" fill="hold">
                      <p:stCondLst>
                        <p:cond delay="indefinite"/>
                      </p:stCondLst>
                      <p:childTnLst>
                        <p:par>
                          <p:cTn id="36" fill="hold">
                            <p:stCondLst>
                              <p:cond delay="0"/>
                            </p:stCondLst>
                            <p:childTnLst>
                              <p:par>
                                <p:cTn id="37" presetID="2" presetClass="entr" presetSubtype="8" decel="10000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1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42" presetClass="path" presetSubtype="0" decel="100000" fill="hold" grpId="1" nodeType="withEffect">
                                  <p:stCondLst>
                                    <p:cond delay="100"/>
                                  </p:stCondLst>
                                  <p:childTnLst>
                                    <p:animMotion origin="layout" path="M 0 -4.05356E-6 L 0 0.037 " pathEditMode="relative" rAng="0" ptsTypes="AA">
                                      <p:cBhvr>
                                        <p:cTn id="45" dur="600" spd="-100000" fill="hold"/>
                                        <p:tgtEl>
                                          <p:spTgt spid="16"/>
                                        </p:tgtEl>
                                        <p:attrNameLst>
                                          <p:attrName>ppt_x</p:attrName>
                                          <p:attrName>ppt_y</p:attrName>
                                        </p:attrNameLst>
                                      </p:cBhvr>
                                      <p:rCtr x="0" y="183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0" grpId="0"/>
      <p:bldP spid="10" grpId="1"/>
      <p:bldP spid="7" grpId="0"/>
      <p:bldP spid="7" grpId="1"/>
      <p:bldP spid="16" grpId="0"/>
      <p:bldP spid="16" grpId="1"/>
    </p:bldLst>
  </p:timing>
</p:sld>
</file>

<file path=ppt/slides/slide8.xml><?xml version="1.0" encoding="utf-8"?>
<p:sld xmlns:a16="http://schemas.microsoft.com/office/drawing/2014/main" xmlns:p14="http://schemas.microsoft.com/office/powerpoint/2010/main" xmlns:dgm="http://schemas.openxmlformats.org/drawingml/2006/diagram" xmlns:mc="http://schemas.openxmlformats.org/markup-compatibility/2006" xmlns:p159="http://schemas.microsoft.com/office/powerpoint/2015/09/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AE2C0-3645-4BF5-8AAD-1FC9E3888F88}"/>
              </a:ext>
            </a:extLst>
          </p:cNvPr>
          <p:cNvSpPr>
            <a:spLocks noGrp="1"/>
          </p:cNvSpPr>
          <p:nvPr>
            <p:ph type="title"/>
          </p:nvPr>
        </p:nvSpPr>
        <p:spPr/>
        <p:txBody>
          <a:bodyPr/>
          <a:lstStyle/>
          <a:p>
            <a:r>
              <a:rPr lang="en-US" dirty="0"/>
              <a:t>But Wait … What About?</a:t>
            </a:r>
          </a:p>
        </p:txBody>
      </p:sp>
      <p:graphicFrame>
        <p:nvGraphicFramePr>
          <p:cNvPr id="3" name="Diagram 2">
            <a:extLst>
              <a:ext uri="{FF2B5EF4-FFF2-40B4-BE49-F238E27FC236}">
                <a16:creationId xmlns:a16="http://schemas.microsoft.com/office/drawing/2014/main" id="{7D85B5B0-F1DB-4198-828C-C06EB6AD2992}"/>
              </a:ext>
            </a:extLst>
          </p:cNvPr>
          <p:cNvGraphicFramePr/>
          <p:nvPr>
            <p:extLst>
              <p:ext uri="{D42A27DB-BD31-4B8C-83A1-F6EECF244321}">
                <p14:modId xmlns:p14="http://schemas.microsoft.com/office/powerpoint/2010/main" val="503852662"/>
              </p:ext>
            </p:extLst>
          </p:nvPr>
        </p:nvGraphicFramePr>
        <p:xfrm>
          <a:off x="941558" y="1113236"/>
          <a:ext cx="10308885" cy="55279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21772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16="http://schemas.microsoft.com/office/drawing/2014/main" xmlns:p14="http://schemas.microsoft.com/office/powerpoint/2010/main" xmlns:dgm="http://schemas.openxmlformats.org/drawingml/2006/diagram" xmlns:mc="http://schemas.openxmlformats.org/markup-compatibility/2006" xmlns:p159="http://schemas.microsoft.com/office/powerpoint/2015/09/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AE2C0-3645-4BF5-8AAD-1FC9E3888F88}"/>
              </a:ext>
            </a:extLst>
          </p:cNvPr>
          <p:cNvSpPr>
            <a:spLocks noGrp="1"/>
          </p:cNvSpPr>
          <p:nvPr>
            <p:ph type="title"/>
          </p:nvPr>
        </p:nvSpPr>
        <p:spPr/>
        <p:txBody>
          <a:bodyPr/>
          <a:lstStyle/>
          <a:p>
            <a:r>
              <a:rPr lang="en-US" dirty="0"/>
              <a:t>But Wait … What About?</a:t>
            </a:r>
          </a:p>
        </p:txBody>
      </p:sp>
      <p:graphicFrame>
        <p:nvGraphicFramePr>
          <p:cNvPr id="3" name="Diagram 2">
            <a:extLst>
              <a:ext uri="{FF2B5EF4-FFF2-40B4-BE49-F238E27FC236}">
                <a16:creationId xmlns:a16="http://schemas.microsoft.com/office/drawing/2014/main" id="{7D85B5B0-F1DB-4198-828C-C06EB6AD2992}"/>
              </a:ext>
            </a:extLst>
          </p:cNvPr>
          <p:cNvGraphicFramePr/>
          <p:nvPr>
            <p:extLst>
              <p:ext uri="{D42A27DB-BD31-4B8C-83A1-F6EECF244321}">
                <p14:modId xmlns:p14="http://schemas.microsoft.com/office/powerpoint/2010/main" val="3330038675"/>
              </p:ext>
            </p:extLst>
          </p:nvPr>
        </p:nvGraphicFramePr>
        <p:xfrm>
          <a:off x="941558" y="1113236"/>
          <a:ext cx="10308885" cy="55279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370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5-50195_Microsoft_Build_Template">
  <a:themeElements>
    <a:clrScheme name="Microsoft Build 2018">
      <a:dk1>
        <a:srgbClr val="1A1A1A"/>
      </a:dk1>
      <a:lt1>
        <a:srgbClr val="FFFFFF"/>
      </a:lt1>
      <a:dk2>
        <a:srgbClr val="0D0D0D"/>
      </a:dk2>
      <a:lt2>
        <a:srgbClr val="E6E6E6"/>
      </a:lt2>
      <a:accent1>
        <a:srgbClr val="505050"/>
      </a:accent1>
      <a:accent2>
        <a:srgbClr val="D2D2D2"/>
      </a:accent2>
      <a:accent3>
        <a:srgbClr val="E3008C"/>
      </a:accent3>
      <a:accent4>
        <a:srgbClr val="32145A"/>
      </a:accent4>
      <a:accent5>
        <a:srgbClr val="2139B5"/>
      </a:accent5>
      <a:accent6>
        <a:srgbClr val="E6E6E6"/>
      </a:accent6>
      <a:hlink>
        <a:srgbClr val="2139B5"/>
      </a:hlink>
      <a:folHlink>
        <a:srgbClr val="2139B5"/>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8_16x9_Breakout_Template.potx" id="{1A72F1D6-8E00-44B7-8612-A96C51648790}" vid="{FC63816D-7A82-403A-9DF6-29F1914C43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606EF5350B4AC34299E527B9221D6B5E001A2DF7EB5935C14F830206357EC2322C" ma:contentTypeVersion="26" ma:contentTypeDescription="" ma:contentTypeScope="" ma:versionID="c8759e92857812bc9b3f43044e235f59">
  <xsd:schema xmlns:xsd="http://www.w3.org/2001/XMLSchema" xmlns:xs="http://www.w3.org/2001/XMLSchema" xmlns:p="http://schemas.microsoft.com/office/2006/metadata/properties" xmlns:ns1="http://schemas.microsoft.com/sharepoint/v3" xmlns:ns2="5a4b3278-325d-441a-b38f-6f1926bc734e" xmlns:ns3="230e9df3-be65-4c73-a93b-d1236ebd677e" xmlns:ns5="9d1f81f6-e953-47ea-988e-33ed651c58e6" targetNamespace="http://schemas.microsoft.com/office/2006/metadata/properties" ma:root="true" ma:fieldsID="11717c46bd241e05dcfc96b6b635e9e1" ns1:_="" ns2:_="" ns3:_="" ns5:_="">
    <xsd:import namespace="http://schemas.microsoft.com/sharepoint/v3"/>
    <xsd:import namespace="5a4b3278-325d-441a-b38f-6f1926bc734e"/>
    <xsd:import namespace="230e9df3-be65-4c73-a93b-d1236ebd677e"/>
    <xsd:import namespace="9d1f81f6-e953-47ea-988e-33ed651c58e6"/>
    <xsd:element name="properties">
      <xsd:complexType>
        <xsd:sequence>
          <xsd:element name="documentManagement">
            <xsd:complexType>
              <xsd:all>
                <xsd:element ref="ns2:o33121adfc264c7dbcad13be7db3ea4b" minOccurs="0"/>
                <xsd:element ref="ns3:TaxCatchAll" minOccurs="0"/>
                <xsd:element ref="ns3:TaxCatchAllLabel" minOccurs="0"/>
                <xsd:element ref="ns2:c4b02e5b2c48420dbed84c0f2f02e9a3" minOccurs="0"/>
                <xsd:element ref="ns2:ba5aa7e3a41a404e868a451481761228"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j129f3114929433a812312450a84994c" minOccurs="0"/>
                <xsd:element ref="ns2:e1750f71052543bd8c4d7217e9f56da0" minOccurs="0"/>
                <xsd:element ref="ns2:Session_x0020_Code" minOccurs="0"/>
                <xsd:element ref="ns2:MS_x0020_Content_x0020_Owner" minOccurs="0"/>
                <xsd:element ref="ns2:j478fa01fff54a9d85f93cc1f742caa8" minOccurs="0"/>
                <xsd:element ref="ns2:n26c0b7259a14f82a9880173edc4cb73" minOccurs="0"/>
                <xsd:element ref="ns1:AverageRating" minOccurs="0"/>
                <xsd:element ref="ns1:RatingCount" minOccurs="0"/>
                <xsd:element ref="ns1:LikesCount" minOccurs="0"/>
                <xsd:element ref="ns3:TaxKeywordTaxHTField" minOccurs="0"/>
                <xsd:element ref="ns2:SharedWithUsers" minOccurs="0"/>
                <xsd:element ref="ns2:SharedWithDetails" minOccurs="0"/>
                <xsd:element ref="ns2:LastSharedByUser" minOccurs="0"/>
                <xsd:element ref="ns2:LastSharedByTime" minOccurs="0"/>
                <xsd:element ref="ns5:MediaServiceMetadata" minOccurs="0"/>
                <xsd:element ref="ns5: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a4b3278-325d-441a-b38f-6f1926bc734e" elementFormDefault="qualified">
    <xsd:import namespace="http://schemas.microsoft.com/office/2006/documentManagement/types"/>
    <xsd:import namespace="http://schemas.microsoft.com/office/infopath/2007/PartnerControls"/>
    <xsd:element name="o33121adfc264c7dbcad13be7db3ea4b" ma:index="8" nillable="true" ma:taxonomy="true" ma:internalName="o33121adfc264c7dbcad13be7db3ea4b" ma:taxonomyFieldName="Event_x0020_Name" ma:displayName="Event Name" ma:default="" ma:fieldId="{833121ad-fc26-4c7d-bcad-13be7db3ea4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c4b02e5b2c48420dbed84c0f2f02e9a3" ma:index="12" nillable="true" ma:taxonomy="true" ma:internalName="c4b02e5b2c48420dbed84c0f2f02e9a3" ma:taxonomyFieldName="Event_x0020_Location" ma:displayName="Event Location" ma:default="" ma:fieldId="{c4b02e5b-2c48-420d-bed8-4c0f2f02e9a3}"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ba5aa7e3a41a404e868a451481761228" ma:index="14" nillable="true" ma:taxonomy="true" ma:internalName="ba5aa7e3a41a404e868a451481761228" ma:taxonomyFieldName="Event_x0020_Venue" ma:displayName="Event Venue" ma:default="" ma:fieldId="{ba5aa7e3-a41a-404e-868a-451481761228}"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j129f3114929433a812312450a84994c" ma:index="21" nillable="true" ma:taxonomy="true" ma:internalName="j129f3114929433a812312450a84994c" ma:taxonomyFieldName="Product" ma:displayName="Product" ma:default="" ma:fieldId="{3129f311-4929-433a-8123-12450a84994c}"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e1750f71052543bd8c4d7217e9f56da0" ma:index="23" nillable="true" ma:taxonomy="true" ma:internalName="e1750f71052543bd8c4d7217e9f56da0" ma:taxonomyFieldName="Campaign" ma:displayName="Campaign" ma:default="" ma:fieldId="{e1750f71-0525-43bd-8c4d-7217e9f56da0}"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j478fa01fff54a9d85f93cc1f742caa8" ma:index="27" nillable="true" ma:taxonomy="true" ma:internalName="j478fa01fff54a9d85f93cc1f742caa8" ma:taxonomyFieldName="Track" ma:displayName="Track" ma:default="" ma:fieldId="{3478fa01-fff5-4a9d-85f9-3cc1f742caa8}" ma:sspId="e385fb40-52d4-4fae-9c5b-3e8ff8a5878e" ma:termSetId="3d852f0a-ed69-4ada-86bc-dbe628c826af" ma:anchorId="00000000-0000-0000-0000-000000000000" ma:open="true" ma:isKeyword="false">
      <xsd:complexType>
        <xsd:sequence>
          <xsd:element ref="pc:Terms" minOccurs="0" maxOccurs="1"/>
        </xsd:sequence>
      </xsd:complexType>
    </xsd:element>
    <xsd:element name="n26c0b7259a14f82a9880173edc4cb73" ma:index="29" nillable="true" ma:taxonomy="true" ma:internalName="n26c0b7259a14f82a9880173edc4cb73" ma:taxonomyFieldName="Audience1" ma:displayName="Audience" ma:default="" ma:fieldId="{726c0b72-59a1-4f82-a988-0173edc4cb73}"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7"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8" nillable="true" ma:displayName="Shared With Details" ma:description="" ma:internalName="SharedWithDetails" ma:readOnly="true">
      <xsd:simpleType>
        <xsd:restriction base="dms:Note">
          <xsd:maxLength value="255"/>
        </xsd:restriction>
      </xsd:simpleType>
    </xsd:element>
    <xsd:element name="LastSharedByUser" ma:index="39" nillable="true" ma:displayName="Last Shared By User" ma:description="" ma:internalName="LastSharedByUser" ma:readOnly="true">
      <xsd:simpleType>
        <xsd:restriction base="dms:Note">
          <xsd:maxLength value="255"/>
        </xsd:restriction>
      </xsd:simpleType>
    </xsd:element>
    <xsd:element name="LastSharedByTime" ma:index="40"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8a521885-91de-4219-9471-899125a19f6f}" ma:internalName="TaxCatchAll" ma:showField="CatchAllData" ma:web="5a4b3278-325d-441a-b38f-6f1926bc734e">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8a521885-91de-4219-9471-899125a19f6f}" ma:internalName="TaxCatchAllLabel" ma:readOnly="true" ma:showField="CatchAllDataLabel" ma:web="5a4b3278-325d-441a-b38f-6f1926bc734e">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d1f81f6-e953-47ea-988e-33ed651c58e6" elementFormDefault="qualified">
    <xsd:import namespace="http://schemas.microsoft.com/office/2006/documentManagement/types"/>
    <xsd:import namespace="http://schemas.microsoft.com/office/infopath/2007/PartnerControls"/>
    <xsd:element name="MediaServiceMetadata" ma:index="41" nillable="true" ma:displayName="MediaServiceMetadata" ma:hidden="true" ma:internalName="MediaServiceMetadata" ma:readOnly="true">
      <xsd:simpleType>
        <xsd:restriction base="dms:Note"/>
      </xsd:simpleType>
    </xsd:element>
    <xsd:element name="MediaServiceFastMetadata" ma:index="42"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External_x0020_Speaker xmlns="5a4b3278-325d-441a-b38f-6f1926bc734e">Likness Jeremy</External_x0020_Speaker>
    <j478fa01fff54a9d85f93cc1f742caa8 xmlns="5a4b3278-325d-441a-b38f-6f1926bc734e">
      <Terms xmlns="http://schemas.microsoft.com/office/infopath/2007/PartnerControls"/>
    </j478fa01fff54a9d85f93cc1f742caa8>
    <Event_x0020_End_x0020_Date xmlns="5a4b3278-325d-441a-b38f-6f1926bc734e">2018-05-10T07:00:00+00:00</Event_x0020_End_x0020_Date>
    <LikesCount xmlns="http://schemas.microsoft.com/sharepoint/v3" xsi:nil="true"/>
    <MS_x0020_Speaker xmlns="5a4b3278-325d-441a-b38f-6f1926bc734e">
      <UserInfo>
        <DisplayName/>
        <AccountId xsi:nil="true"/>
        <AccountType/>
      </UserInfo>
    </MS_x0020_Speaker>
    <o33121adfc264c7dbcad13be7db3ea4b xmlns="5a4b3278-325d-441a-b38f-6f1926bc734e">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o33121adfc264c7dbcad13be7db3ea4b>
    <Session_x0020_Code xmlns="5a4b3278-325d-441a-b38f-6f1926bc734e">THR3509</Session_x0020_Code>
    <Presentation_x0020_Date xmlns="5a4b3278-325d-441a-b38f-6f1926bc734e" xsi:nil="true"/>
    <ba5aa7e3a41a404e868a451481761228 xmlns="5a4b3278-325d-441a-b38f-6f1926bc734e">
      <Terms xmlns="http://schemas.microsoft.com/office/infopath/2007/PartnerControls">
        <TermInfo xmlns="http://schemas.microsoft.com/office/infopath/2007/PartnerControls">
          <TermName xmlns="http://schemas.microsoft.com/office/infopath/2007/PartnerControls">Washington State Convention and Trade Center</TermName>
          <TermId xmlns="http://schemas.microsoft.com/office/infopath/2007/PartnerControls">2ebf141d-f871-4cc9-bf08-f87f112ab464</TermId>
        </TermInfo>
      </Terms>
    </ba5aa7e3a41a404e868a451481761228>
    <n26c0b7259a14f82a9880173edc4cb73 xmlns="5a4b3278-325d-441a-b38f-6f1926bc734e">
      <Terms xmlns="http://schemas.microsoft.com/office/infopath/2007/PartnerControls"/>
    </n26c0b7259a14f82a9880173edc4cb73>
    <c4b02e5b2c48420dbed84c0f2f02e9a3 xmlns="5a4b3278-325d-441a-b38f-6f1926bc734e">
      <Terms xmlns="http://schemas.microsoft.com/office/infopath/2007/PartnerControls">
        <TermInfo xmlns="http://schemas.microsoft.com/office/infopath/2007/PartnerControls">
          <TermName xmlns="http://schemas.microsoft.com/office/infopath/2007/PartnerControls">Seattle</TermName>
          <TermId xmlns="http://schemas.microsoft.com/office/infopath/2007/PartnerControls">54f46ed2-c77e-4a59-b182-a4171fdb0d11</TermId>
        </TermInfo>
      </Terms>
    </c4b02e5b2c48420dbed84c0f2f02e9a3>
    <Event_x0020_Start_x0020_Date xmlns="5a4b3278-325d-441a-b38f-6f1926bc734e">2018-05-06T07:00:00+00:00</Event_x0020_Start_x0020_Date>
    <MS_x0020_Content_x0020_Owner xmlns="5a4b3278-325d-441a-b38f-6f1926bc734e">
      <UserInfo>
        <DisplayName/>
        <AccountId xsi:nil="true"/>
        <AccountType/>
      </UserInfo>
    </MS_x0020_Content_x0020_Own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Build</TermName>
          <TermId xmlns="http://schemas.microsoft.com/office/infopath/2007/PartnerControls">98156d08-f86c-467a-ad79-de9e9c534df7</TermId>
        </TermInfo>
      </Terms>
    </TaxKeywordTaxHTField>
    <j129f3114929433a812312450a84994c xmlns="5a4b3278-325d-441a-b38f-6f1926bc734e">
      <Terms xmlns="http://schemas.microsoft.com/office/infopath/2007/PartnerControls"/>
    </j129f3114929433a812312450a84994c>
    <TaxCatchAll xmlns="230e9df3-be65-4c73-a93b-d1236ebd677e">
      <Value>20</Value>
      <Value>19</Value>
      <Value>45</Value>
      <Value>42</Value>
    </TaxCatchAll>
    <e1750f71052543bd8c4d7217e9f56da0 xmlns="5a4b3278-325d-441a-b38f-6f1926bc734e">
      <Terms xmlns="http://schemas.microsoft.com/office/infopath/2007/PartnerControls"/>
    </e1750f71052543bd8c4d7217e9f56da0>
  </documentManagement>
</p:properties>
</file>

<file path=customXml/itemProps1.xml><?xml version="1.0" encoding="utf-8"?>
<ds:datastoreItem xmlns:ds="http://schemas.openxmlformats.org/officeDocument/2006/customXml" ds:itemID="{B71AF13C-1D3C-427F-8B8C-A378D67473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a4b3278-325d-441a-b38f-6f1926bc734e"/>
    <ds:schemaRef ds:uri="230e9df3-be65-4c73-a93b-d1236ebd677e"/>
    <ds:schemaRef ds:uri="9d1f81f6-e953-47ea-988e-33ed651c58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schemas.microsoft.com/office/2006/documentManagement/types"/>
    <ds:schemaRef ds:uri="http://purl.org/dc/terms/"/>
    <ds:schemaRef ds:uri="9d1f81f6-e953-47ea-988e-33ed651c58e6"/>
    <ds:schemaRef ds:uri="5a4b3278-325d-441a-b38f-6f1926bc734e"/>
    <ds:schemaRef ds:uri="http://schemas.microsoft.com/sharepoint/v3"/>
    <ds:schemaRef ds:uri="http://schemas.microsoft.com/office/infopath/2007/PartnerControls"/>
    <ds:schemaRef ds:uri="http://www.w3.org/XML/1998/namespace"/>
    <ds:schemaRef ds:uri="http://purl.org/dc/dcmitype/"/>
    <ds:schemaRef ds:uri="http://schemas.openxmlformats.org/package/2006/metadata/core-properties"/>
    <ds:schemaRef ds:uri="230e9df3-be65-4c73-a93b-d1236ebd677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Microsoft_Build_2018_16x9_Breakout_Template</Template>
  <TotalTime>115</TotalTime>
  <Words>1375</Words>
  <Application>Microsoft Office PowerPoint</Application>
  <PresentationFormat>Widescreen</PresentationFormat>
  <Paragraphs>268</Paragraphs>
  <Slides>34</Slides>
  <Notes>21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34</vt:i4>
      </vt:variant>
    </vt:vector>
  </HeadingPairs>
  <TitlesOfParts>
    <vt:vector size="45" baseType="lpstr">
      <vt:lpstr>Arial</vt:lpstr>
      <vt:lpstr>Calibri</vt:lpstr>
      <vt:lpstr>Consolas</vt:lpstr>
      <vt:lpstr>Segoe Semibold</vt:lpstr>
      <vt:lpstr>Segoe UI</vt:lpstr>
      <vt:lpstr>Segoe UI Light</vt:lpstr>
      <vt:lpstr>Segoe UI Semibold</vt:lpstr>
      <vt:lpstr>Segoe UI Semilight</vt:lpstr>
      <vt:lpstr>Times New Roman</vt:lpstr>
      <vt:lpstr>Wingdings</vt:lpstr>
      <vt:lpstr>5-50195_Microsoft_Build_Template</vt:lpstr>
      <vt:lpstr>PowerPoint Presentation</vt:lpstr>
      <vt:lpstr>Connect Anything to Everything: Serverless Routing and Messaging with Event Grid</vt:lpstr>
      <vt:lpstr>PowerPoint Presentation</vt:lpstr>
      <vt:lpstr>PowerPoint Presentation</vt:lpstr>
      <vt:lpstr>PowerPoint Presentation</vt:lpstr>
      <vt:lpstr>Azure Event Grid</vt:lpstr>
      <vt:lpstr>Benefits</vt:lpstr>
      <vt:lpstr>But Wait … What About?</vt:lpstr>
      <vt:lpstr>But Wait … What About?</vt:lpstr>
      <vt:lpstr>But Wait … What About?</vt:lpstr>
      <vt:lpstr>Scenarios</vt:lpstr>
      <vt:lpstr>Serverless application platform components</vt:lpstr>
      <vt:lpstr>Serverless application platform components</vt:lpstr>
      <vt:lpstr>Serverless application platform components</vt:lpstr>
      <vt:lpstr>Serverless application platform components</vt:lpstr>
      <vt:lpstr>Serverless application platform components</vt:lpstr>
      <vt:lpstr>Manage all events in one place</vt:lpstr>
      <vt:lpstr>Manage all events in one place</vt:lpstr>
      <vt:lpstr>Ensure reliability and performance in your apps</vt:lpstr>
      <vt:lpstr>Target performance</vt:lpstr>
      <vt:lpstr>Concepts</vt:lpstr>
      <vt:lpstr>Native Azure Events</vt:lpstr>
      <vt:lpstr>Event Grid guiding principles</vt:lpstr>
      <vt:lpstr>Message: Command or Event?</vt:lpstr>
      <vt:lpstr>Anatomy of an Event Grid “event”</vt:lpstr>
      <vt:lpstr>A custom message system</vt:lpstr>
      <vt:lpstr>Sending a custom event (part 1)</vt:lpstr>
      <vt:lpstr>Sending a custom event (part 2)</vt:lpstr>
      <vt:lpstr>Receiving an event (validation)</vt:lpstr>
      <vt:lpstr>Receiving an event (parsing)</vt:lpstr>
      <vt:lpstr>Custom Event Grid End-to-End</vt:lpstr>
      <vt:lpstr>In summary …</vt:lpstr>
      <vt:lpstr>PowerPoint Presentation</vt:lpstr>
      <vt:lpstr>PowerPoint Presentation</vt:lpstr>
    </vt:vector>
  </TitlesOfParts>
  <Manager>&lt;Comms manager name here&gt;</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Connect Anything to Everything: Serverless Routing and Messaging with</dc:title>
  <dc:subject>Microsoft Build</dc:subject>
  <dc:creator>Jeremy Likness</dc:creator>
  <cp:keywords>Microsoft Build</cp:keywords>
  <dc:description/>
  <cp:lastModifiedBy>SYSTEM</cp:lastModifiedBy>
  <cp:revision>5</cp:revision>
  <dcterms:created xsi:type="dcterms:W3CDTF">2018-04-27T08:43:35Z</dcterms:created>
  <dcterms:modified xsi:type="dcterms:W3CDTF">2018-05-08T23:57:25Z</dcterms:modified>
  <cp:category>Microsoft Build</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0x010100606EF5350B4AC34299E527B9221D6B5E001A2DF7EB5935C14F830206357EC2322C</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20;#Washington State Convention and Trade Center|2ebf141d-f871-4cc9-bf08-f87f112ab464</vt:lpwstr>
  </property>
  <property fmtid="{D5CDD505-2E9C-101B-9397-08002B2CF9AE}" pid="7" name="Track">
    <vt:lpwstr/>
  </property>
  <property fmtid="{D5CDD505-2E9C-101B-9397-08002B2CF9AE}" pid="8" name="Event Location">
    <vt:lpwstr>19;#Seattle|54f46ed2-c77e-4a59-b182-a4171fdb0d11</vt:lpwstr>
  </property>
  <property fmtid="{D5CDD505-2E9C-101B-9397-08002B2CF9AE}" pid="9" name="Campaign">
    <vt:lpwstr/>
  </property>
  <property fmtid="{D5CDD505-2E9C-101B-9397-08002B2CF9AE}" pid="10" name="IsMyDocuments">
    <vt:bool>true</vt:bool>
  </property>
  <property fmtid="{D5CDD505-2E9C-101B-9397-08002B2CF9AE}" pid="11" name="MSIP_Label_f42aa342-8706-4288-bd11-ebb85995028c_Enabled">
    <vt:lpwstr>True</vt:lpwstr>
  </property>
  <property fmtid="{D5CDD505-2E9C-101B-9397-08002B2CF9AE}" pid="12" name="MSIP_Label_f42aa342-8706-4288-bd11-ebb85995028c_SiteId">
    <vt:lpwstr>72f988bf-86f1-41af-91ab-2d7cd011db47</vt:lpwstr>
  </property>
  <property fmtid="{D5CDD505-2E9C-101B-9397-08002B2CF9AE}" pid="13" name="MSIP_Label_f42aa342-8706-4288-bd11-ebb85995028c_Ref">
    <vt:lpwstr>https://api.informationprotection.azure.com/api/72f988bf-86f1-41af-91ab-2d7cd011db47</vt:lpwstr>
  </property>
  <property fmtid="{D5CDD505-2E9C-101B-9397-08002B2CF9AE}" pid="14" name="MSIP_Label_f42aa342-8706-4288-bd11-ebb85995028c_Owner">
    <vt:lpwstr>maryfj@microsoft.com</vt:lpwstr>
  </property>
  <property fmtid="{D5CDD505-2E9C-101B-9397-08002B2CF9AE}" pid="15" name="MSIP_Label_f42aa342-8706-4288-bd11-ebb85995028c_SetDate">
    <vt:lpwstr>2017-08-29T14:27:20.8568347-07:00</vt:lpwstr>
  </property>
  <property fmtid="{D5CDD505-2E9C-101B-9397-08002B2CF9AE}" pid="16" name="MSIP_Label_f42aa342-8706-4288-bd11-ebb85995028c_Name">
    <vt:lpwstr>General</vt:lpwstr>
  </property>
  <property fmtid="{D5CDD505-2E9C-101B-9397-08002B2CF9AE}" pid="17" name="MSIP_Label_f42aa342-8706-4288-bd11-ebb85995028c_Application">
    <vt:lpwstr>Microsoft Azure Information Protection</vt:lpwstr>
  </property>
  <property fmtid="{D5CDD505-2E9C-101B-9397-08002B2CF9AE}" pid="18" name="MSIP_Label_f42aa342-8706-4288-bd11-ebb85995028c_Extended_MSFT_Method">
    <vt:lpwstr>Automatic</vt:lpwstr>
  </property>
  <property fmtid="{D5CDD505-2E9C-101B-9397-08002B2CF9AE}" pid="19" name="Sensitivity">
    <vt:lpwstr>General</vt:lpwstr>
  </property>
  <property fmtid="{D5CDD505-2E9C-101B-9397-08002B2CF9AE}" pid="20" name="TaxKeyword">
    <vt:lpwstr>42;#Microsoft Build|98156d08-f86c-467a-ad79-de9e9c534df7</vt:lpwstr>
  </property>
  <property fmtid="{D5CDD505-2E9C-101B-9397-08002B2CF9AE}" pid="21" name="Event Name">
    <vt:lpwstr>45;#Build|58542b36-5bf5-46a6-a53f-a41fb7a73785</vt:lpwstr>
  </property>
  <property fmtid="{D5CDD505-2E9C-101B-9397-08002B2CF9AE}" pid="22" name="Audience1">
    <vt:lpwstr/>
  </property>
</Properties>
</file>