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</p:sldMasterIdLst>
  <p:notesMasterIdLst>
    <p:notesMasterId r:id="rId44"/>
  </p:notesMasterIdLst>
  <p:handoutMasterIdLst>
    <p:handoutMasterId r:id="rId45"/>
  </p:handoutMasterIdLst>
  <p:sldIdLst>
    <p:sldId id="1661" r:id="rId5"/>
    <p:sldId id="1806" r:id="rId6"/>
    <p:sldId id="1584" r:id="rId7"/>
    <p:sldId id="1585" r:id="rId8"/>
    <p:sldId id="1586" r:id="rId9"/>
    <p:sldId id="1826" r:id="rId10"/>
    <p:sldId id="1588" r:id="rId11"/>
    <p:sldId id="1589" r:id="rId12"/>
    <p:sldId id="1592" r:id="rId13"/>
    <p:sldId id="1590" r:id="rId14"/>
    <p:sldId id="1593" r:id="rId15"/>
    <p:sldId id="1594" r:id="rId16"/>
    <p:sldId id="1571" r:id="rId17"/>
    <p:sldId id="1822" r:id="rId18"/>
    <p:sldId id="1572" r:id="rId19"/>
    <p:sldId id="1573" r:id="rId20"/>
    <p:sldId id="1576" r:id="rId21"/>
    <p:sldId id="1815" r:id="rId22"/>
    <p:sldId id="1577" r:id="rId23"/>
    <p:sldId id="1629" r:id="rId24"/>
    <p:sldId id="1632" r:id="rId25"/>
    <p:sldId id="1633" r:id="rId26"/>
    <p:sldId id="1634" r:id="rId27"/>
    <p:sldId id="1605" r:id="rId28"/>
    <p:sldId id="1613" r:id="rId29"/>
    <p:sldId id="1616" r:id="rId30"/>
    <p:sldId id="1816" r:id="rId31"/>
    <p:sldId id="1817" r:id="rId32"/>
    <p:sldId id="1818" r:id="rId33"/>
    <p:sldId id="1819" r:id="rId34"/>
    <p:sldId id="1606" r:id="rId35"/>
    <p:sldId id="1607" r:id="rId36"/>
    <p:sldId id="1820" r:id="rId37"/>
    <p:sldId id="1821" r:id="rId38"/>
    <p:sldId id="1823" r:id="rId39"/>
    <p:sldId id="1824" r:id="rId40"/>
    <p:sldId id="1547" r:id="rId41"/>
    <p:sldId id="1811" r:id="rId42"/>
    <p:sldId id="1532" r:id="rId43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Build Template" id="{A073DAE3-B461-442F-A3D3-6642BD875E45}">
          <p14:sldIdLst>
            <p14:sldId id="1661"/>
            <p14:sldId id="1806"/>
            <p14:sldId id="1584"/>
            <p14:sldId id="1585"/>
            <p14:sldId id="1586"/>
            <p14:sldId id="1826"/>
            <p14:sldId id="1588"/>
            <p14:sldId id="1589"/>
            <p14:sldId id="1592"/>
            <p14:sldId id="1590"/>
            <p14:sldId id="1593"/>
            <p14:sldId id="1594"/>
            <p14:sldId id="1571"/>
            <p14:sldId id="1822"/>
            <p14:sldId id="1572"/>
            <p14:sldId id="1573"/>
            <p14:sldId id="1576"/>
            <p14:sldId id="1815"/>
            <p14:sldId id="1577"/>
            <p14:sldId id="1629"/>
            <p14:sldId id="1632"/>
            <p14:sldId id="1633"/>
            <p14:sldId id="1634"/>
            <p14:sldId id="1605"/>
            <p14:sldId id="1613"/>
            <p14:sldId id="1616"/>
            <p14:sldId id="1816"/>
            <p14:sldId id="1817"/>
            <p14:sldId id="1818"/>
            <p14:sldId id="1819"/>
            <p14:sldId id="1606"/>
            <p14:sldId id="1607"/>
            <p14:sldId id="1820"/>
            <p14:sldId id="1821"/>
            <p14:sldId id="1823"/>
            <p14:sldId id="1824"/>
            <p14:sldId id="1547"/>
            <p14:sldId id="1811"/>
            <p14:sldId id="15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E6E6E6"/>
    <a:srgbClr val="1A1A1A"/>
    <a:srgbClr val="FFFFFF"/>
    <a:srgbClr val="0078D4"/>
    <a:srgbClr val="107C10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ACF88D-90E5-426A-A8EF-75970DC3FC67}" v="1586" dt="2018-05-03T17:16:43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979" autoAdjust="0"/>
    <p:restoredTop sz="93693" autoAdjust="0"/>
  </p:normalViewPr>
  <p:slideViewPr>
    <p:cSldViewPr snapToGrid="0">
      <p:cViewPr varScale="1">
        <p:scale>
          <a:sx n="103" d="100"/>
          <a:sy n="103" d="100"/>
        </p:scale>
        <p:origin x="72" y="57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9.xml" Id="rId13" /><Relationship Type="http://schemas.openxmlformats.org/officeDocument/2006/relationships/slide" Target="slides/slide14.xml" Id="rId18" /><Relationship Type="http://schemas.openxmlformats.org/officeDocument/2006/relationships/slide" Target="slides/slide22.xml" Id="rId26" /><Relationship Type="http://schemas.openxmlformats.org/officeDocument/2006/relationships/slide" Target="slides/slide35.xml" Id="rId39" /><Relationship Type="http://schemas.openxmlformats.org/officeDocument/2006/relationships/customXml" Target="../customXml/item3.xml" Id="rId3" /><Relationship Type="http://schemas.openxmlformats.org/officeDocument/2006/relationships/slide" Target="slides/slide17.xml" Id="rId21" /><Relationship Type="http://schemas.openxmlformats.org/officeDocument/2006/relationships/slide" Target="slides/slide30.xml" Id="rId34" /><Relationship Type="http://schemas.openxmlformats.org/officeDocument/2006/relationships/slide" Target="slides/slide38.xml" Id="rId42" /><Relationship Type="http://schemas.openxmlformats.org/officeDocument/2006/relationships/presProps" Target="presProps.xml" Id="rId47" /><Relationship Type="http://schemas.openxmlformats.org/officeDocument/2006/relationships/tableStyles" Target="tableStyles.xml" Id="rId50" /><Relationship Type="http://schemas.openxmlformats.org/officeDocument/2006/relationships/slide" Target="slides/slide3.xml" Id="rId7" /><Relationship Type="http://schemas.openxmlformats.org/officeDocument/2006/relationships/slide" Target="slides/slide8.xml" Id="rId12" /><Relationship Type="http://schemas.openxmlformats.org/officeDocument/2006/relationships/slide" Target="slides/slide13.xml" Id="rId17" /><Relationship Type="http://schemas.openxmlformats.org/officeDocument/2006/relationships/slide" Target="slides/slide21.xml" Id="rId25" /><Relationship Type="http://schemas.openxmlformats.org/officeDocument/2006/relationships/slide" Target="slides/slide29.xml" Id="rId33" /><Relationship Type="http://schemas.openxmlformats.org/officeDocument/2006/relationships/slide" Target="slides/slide34.xml" Id="rId38" /><Relationship Type="http://schemas.openxmlformats.org/officeDocument/2006/relationships/customXml" Target="../customXml/item2.xml" Id="rId2" /><Relationship Type="http://schemas.openxmlformats.org/officeDocument/2006/relationships/slide" Target="slides/slide12.xml" Id="rId16" /><Relationship Type="http://schemas.openxmlformats.org/officeDocument/2006/relationships/slide" Target="slides/slide16.xml" Id="rId20" /><Relationship Type="http://schemas.openxmlformats.org/officeDocument/2006/relationships/slide" Target="slides/slide25.xml" Id="rId29" /><Relationship Type="http://schemas.openxmlformats.org/officeDocument/2006/relationships/slide" Target="slides/slide37.xml" Id="rId41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slide" Target="slides/slide7.xml" Id="rId11" /><Relationship Type="http://schemas.openxmlformats.org/officeDocument/2006/relationships/slide" Target="slides/slide20.xml" Id="rId24" /><Relationship Type="http://schemas.openxmlformats.org/officeDocument/2006/relationships/slide" Target="slides/slide28.xml" Id="rId32" /><Relationship Type="http://schemas.openxmlformats.org/officeDocument/2006/relationships/slide" Target="slides/slide33.xml" Id="rId37" /><Relationship Type="http://schemas.openxmlformats.org/officeDocument/2006/relationships/slide" Target="slides/slide36.xml" Id="rId40" /><Relationship Type="http://schemas.openxmlformats.org/officeDocument/2006/relationships/handoutMaster" Target="handoutMasters/handoutMaster1.xml" Id="rId45" /><Relationship Type="http://schemas.openxmlformats.org/officeDocument/2006/relationships/slide" Target="slides/slide1.xml" Id="rId5" /><Relationship Type="http://schemas.openxmlformats.org/officeDocument/2006/relationships/slide" Target="slides/slide11.xml" Id="rId15" /><Relationship Type="http://schemas.openxmlformats.org/officeDocument/2006/relationships/slide" Target="slides/slide19.xml" Id="rId23" /><Relationship Type="http://schemas.openxmlformats.org/officeDocument/2006/relationships/slide" Target="slides/slide24.xml" Id="rId28" /><Relationship Type="http://schemas.openxmlformats.org/officeDocument/2006/relationships/slide" Target="slides/slide32.xml" Id="rId36" /><Relationship Type="http://schemas.openxmlformats.org/officeDocument/2006/relationships/theme" Target="theme/theme1.xml" Id="rId49" /><Relationship Type="http://schemas.openxmlformats.org/officeDocument/2006/relationships/slide" Target="slides/slide6.xml" Id="rId10" /><Relationship Type="http://schemas.openxmlformats.org/officeDocument/2006/relationships/slide" Target="slides/slide15.xml" Id="rId19" /><Relationship Type="http://schemas.openxmlformats.org/officeDocument/2006/relationships/slide" Target="slides/slide27.xml" Id="rId31" /><Relationship Type="http://schemas.openxmlformats.org/officeDocument/2006/relationships/notesMaster" Target="notesMasters/notesMaster1.xml" Id="rId44" /><Relationship Type="http://schemas.microsoft.com/office/2015/10/relationships/revisionInfo" Target="revisionInfo.xml" Id="rId52" /><Relationship Type="http://schemas.openxmlformats.org/officeDocument/2006/relationships/slideMaster" Target="slideMasters/slideMaster1.xml" Id="rId4" /><Relationship Type="http://schemas.openxmlformats.org/officeDocument/2006/relationships/slide" Target="slides/slide5.xml" Id="rId9" /><Relationship Type="http://schemas.openxmlformats.org/officeDocument/2006/relationships/slide" Target="slides/slide10.xml" Id="rId14" /><Relationship Type="http://schemas.openxmlformats.org/officeDocument/2006/relationships/slide" Target="slides/slide18.xml" Id="rId22" /><Relationship Type="http://schemas.openxmlformats.org/officeDocument/2006/relationships/slide" Target="slides/slide23.xml" Id="rId27" /><Relationship Type="http://schemas.openxmlformats.org/officeDocument/2006/relationships/slide" Target="slides/slide26.xml" Id="rId30" /><Relationship Type="http://schemas.openxmlformats.org/officeDocument/2006/relationships/slide" Target="slides/slide31.xml" Id="rId35" /><Relationship Type="http://schemas.openxmlformats.org/officeDocument/2006/relationships/slide" Target="slides/slide39.xml" Id="rId43" /><Relationship Type="http://schemas.openxmlformats.org/officeDocument/2006/relationships/viewProps" Target="viewProps.xml" Id="rId48" /><Relationship Type="http://schemas.openxmlformats.org/officeDocument/2006/relationships/slide" Target="slides/slide4.xml" Id="rId8" /><Relationship Type="http://schemas.microsoft.com/office/2016/11/relationships/changesInfo" Target="changesInfos/changesInfo1.xml" Id="rId51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e0964351db1cb296" providerId="LiveId" clId="{CFACF88D-90E5-426A-A8EF-75970DC3FC67}"/>
    <pc:docChg chg="undo custSel addSld delSld modSld sldOrd modSection">
      <pc:chgData name="" userId="e0964351db1cb296" providerId="LiveId" clId="{CFACF88D-90E5-426A-A8EF-75970DC3FC67}" dt="2018-05-03T17:16:43.146" v="1565" actId="1076"/>
      <pc:docMkLst>
        <pc:docMk/>
      </pc:docMkLst>
      <pc:sldChg chg="addSp modSp add">
        <pc:chgData name="" userId="e0964351db1cb296" providerId="LiveId" clId="{CFACF88D-90E5-426A-A8EF-75970DC3FC67}" dt="2018-05-03T17:16:43.146" v="1565" actId="1076"/>
        <pc:sldMkLst>
          <pc:docMk/>
          <pc:sldMk cId="3250383161" sldId="1547"/>
        </pc:sldMkLst>
        <pc:spChg chg="add mod">
          <ac:chgData name="" userId="e0964351db1cb296" providerId="LiveId" clId="{CFACF88D-90E5-426A-A8EF-75970DC3FC67}" dt="2018-05-03T17:16:43.146" v="1565" actId="1076"/>
          <ac:spMkLst>
            <pc:docMk/>
            <pc:sldMk cId="3250383161" sldId="1547"/>
            <ac:spMk id="2" creationId="{160A7AF4-FC44-4DC7-B657-DA212B30E2A8}"/>
          </ac:spMkLst>
        </pc:spChg>
        <pc:spChg chg="mod">
          <ac:chgData name="" userId="e0964351db1cb296" providerId="LiveId" clId="{CFACF88D-90E5-426A-A8EF-75970DC3FC67}" dt="2018-05-03T17:15:26.657" v="1549" actId="20577"/>
          <ac:spMkLst>
            <pc:docMk/>
            <pc:sldMk cId="3250383161" sldId="1547"/>
            <ac:spMk id="17" creationId="{E7CF527F-F7C8-40A5-8582-F1E07EFD530D}"/>
          </ac:spMkLst>
        </pc:spChg>
      </pc:sldChg>
      <pc:sldChg chg="addSp delSp modSp add ord">
        <pc:chgData name="" userId="e0964351db1cb296" providerId="LiveId" clId="{CFACF88D-90E5-426A-A8EF-75970DC3FC67}" dt="2018-04-20T18:23:14.546" v="736" actId="14100"/>
        <pc:sldMkLst>
          <pc:docMk/>
          <pc:sldMk cId="2537779166" sldId="1571"/>
        </pc:sldMkLst>
        <pc:spChg chg="del">
          <ac:chgData name="" userId="e0964351db1cb296" providerId="LiveId" clId="{CFACF88D-90E5-426A-A8EF-75970DC3FC67}" dt="2018-04-20T15:46:53.245" v="500" actId="478"/>
          <ac:spMkLst>
            <pc:docMk/>
            <pc:sldMk cId="2537779166" sldId="1571"/>
            <ac:spMk id="3" creationId="{F24BA995-60A2-48F2-917E-EC2A51844374}"/>
          </ac:spMkLst>
        </pc:spChg>
        <pc:spChg chg="add mod">
          <ac:chgData name="" userId="e0964351db1cb296" providerId="LiveId" clId="{CFACF88D-90E5-426A-A8EF-75970DC3FC67}" dt="2018-04-20T15:47:15.538" v="503" actId="14100"/>
          <ac:spMkLst>
            <pc:docMk/>
            <pc:sldMk cId="2537779166" sldId="1571"/>
            <ac:spMk id="4" creationId="{A034D01C-0798-461A-98C8-74666882453E}"/>
          </ac:spMkLst>
        </pc:spChg>
        <pc:picChg chg="mod">
          <ac:chgData name="" userId="e0964351db1cb296" providerId="LiveId" clId="{CFACF88D-90E5-426A-A8EF-75970DC3FC67}" dt="2018-04-20T15:47:05.224" v="502" actId="1076"/>
          <ac:picMkLst>
            <pc:docMk/>
            <pc:sldMk cId="2537779166" sldId="1571"/>
            <ac:picMk id="2" creationId="{98E6304A-B9E5-4E60-9403-56B1EAFAF92F}"/>
          </ac:picMkLst>
        </pc:picChg>
      </pc:sldChg>
      <pc:sldChg chg="delSp modSp add">
        <pc:chgData name="" userId="e0964351db1cb296" providerId="LiveId" clId="{CFACF88D-90E5-426A-A8EF-75970DC3FC67}" dt="2018-04-20T15:15:50.488" v="118" actId="478"/>
        <pc:sldMkLst>
          <pc:docMk/>
          <pc:sldMk cId="120426711" sldId="1572"/>
        </pc:sldMkLst>
        <pc:spChg chg="del">
          <ac:chgData name="" userId="e0964351db1cb296" providerId="LiveId" clId="{CFACF88D-90E5-426A-A8EF-75970DC3FC67}" dt="2018-04-20T15:15:48.333" v="115" actId="478"/>
          <ac:spMkLst>
            <pc:docMk/>
            <pc:sldMk cId="120426711" sldId="1572"/>
            <ac:spMk id="182" creationId="{BF874804-3B11-4C4E-A4B5-4750C03B92F7}"/>
          </ac:spMkLst>
        </pc:spChg>
        <pc:spChg chg="del">
          <ac:chgData name="" userId="e0964351db1cb296" providerId="LiveId" clId="{CFACF88D-90E5-426A-A8EF-75970DC3FC67}" dt="2018-04-20T15:15:50.488" v="118" actId="478"/>
          <ac:spMkLst>
            <pc:docMk/>
            <pc:sldMk cId="120426711" sldId="1572"/>
            <ac:spMk id="183" creationId="{37EDBA42-782A-4025-9208-EBDB0D9FE755}"/>
          </ac:spMkLst>
        </pc:spChg>
        <pc:spChg chg="del mod">
          <ac:chgData name="" userId="e0964351db1cb296" providerId="LiveId" clId="{CFACF88D-90E5-426A-A8EF-75970DC3FC67}" dt="2018-04-20T15:15:48.336" v="117" actId="478"/>
          <ac:spMkLst>
            <pc:docMk/>
            <pc:sldMk cId="120426711" sldId="1572"/>
            <ac:spMk id="184" creationId="{493A1D62-082F-4811-B4B8-DCA2DDFE65C6}"/>
          </ac:spMkLst>
        </pc:spChg>
      </pc:sldChg>
      <pc:sldChg chg="modSp add">
        <pc:chgData name="" userId="e0964351db1cb296" providerId="LiveId" clId="{CFACF88D-90E5-426A-A8EF-75970DC3FC67}" dt="2018-04-20T15:16:22.261" v="121" actId="12100"/>
        <pc:sldMkLst>
          <pc:docMk/>
          <pc:sldMk cId="3662599786" sldId="1573"/>
        </pc:sldMkLst>
        <pc:graphicFrameChg chg="mod">
          <ac:chgData name="" userId="e0964351db1cb296" providerId="LiveId" clId="{CFACF88D-90E5-426A-A8EF-75970DC3FC67}" dt="2018-04-20T15:16:22.261" v="121" actId="12100"/>
          <ac:graphicFrameMkLst>
            <pc:docMk/>
            <pc:sldMk cId="3662599786" sldId="1573"/>
            <ac:graphicFrameMk id="10" creationId="{B024CCC0-86DF-4BEA-A57F-BC076C718F47}"/>
          </ac:graphicFrameMkLst>
        </pc:graphicFrameChg>
      </pc:sldChg>
      <pc:sldChg chg="addSp delSp modSp add modAnim">
        <pc:chgData name="" userId="e0964351db1cb296" providerId="LiveId" clId="{CFACF88D-90E5-426A-A8EF-75970DC3FC67}" dt="2018-04-20T18:27:55.661" v="853" actId="1035"/>
        <pc:sldMkLst>
          <pc:docMk/>
          <pc:sldMk cId="38095624" sldId="1576"/>
        </pc:sldMkLst>
        <pc:spChg chg="mod">
          <ac:chgData name="" userId="e0964351db1cb296" providerId="LiveId" clId="{CFACF88D-90E5-426A-A8EF-75970DC3FC67}" dt="2018-04-20T18:27:47.216" v="832" actId="1035"/>
          <ac:spMkLst>
            <pc:docMk/>
            <pc:sldMk cId="38095624" sldId="1576"/>
            <ac:spMk id="4" creationId="{08229CA6-5332-4C4B-A97A-63DF4C583E6F}"/>
          </ac:spMkLst>
        </pc:spChg>
        <pc:spChg chg="del">
          <ac:chgData name="" userId="e0964351db1cb296" providerId="LiveId" clId="{CFACF88D-90E5-426A-A8EF-75970DC3FC67}" dt="2018-04-20T18:27:08.608" v="782" actId="478"/>
          <ac:spMkLst>
            <pc:docMk/>
            <pc:sldMk cId="38095624" sldId="1576"/>
            <ac:spMk id="6" creationId="{924F82B5-E8F5-4BA5-A23F-098A67B1CDB2}"/>
          </ac:spMkLst>
        </pc:spChg>
        <pc:spChg chg="del">
          <ac:chgData name="" userId="e0964351db1cb296" providerId="LiveId" clId="{CFACF88D-90E5-426A-A8EF-75970DC3FC67}" dt="2018-04-20T18:27:10.662" v="783" actId="478"/>
          <ac:spMkLst>
            <pc:docMk/>
            <pc:sldMk cId="38095624" sldId="1576"/>
            <ac:spMk id="7" creationId="{458AF58B-2ECF-4857-9302-65093B6C6C53}"/>
          </ac:spMkLst>
        </pc:spChg>
        <pc:spChg chg="mod">
          <ac:chgData name="" userId="e0964351db1cb296" providerId="LiveId" clId="{CFACF88D-90E5-426A-A8EF-75970DC3FC67}" dt="2018-04-20T18:27:33.163" v="790" actId="1076"/>
          <ac:spMkLst>
            <pc:docMk/>
            <pc:sldMk cId="38095624" sldId="1576"/>
            <ac:spMk id="8" creationId="{92957572-5B25-415D-987C-8489D0A2B4BE}"/>
          </ac:spMkLst>
        </pc:spChg>
        <pc:spChg chg="mod topLvl">
          <ac:chgData name="" userId="e0964351db1cb296" providerId="LiveId" clId="{CFACF88D-90E5-426A-A8EF-75970DC3FC67}" dt="2018-04-20T15:34:51.914" v="362" actId="164"/>
          <ac:spMkLst>
            <pc:docMk/>
            <pc:sldMk cId="38095624" sldId="1576"/>
            <ac:spMk id="13" creationId="{E31DD73D-79FC-4E68-84C3-3815EC9D300C}"/>
          </ac:spMkLst>
        </pc:spChg>
        <pc:spChg chg="mod topLvl">
          <ac:chgData name="" userId="e0964351db1cb296" providerId="LiveId" clId="{CFACF88D-90E5-426A-A8EF-75970DC3FC67}" dt="2018-04-20T15:34:51.914" v="362" actId="164"/>
          <ac:spMkLst>
            <pc:docMk/>
            <pc:sldMk cId="38095624" sldId="1576"/>
            <ac:spMk id="15" creationId="{3CAF032F-0FD3-4A79-B1E6-C8B9ECE3D149}"/>
          </ac:spMkLst>
        </pc:spChg>
        <pc:spChg chg="mod topLvl">
          <ac:chgData name="" userId="e0964351db1cb296" providerId="LiveId" clId="{CFACF88D-90E5-426A-A8EF-75970DC3FC67}" dt="2018-04-20T15:34:51.914" v="362" actId="164"/>
          <ac:spMkLst>
            <pc:docMk/>
            <pc:sldMk cId="38095624" sldId="1576"/>
            <ac:spMk id="16" creationId="{242E2D04-B18B-489C-BA9D-BAD9A78EEC0D}"/>
          </ac:spMkLst>
        </pc:spChg>
        <pc:spChg chg="mod topLvl">
          <ac:chgData name="" userId="e0964351db1cb296" providerId="LiveId" clId="{CFACF88D-90E5-426A-A8EF-75970DC3FC67}" dt="2018-04-20T15:34:51.914" v="362" actId="164"/>
          <ac:spMkLst>
            <pc:docMk/>
            <pc:sldMk cId="38095624" sldId="1576"/>
            <ac:spMk id="17" creationId="{9BF50AF0-B473-4B9C-A4AB-5482A5A2C789}"/>
          </ac:spMkLst>
        </pc:spChg>
        <pc:spChg chg="mod topLvl">
          <ac:chgData name="" userId="e0964351db1cb296" providerId="LiveId" clId="{CFACF88D-90E5-426A-A8EF-75970DC3FC67}" dt="2018-04-20T15:35:08.884" v="364" actId="164"/>
          <ac:spMkLst>
            <pc:docMk/>
            <pc:sldMk cId="38095624" sldId="1576"/>
            <ac:spMk id="30" creationId="{8E401595-8792-47B5-AD92-EB26D19A252A}"/>
          </ac:spMkLst>
        </pc:spChg>
        <pc:spChg chg="mod topLvl">
          <ac:chgData name="" userId="e0964351db1cb296" providerId="LiveId" clId="{CFACF88D-90E5-426A-A8EF-75970DC3FC67}" dt="2018-04-20T15:35:08.884" v="364" actId="164"/>
          <ac:spMkLst>
            <pc:docMk/>
            <pc:sldMk cId="38095624" sldId="1576"/>
            <ac:spMk id="32" creationId="{E2F8E423-0BCF-4B96-86A4-74FA851C7790}"/>
          </ac:spMkLst>
        </pc:spChg>
        <pc:spChg chg="mod topLvl">
          <ac:chgData name="" userId="e0964351db1cb296" providerId="LiveId" clId="{CFACF88D-90E5-426A-A8EF-75970DC3FC67}" dt="2018-04-20T15:35:08.884" v="364" actId="164"/>
          <ac:spMkLst>
            <pc:docMk/>
            <pc:sldMk cId="38095624" sldId="1576"/>
            <ac:spMk id="33" creationId="{D1D06191-A40B-4F79-AB43-FEADF6897B09}"/>
          </ac:spMkLst>
        </pc:spChg>
        <pc:spChg chg="mod topLvl">
          <ac:chgData name="" userId="e0964351db1cb296" providerId="LiveId" clId="{CFACF88D-90E5-426A-A8EF-75970DC3FC67}" dt="2018-04-20T15:34:59.713" v="363" actId="164"/>
          <ac:spMkLst>
            <pc:docMk/>
            <pc:sldMk cId="38095624" sldId="1576"/>
            <ac:spMk id="38" creationId="{C7479574-E64B-4995-83A7-1A7796F32C45}"/>
          </ac:spMkLst>
        </pc:spChg>
        <pc:spChg chg="mod topLvl">
          <ac:chgData name="" userId="e0964351db1cb296" providerId="LiveId" clId="{CFACF88D-90E5-426A-A8EF-75970DC3FC67}" dt="2018-04-20T15:34:59.713" v="363" actId="164"/>
          <ac:spMkLst>
            <pc:docMk/>
            <pc:sldMk cId="38095624" sldId="1576"/>
            <ac:spMk id="40" creationId="{6784A103-3F44-4F1A-A09A-A8CCA8422687}"/>
          </ac:spMkLst>
        </pc:spChg>
        <pc:spChg chg="mod topLvl">
          <ac:chgData name="" userId="e0964351db1cb296" providerId="LiveId" clId="{CFACF88D-90E5-426A-A8EF-75970DC3FC67}" dt="2018-04-20T15:34:59.713" v="363" actId="164"/>
          <ac:spMkLst>
            <pc:docMk/>
            <pc:sldMk cId="38095624" sldId="1576"/>
            <ac:spMk id="41" creationId="{211754C2-7598-4E3E-9DA9-FEEBC2D14880}"/>
          </ac:spMkLst>
        </pc:spChg>
        <pc:spChg chg="mod">
          <ac:chgData name="" userId="e0964351db1cb296" providerId="LiveId" clId="{CFACF88D-90E5-426A-A8EF-75970DC3FC67}" dt="2018-04-20T15:19:07.608" v="137" actId="13822"/>
          <ac:spMkLst>
            <pc:docMk/>
            <pc:sldMk cId="38095624" sldId="1576"/>
            <ac:spMk id="42" creationId="{039A9A87-9894-4932-A9CC-74AFD719BFA8}"/>
          </ac:spMkLst>
        </pc:spChg>
        <pc:spChg chg="mod">
          <ac:chgData name="" userId="e0964351db1cb296" providerId="LiveId" clId="{CFACF88D-90E5-426A-A8EF-75970DC3FC67}" dt="2018-04-20T15:19:07.608" v="137" actId="13822"/>
          <ac:spMkLst>
            <pc:docMk/>
            <pc:sldMk cId="38095624" sldId="1576"/>
            <ac:spMk id="43" creationId="{2F8AD65D-1AC4-450A-8235-E150461F708D}"/>
          </ac:spMkLst>
        </pc:spChg>
        <pc:spChg chg="mod">
          <ac:chgData name="" userId="e0964351db1cb296" providerId="LiveId" clId="{CFACF88D-90E5-426A-A8EF-75970DC3FC67}" dt="2018-04-20T15:19:07.608" v="137" actId="13822"/>
          <ac:spMkLst>
            <pc:docMk/>
            <pc:sldMk cId="38095624" sldId="1576"/>
            <ac:spMk id="44" creationId="{6BEF082F-14DF-47E8-B6B2-6FCC1090BF5A}"/>
          </ac:spMkLst>
        </pc:spChg>
        <pc:spChg chg="mod">
          <ac:chgData name="" userId="e0964351db1cb296" providerId="LiveId" clId="{CFACF88D-90E5-426A-A8EF-75970DC3FC67}" dt="2018-04-20T15:19:07.608" v="137" actId="13822"/>
          <ac:spMkLst>
            <pc:docMk/>
            <pc:sldMk cId="38095624" sldId="1576"/>
            <ac:spMk id="45" creationId="{42EB8CF3-C183-4E99-B785-FC31EBC9E0E4}"/>
          </ac:spMkLst>
        </pc:spChg>
        <pc:grpChg chg="del">
          <ac:chgData name="" userId="e0964351db1cb296" providerId="LiveId" clId="{CFACF88D-90E5-426A-A8EF-75970DC3FC67}" dt="2018-04-20T15:19:29.615" v="138" actId="165"/>
          <ac:grpSpMkLst>
            <pc:docMk/>
            <pc:sldMk cId="38095624" sldId="1576"/>
            <ac:grpSpMk id="9" creationId="{8E6CB524-9FD3-49AB-8F79-A9424ABF365A}"/>
          </ac:grpSpMkLst>
        </pc:grpChg>
        <pc:grpChg chg="del">
          <ac:chgData name="" userId="e0964351db1cb296" providerId="LiveId" clId="{CFACF88D-90E5-426A-A8EF-75970DC3FC67}" dt="2018-04-20T15:19:29.615" v="138" actId="165"/>
          <ac:grpSpMkLst>
            <pc:docMk/>
            <pc:sldMk cId="38095624" sldId="1576"/>
            <ac:grpSpMk id="10" creationId="{06BB3057-C384-4C5E-88F7-EEA3F1AD2EF3}"/>
          </ac:grpSpMkLst>
        </pc:grpChg>
        <pc:grpChg chg="add mod">
          <ac:chgData name="" userId="e0964351db1cb296" providerId="LiveId" clId="{CFACF88D-90E5-426A-A8EF-75970DC3FC67}" dt="2018-04-20T18:27:55.661" v="853" actId="1035"/>
          <ac:grpSpMkLst>
            <pc:docMk/>
            <pc:sldMk cId="38095624" sldId="1576"/>
            <ac:grpSpMk id="11" creationId="{65BD8086-5D86-4E35-94F7-8785B5C13DE5}"/>
          </ac:grpSpMkLst>
        </pc:grpChg>
        <pc:grpChg chg="del">
          <ac:chgData name="" userId="e0964351db1cb296" providerId="LiveId" clId="{CFACF88D-90E5-426A-A8EF-75970DC3FC67}" dt="2018-04-20T15:19:29.615" v="138" actId="165"/>
          <ac:grpSpMkLst>
            <pc:docMk/>
            <pc:sldMk cId="38095624" sldId="1576"/>
            <ac:grpSpMk id="12" creationId="{5995BECA-7AE5-4EE2-ABC5-6A8B0FCF1346}"/>
          </ac:grpSpMkLst>
        </pc:grpChg>
        <pc:grpChg chg="mod topLvl">
          <ac:chgData name="" userId="e0964351db1cb296" providerId="LiveId" clId="{CFACF88D-90E5-426A-A8EF-75970DC3FC67}" dt="2018-04-20T15:34:51.914" v="362" actId="164"/>
          <ac:grpSpMkLst>
            <pc:docMk/>
            <pc:sldMk cId="38095624" sldId="1576"/>
            <ac:grpSpMk id="14" creationId="{AD4EEC6F-A776-40EA-B552-BC313E185B0F}"/>
          </ac:grpSpMkLst>
        </pc:grpChg>
        <pc:grpChg chg="add mod">
          <ac:chgData name="" userId="e0964351db1cb296" providerId="LiveId" clId="{CFACF88D-90E5-426A-A8EF-75970DC3FC67}" dt="2018-04-20T18:27:55.661" v="853" actId="1035"/>
          <ac:grpSpMkLst>
            <pc:docMk/>
            <pc:sldMk cId="38095624" sldId="1576"/>
            <ac:grpSpMk id="22" creationId="{F5FB36FA-99FC-4E19-9CED-17ADA8982902}"/>
          </ac:grpSpMkLst>
        </pc:grpChg>
        <pc:grpChg chg="add mod">
          <ac:chgData name="" userId="e0964351db1cb296" providerId="LiveId" clId="{CFACF88D-90E5-426A-A8EF-75970DC3FC67}" dt="2018-04-20T18:27:55.661" v="853" actId="1035"/>
          <ac:grpSpMkLst>
            <pc:docMk/>
            <pc:sldMk cId="38095624" sldId="1576"/>
            <ac:grpSpMk id="23" creationId="{BACC8DD0-C8A4-498E-A579-7B2D6B161914}"/>
          </ac:grpSpMkLst>
        </pc:grpChg>
        <pc:grpChg chg="mod topLvl">
          <ac:chgData name="" userId="e0964351db1cb296" providerId="LiveId" clId="{CFACF88D-90E5-426A-A8EF-75970DC3FC67}" dt="2018-04-20T15:35:08.884" v="364" actId="164"/>
          <ac:grpSpMkLst>
            <pc:docMk/>
            <pc:sldMk cId="38095624" sldId="1576"/>
            <ac:grpSpMk id="31" creationId="{C2A1C4C8-0E48-46E6-8103-DB70801F7682}"/>
          </ac:grpSpMkLst>
        </pc:grpChg>
        <pc:grpChg chg="mod topLvl">
          <ac:chgData name="" userId="e0964351db1cb296" providerId="LiveId" clId="{CFACF88D-90E5-426A-A8EF-75970DC3FC67}" dt="2018-04-20T15:34:59.713" v="363" actId="164"/>
          <ac:grpSpMkLst>
            <pc:docMk/>
            <pc:sldMk cId="38095624" sldId="1576"/>
            <ac:grpSpMk id="39" creationId="{1DB39B9C-269A-4045-9F42-A802D6E62D0E}"/>
          </ac:grpSpMkLst>
        </pc:grpChg>
        <pc:grpChg chg="mod">
          <ac:chgData name="" userId="e0964351db1cb296" providerId="LiveId" clId="{CFACF88D-90E5-426A-A8EF-75970DC3FC67}" dt="2018-04-20T18:27:55.661" v="853" actId="1035"/>
          <ac:grpSpMkLst>
            <pc:docMk/>
            <pc:sldMk cId="38095624" sldId="1576"/>
            <ac:grpSpMk id="46" creationId="{3F5F70E9-7ED7-493E-AA39-22CE8B26F044}"/>
          </ac:grpSpMkLst>
        </pc:grpChg>
      </pc:sldChg>
      <pc:sldChg chg="modSp add">
        <pc:chgData name="" userId="e0964351db1cb296" providerId="LiveId" clId="{CFACF88D-90E5-426A-A8EF-75970DC3FC67}" dt="2018-04-20T15:21:33.970" v="173" actId="207"/>
        <pc:sldMkLst>
          <pc:docMk/>
          <pc:sldMk cId="1199886574" sldId="1577"/>
        </pc:sldMkLst>
        <pc:spChg chg="mod">
          <ac:chgData name="" userId="e0964351db1cb296" providerId="LiveId" clId="{CFACF88D-90E5-426A-A8EF-75970DC3FC67}" dt="2018-04-20T15:21:33.970" v="173" actId="207"/>
          <ac:spMkLst>
            <pc:docMk/>
            <pc:sldMk cId="1199886574" sldId="1577"/>
            <ac:spMk id="3" creationId="{541661B8-9BFE-4969-9672-9639A9210B77}"/>
          </ac:spMkLst>
        </pc:spChg>
        <pc:spChg chg="mod">
          <ac:chgData name="" userId="e0964351db1cb296" providerId="LiveId" clId="{CFACF88D-90E5-426A-A8EF-75970DC3FC67}" dt="2018-04-20T15:21:15.115" v="171" actId="207"/>
          <ac:spMkLst>
            <pc:docMk/>
            <pc:sldMk cId="1199886574" sldId="1577"/>
            <ac:spMk id="4" creationId="{E7AE9DD1-5F7A-49D1-A44A-9A474D3B6FC9}"/>
          </ac:spMkLst>
        </pc:spChg>
        <pc:spChg chg="mod">
          <ac:chgData name="" userId="e0964351db1cb296" providerId="LiveId" clId="{CFACF88D-90E5-426A-A8EF-75970DC3FC67}" dt="2018-04-20T15:21:19.611" v="172" actId="207"/>
          <ac:spMkLst>
            <pc:docMk/>
            <pc:sldMk cId="1199886574" sldId="1577"/>
            <ac:spMk id="5" creationId="{0DB03CEA-BB0E-4FB5-9198-69997667DD11}"/>
          </ac:spMkLst>
        </pc:spChg>
      </pc:sldChg>
      <pc:sldChg chg="modSp add ord">
        <pc:chgData name="" userId="e0964351db1cb296" providerId="LiveId" clId="{CFACF88D-90E5-426A-A8EF-75970DC3FC67}" dt="2018-04-20T15:28:14.137" v="336" actId="207"/>
        <pc:sldMkLst>
          <pc:docMk/>
          <pc:sldMk cId="686009559" sldId="1584"/>
        </pc:sldMkLst>
        <pc:spChg chg="mod">
          <ac:chgData name="" userId="e0964351db1cb296" providerId="LiveId" clId="{CFACF88D-90E5-426A-A8EF-75970DC3FC67}" dt="2018-04-20T15:10:41.511" v="48" actId="20577"/>
          <ac:spMkLst>
            <pc:docMk/>
            <pc:sldMk cId="686009559" sldId="1584"/>
            <ac:spMk id="5" creationId="{B644EB39-4DCA-4CDA-9D77-A4A777DE266D}"/>
          </ac:spMkLst>
        </pc:spChg>
        <pc:spChg chg="mod">
          <ac:chgData name="" userId="e0964351db1cb296" providerId="LiveId" clId="{CFACF88D-90E5-426A-A8EF-75970DC3FC67}" dt="2018-04-20T15:28:14.137" v="336" actId="207"/>
          <ac:spMkLst>
            <pc:docMk/>
            <pc:sldMk cId="686009559" sldId="1584"/>
            <ac:spMk id="6" creationId="{12FD16B4-904A-4591-9DB0-52CC6BBCC406}"/>
          </ac:spMkLst>
        </pc:spChg>
      </pc:sldChg>
      <pc:sldChg chg="add">
        <pc:chgData name="" userId="e0964351db1cb296" providerId="LiveId" clId="{CFACF88D-90E5-426A-A8EF-75970DC3FC67}" dt="2018-04-20T15:10:21.262" v="44" actId="20577"/>
        <pc:sldMkLst>
          <pc:docMk/>
          <pc:sldMk cId="3258212314" sldId="1585"/>
        </pc:sldMkLst>
      </pc:sldChg>
      <pc:sldChg chg="modSp add">
        <pc:chgData name="" userId="e0964351db1cb296" providerId="LiveId" clId="{CFACF88D-90E5-426A-A8EF-75970DC3FC67}" dt="2018-04-20T15:28:43.400" v="337" actId="13822"/>
        <pc:sldMkLst>
          <pc:docMk/>
          <pc:sldMk cId="3099233100" sldId="1586"/>
        </pc:sldMkLst>
        <pc:spChg chg="mod">
          <ac:chgData name="" userId="e0964351db1cb296" providerId="LiveId" clId="{CFACF88D-90E5-426A-A8EF-75970DC3FC67}" dt="2018-04-20T15:28:43.400" v="337" actId="13822"/>
          <ac:spMkLst>
            <pc:docMk/>
            <pc:sldMk cId="3099233100" sldId="1586"/>
            <ac:spMk id="6" creationId="{F191725C-3FAE-4D5A-8AE2-65848347B2A2}"/>
          </ac:spMkLst>
        </pc:spChg>
      </pc:sldChg>
      <pc:sldChg chg="addSp modSp add">
        <pc:chgData name="" userId="e0964351db1cb296" providerId="LiveId" clId="{CFACF88D-90E5-426A-A8EF-75970DC3FC67}" dt="2018-04-24T20:25:11.401" v="1359" actId="1076"/>
        <pc:sldMkLst>
          <pc:docMk/>
          <pc:sldMk cId="2970802198" sldId="1588"/>
        </pc:sldMkLst>
        <pc:spChg chg="mod">
          <ac:chgData name="" userId="e0964351db1cb296" providerId="LiveId" clId="{CFACF88D-90E5-426A-A8EF-75970DC3FC67}" dt="2018-04-24T20:25:11.401" v="1359" actId="1076"/>
          <ac:spMkLst>
            <pc:docMk/>
            <pc:sldMk cId="2970802198" sldId="1588"/>
            <ac:spMk id="2" creationId="{773F61B6-11DB-4213-92EC-F92CC22FD108}"/>
          </ac:spMkLst>
        </pc:spChg>
        <pc:graphicFrameChg chg="mod">
          <ac:chgData name="" userId="e0964351db1cb296" providerId="LiveId" clId="{CFACF88D-90E5-426A-A8EF-75970DC3FC67}" dt="2018-04-20T15:29:02.874" v="338" actId="12100"/>
          <ac:graphicFrameMkLst>
            <pc:docMk/>
            <pc:sldMk cId="2970802198" sldId="1588"/>
            <ac:graphicFrameMk id="12" creationId="{130CA71D-FBA7-4D75-8F96-51D5A4F824D2}"/>
          </ac:graphicFrameMkLst>
        </pc:graphicFrameChg>
        <pc:picChg chg="add mod">
          <ac:chgData name="" userId="e0964351db1cb296" providerId="LiveId" clId="{CFACF88D-90E5-426A-A8EF-75970DC3FC67}" dt="2018-04-24T20:25:09.892" v="1358" actId="1076"/>
          <ac:picMkLst>
            <pc:docMk/>
            <pc:sldMk cId="2970802198" sldId="1588"/>
            <ac:picMk id="4" creationId="{3E72F4D9-A38D-46B5-9021-B2DBD9BE640C}"/>
          </ac:picMkLst>
        </pc:picChg>
      </pc:sldChg>
      <pc:sldChg chg="modSp add modTransition">
        <pc:chgData name="" userId="e0964351db1cb296" providerId="LiveId" clId="{CFACF88D-90E5-426A-A8EF-75970DC3FC67}" dt="2018-04-20T18:23:59.908" v="737" actId="14100"/>
        <pc:sldMkLst>
          <pc:docMk/>
          <pc:sldMk cId="4115597935" sldId="1589"/>
        </pc:sldMkLst>
        <pc:graphicFrameChg chg="mod modGraphic">
          <ac:chgData name="" userId="e0964351db1cb296" providerId="LiveId" clId="{CFACF88D-90E5-426A-A8EF-75970DC3FC67}" dt="2018-04-20T18:04:27.012" v="728" actId="14734"/>
          <ac:graphicFrameMkLst>
            <pc:docMk/>
            <pc:sldMk cId="4115597935" sldId="1589"/>
            <ac:graphicFrameMk id="4" creationId="{789104B2-FC97-49ED-9283-E5C1D4719D7A}"/>
          </ac:graphicFrameMkLst>
        </pc:graphicFrameChg>
      </pc:sldChg>
      <pc:sldChg chg="add modTransition">
        <pc:chgData name="" userId="e0964351db1cb296" providerId="LiveId" clId="{CFACF88D-90E5-426A-A8EF-75970DC3FC67}" dt="2018-04-20T18:23:59.908" v="737" actId="14100"/>
        <pc:sldMkLst>
          <pc:docMk/>
          <pc:sldMk cId="393339194" sldId="1590"/>
        </pc:sldMkLst>
      </pc:sldChg>
      <pc:sldChg chg="add modTransition">
        <pc:chgData name="" userId="e0964351db1cb296" providerId="LiveId" clId="{CFACF88D-90E5-426A-A8EF-75970DC3FC67}" dt="2018-04-20T18:23:59.908" v="737" actId="14100"/>
        <pc:sldMkLst>
          <pc:docMk/>
          <pc:sldMk cId="2515989342" sldId="1592"/>
        </pc:sldMkLst>
      </pc:sldChg>
      <pc:sldChg chg="addSp delSp modSp add modTransition">
        <pc:chgData name="" userId="e0964351db1cb296" providerId="LiveId" clId="{CFACF88D-90E5-426A-A8EF-75970DC3FC67}" dt="2018-04-20T18:23:59.908" v="737" actId="14100"/>
        <pc:sldMkLst>
          <pc:docMk/>
          <pc:sldMk cId="2633181782" sldId="1593"/>
        </pc:sldMkLst>
        <pc:picChg chg="del">
          <ac:chgData name="" userId="e0964351db1cb296" providerId="LiveId" clId="{CFACF88D-90E5-426A-A8EF-75970DC3FC67}" dt="2018-04-20T18:21:03.817" v="730" actId="478"/>
          <ac:picMkLst>
            <pc:docMk/>
            <pc:sldMk cId="2633181782" sldId="1593"/>
            <ac:picMk id="4" creationId="{5B2A8790-9E57-4248-90B8-8F83AF7DB421}"/>
          </ac:picMkLst>
        </pc:picChg>
        <pc:picChg chg="add mod">
          <ac:chgData name="" userId="e0964351db1cb296" providerId="LiveId" clId="{CFACF88D-90E5-426A-A8EF-75970DC3FC67}" dt="2018-04-20T18:22:27.271" v="734" actId="1076"/>
          <ac:picMkLst>
            <pc:docMk/>
            <pc:sldMk cId="2633181782" sldId="1593"/>
            <ac:picMk id="5" creationId="{E9211C76-2214-45EF-B582-AE4A32B2CACF}"/>
          </ac:picMkLst>
        </pc:picChg>
      </pc:sldChg>
      <pc:sldChg chg="modSp add">
        <pc:chgData name="" userId="e0964351db1cb296" providerId="LiveId" clId="{CFACF88D-90E5-426A-A8EF-75970DC3FC67}" dt="2018-04-20T15:29:47.322" v="342" actId="12100"/>
        <pc:sldMkLst>
          <pc:docMk/>
          <pc:sldMk cId="3227250237" sldId="1594"/>
        </pc:sldMkLst>
        <pc:graphicFrameChg chg="mod">
          <ac:chgData name="" userId="e0964351db1cb296" providerId="LiveId" clId="{CFACF88D-90E5-426A-A8EF-75970DC3FC67}" dt="2018-04-20T15:29:47.322" v="342" actId="12100"/>
          <ac:graphicFrameMkLst>
            <pc:docMk/>
            <pc:sldMk cId="3227250237" sldId="1594"/>
            <ac:graphicFrameMk id="7" creationId="{33A71163-4EF0-4057-833E-B22F5C3C53B8}"/>
          </ac:graphicFrameMkLst>
        </pc:graphicFrameChg>
      </pc:sldChg>
      <pc:sldChg chg="modSp add">
        <pc:chgData name="" userId="e0964351db1cb296" providerId="LiveId" clId="{CFACF88D-90E5-426A-A8EF-75970DC3FC67}" dt="2018-04-20T15:24:07.358" v="238" actId="20577"/>
        <pc:sldMkLst>
          <pc:docMk/>
          <pc:sldMk cId="1771742986" sldId="1605"/>
        </pc:sldMkLst>
        <pc:spChg chg="mod">
          <ac:chgData name="" userId="e0964351db1cb296" providerId="LiveId" clId="{CFACF88D-90E5-426A-A8EF-75970DC3FC67}" dt="2018-04-20T15:24:07.358" v="238" actId="20577"/>
          <ac:spMkLst>
            <pc:docMk/>
            <pc:sldMk cId="1771742986" sldId="1605"/>
            <ac:spMk id="6" creationId="{2AC792B5-B213-40A4-96D1-8136C06130F6}"/>
          </ac:spMkLst>
        </pc:spChg>
      </pc:sldChg>
      <pc:sldChg chg="modSp add">
        <pc:chgData name="" userId="e0964351db1cb296" providerId="LiveId" clId="{CFACF88D-90E5-426A-A8EF-75970DC3FC67}" dt="2018-04-20T16:12:58.691" v="704" actId="207"/>
        <pc:sldMkLst>
          <pc:docMk/>
          <pc:sldMk cId="2049342794" sldId="1606"/>
        </pc:sldMkLst>
        <pc:spChg chg="mod">
          <ac:chgData name="" userId="e0964351db1cb296" providerId="LiveId" clId="{CFACF88D-90E5-426A-A8EF-75970DC3FC67}" dt="2018-04-20T15:38:27.667" v="385" actId="207"/>
          <ac:spMkLst>
            <pc:docMk/>
            <pc:sldMk cId="2049342794" sldId="1606"/>
            <ac:spMk id="3" creationId="{541661B8-9BFE-4969-9672-9639A9210B77}"/>
          </ac:spMkLst>
        </pc:spChg>
        <pc:spChg chg="mod">
          <ac:chgData name="" userId="e0964351db1cb296" providerId="LiveId" clId="{CFACF88D-90E5-426A-A8EF-75970DC3FC67}" dt="2018-04-20T16:12:54.005" v="703" actId="207"/>
          <ac:spMkLst>
            <pc:docMk/>
            <pc:sldMk cId="2049342794" sldId="1606"/>
            <ac:spMk id="4" creationId="{E7AE9DD1-5F7A-49D1-A44A-9A474D3B6FC9}"/>
          </ac:spMkLst>
        </pc:spChg>
        <pc:spChg chg="mod">
          <ac:chgData name="" userId="e0964351db1cb296" providerId="LiveId" clId="{CFACF88D-90E5-426A-A8EF-75970DC3FC67}" dt="2018-04-20T16:12:58.691" v="704" actId="207"/>
          <ac:spMkLst>
            <pc:docMk/>
            <pc:sldMk cId="2049342794" sldId="1606"/>
            <ac:spMk id="5" creationId="{0DB03CEA-BB0E-4FB5-9198-69997667DD11}"/>
          </ac:spMkLst>
        </pc:spChg>
      </pc:sldChg>
      <pc:sldChg chg="addSp modSp add">
        <pc:chgData name="" userId="e0964351db1cb296" providerId="LiveId" clId="{CFACF88D-90E5-426A-A8EF-75970DC3FC67}" dt="2018-04-24T20:28:22.735" v="1365" actId="20577"/>
        <pc:sldMkLst>
          <pc:docMk/>
          <pc:sldMk cId="1242737206" sldId="1607"/>
        </pc:sldMkLst>
        <pc:spChg chg="add mod">
          <ac:chgData name="" userId="e0964351db1cb296" providerId="LiveId" clId="{CFACF88D-90E5-426A-A8EF-75970DC3FC67}" dt="2018-04-24T20:28:22.735" v="1365" actId="20577"/>
          <ac:spMkLst>
            <pc:docMk/>
            <pc:sldMk cId="1242737206" sldId="1607"/>
            <ac:spMk id="3" creationId="{1C4AFEA0-CC35-4A69-A0DE-C09FCCC599FA}"/>
          </ac:spMkLst>
        </pc:spChg>
        <pc:spChg chg="mod">
          <ac:chgData name="" userId="e0964351db1cb296" providerId="LiveId" clId="{CFACF88D-90E5-426A-A8EF-75970DC3FC67}" dt="2018-04-20T15:25:57.955" v="309" actId="20577"/>
          <ac:spMkLst>
            <pc:docMk/>
            <pc:sldMk cId="1242737206" sldId="1607"/>
            <ac:spMk id="6" creationId="{96E51ECB-1C91-4E05-AC1A-5F1A149154C3}"/>
          </ac:spMkLst>
        </pc:spChg>
      </pc:sldChg>
      <pc:sldChg chg="modSp add">
        <pc:chgData name="" userId="e0964351db1cb296" providerId="LiveId" clId="{CFACF88D-90E5-426A-A8EF-75970DC3FC67}" dt="2018-04-20T15:40:49.523" v="446" actId="20577"/>
        <pc:sldMkLst>
          <pc:docMk/>
          <pc:sldMk cId="1450888815" sldId="1613"/>
        </pc:sldMkLst>
        <pc:spChg chg="mod">
          <ac:chgData name="" userId="e0964351db1cb296" providerId="LiveId" clId="{CFACF88D-90E5-426A-A8EF-75970DC3FC67}" dt="2018-04-20T15:40:49.523" v="446" actId="20577"/>
          <ac:spMkLst>
            <pc:docMk/>
            <pc:sldMk cId="1450888815" sldId="1613"/>
            <ac:spMk id="4" creationId="{976754D2-92A6-4AE8-8895-532D2797BC4C}"/>
          </ac:spMkLst>
        </pc:spChg>
        <pc:spChg chg="mod">
          <ac:chgData name="" userId="e0964351db1cb296" providerId="LiveId" clId="{CFACF88D-90E5-426A-A8EF-75970DC3FC67}" dt="2018-04-20T15:32:39.549" v="359" actId="13822"/>
          <ac:spMkLst>
            <pc:docMk/>
            <pc:sldMk cId="1450888815" sldId="1613"/>
            <ac:spMk id="7" creationId="{6ED0437A-C2C8-4907-B5A6-3A6CC91E7F6F}"/>
          </ac:spMkLst>
        </pc:spChg>
      </pc:sldChg>
      <pc:sldChg chg="addSp modSp add">
        <pc:chgData name="" userId="e0964351db1cb296" providerId="LiveId" clId="{CFACF88D-90E5-426A-A8EF-75970DC3FC67}" dt="2018-04-24T20:28:01.126" v="1361" actId="20577"/>
        <pc:sldMkLst>
          <pc:docMk/>
          <pc:sldMk cId="4180608580" sldId="1616"/>
        </pc:sldMkLst>
        <pc:spChg chg="add mod">
          <ac:chgData name="" userId="e0964351db1cb296" providerId="LiveId" clId="{CFACF88D-90E5-426A-A8EF-75970DC3FC67}" dt="2018-04-24T20:28:01.126" v="1361" actId="20577"/>
          <ac:spMkLst>
            <pc:docMk/>
            <pc:sldMk cId="4180608580" sldId="1616"/>
            <ac:spMk id="3" creationId="{2E41852B-7C44-4018-B854-652B20E5AB68}"/>
          </ac:spMkLst>
        </pc:spChg>
        <pc:spChg chg="mod">
          <ac:chgData name="" userId="e0964351db1cb296" providerId="LiveId" clId="{CFACF88D-90E5-426A-A8EF-75970DC3FC67}" dt="2018-04-20T15:25:30.756" v="275" actId="20577"/>
          <ac:spMkLst>
            <pc:docMk/>
            <pc:sldMk cId="4180608580" sldId="1616"/>
            <ac:spMk id="6" creationId="{2AC792B5-B213-40A4-96D1-8136C06130F6}"/>
          </ac:spMkLst>
        </pc:spChg>
      </pc:sldChg>
      <pc:sldChg chg="modSp add">
        <pc:chgData name="" userId="e0964351db1cb296" providerId="LiveId" clId="{CFACF88D-90E5-426A-A8EF-75970DC3FC67}" dt="2018-04-20T15:22:54.816" v="180" actId="207"/>
        <pc:sldMkLst>
          <pc:docMk/>
          <pc:sldMk cId="2835489770" sldId="1629"/>
        </pc:sldMkLst>
        <pc:spChg chg="mod">
          <ac:chgData name="" userId="e0964351db1cb296" providerId="LiveId" clId="{CFACF88D-90E5-426A-A8EF-75970DC3FC67}" dt="2018-04-20T15:21:50.556" v="174" actId="13822"/>
          <ac:spMkLst>
            <pc:docMk/>
            <pc:sldMk cId="2835489770" sldId="1629"/>
            <ac:spMk id="13" creationId="{AEA588A0-18BF-4195-946B-AF14010B3846}"/>
          </ac:spMkLst>
        </pc:spChg>
        <pc:spChg chg="mod">
          <ac:chgData name="" userId="e0964351db1cb296" providerId="LiveId" clId="{CFACF88D-90E5-426A-A8EF-75970DC3FC67}" dt="2018-04-20T15:22:54.816" v="180" actId="207"/>
          <ac:spMkLst>
            <pc:docMk/>
            <pc:sldMk cId="2835489770" sldId="1629"/>
            <ac:spMk id="30" creationId="{3ACA65DB-F3B0-4FBD-A916-26EEFEA26F7D}"/>
          </ac:spMkLst>
        </pc:spChg>
      </pc:sldChg>
      <pc:sldChg chg="modSp add">
        <pc:chgData name="" userId="e0964351db1cb296" providerId="LiveId" clId="{CFACF88D-90E5-426A-A8EF-75970DC3FC67}" dt="2018-04-20T15:31:17.009" v="354" actId="207"/>
        <pc:sldMkLst>
          <pc:docMk/>
          <pc:sldMk cId="2546540898" sldId="1632"/>
        </pc:sldMkLst>
        <pc:spChg chg="mod">
          <ac:chgData name="" userId="e0964351db1cb296" providerId="LiveId" clId="{CFACF88D-90E5-426A-A8EF-75970DC3FC67}" dt="2018-04-20T15:23:06.809" v="181" actId="207"/>
          <ac:spMkLst>
            <pc:docMk/>
            <pc:sldMk cId="2546540898" sldId="1632"/>
            <ac:spMk id="3" creationId="{E265FDDC-DE62-47AF-9B51-D6D720012D45}"/>
          </ac:spMkLst>
        </pc:spChg>
        <pc:spChg chg="mod">
          <ac:chgData name="" userId="e0964351db1cb296" providerId="LiveId" clId="{CFACF88D-90E5-426A-A8EF-75970DC3FC67}" dt="2018-04-20T15:21:58.175" v="175" actId="13822"/>
          <ac:spMkLst>
            <pc:docMk/>
            <pc:sldMk cId="2546540898" sldId="1632"/>
            <ac:spMk id="13" creationId="{AEA588A0-18BF-4195-946B-AF14010B3846}"/>
          </ac:spMkLst>
        </pc:spChg>
        <pc:spChg chg="mod">
          <ac:chgData name="" userId="e0964351db1cb296" providerId="LiveId" clId="{CFACF88D-90E5-426A-A8EF-75970DC3FC67}" dt="2018-04-20T15:31:17.009" v="354" actId="207"/>
          <ac:spMkLst>
            <pc:docMk/>
            <pc:sldMk cId="2546540898" sldId="1632"/>
            <ac:spMk id="15" creationId="{0C1D3D6A-E0FB-4516-B863-BACFB01EAA83}"/>
          </ac:spMkLst>
        </pc:spChg>
      </pc:sldChg>
      <pc:sldChg chg="modSp add modAnim">
        <pc:chgData name="" userId="e0964351db1cb296" providerId="LiveId" clId="{CFACF88D-90E5-426A-A8EF-75970DC3FC67}" dt="2018-04-20T15:37:35.632" v="384" actId="20577"/>
        <pc:sldMkLst>
          <pc:docMk/>
          <pc:sldMk cId="57648773" sldId="1633"/>
        </pc:sldMkLst>
        <pc:spChg chg="mod">
          <ac:chgData name="" userId="e0964351db1cb296" providerId="LiveId" clId="{CFACF88D-90E5-426A-A8EF-75970DC3FC67}" dt="2018-04-20T15:22:14.127" v="177" actId="13822"/>
          <ac:spMkLst>
            <pc:docMk/>
            <pc:sldMk cId="57648773" sldId="1633"/>
            <ac:spMk id="13" creationId="{AEA588A0-18BF-4195-946B-AF14010B3846}"/>
          </ac:spMkLst>
        </pc:spChg>
        <pc:spChg chg="mod">
          <ac:chgData name="" userId="e0964351db1cb296" providerId="LiveId" clId="{CFACF88D-90E5-426A-A8EF-75970DC3FC67}" dt="2018-04-20T15:31:24.730" v="355" actId="207"/>
          <ac:spMkLst>
            <pc:docMk/>
            <pc:sldMk cId="57648773" sldId="1633"/>
            <ac:spMk id="15" creationId="{0C1D3D6A-E0FB-4516-B863-BACFB01EAA83}"/>
          </ac:spMkLst>
        </pc:spChg>
        <pc:spChg chg="mod">
          <ac:chgData name="" userId="e0964351db1cb296" providerId="LiveId" clId="{CFACF88D-90E5-426A-A8EF-75970DC3FC67}" dt="2018-04-20T15:23:18.681" v="182" actId="207"/>
          <ac:spMkLst>
            <pc:docMk/>
            <pc:sldMk cId="57648773" sldId="1633"/>
            <ac:spMk id="29" creationId="{E6853570-0E89-4594-8389-0C191F9FF24A}"/>
          </ac:spMkLst>
        </pc:spChg>
      </pc:sldChg>
      <pc:sldChg chg="modSp add">
        <pc:chgData name="" userId="e0964351db1cb296" providerId="LiveId" clId="{CFACF88D-90E5-426A-A8EF-75970DC3FC67}" dt="2018-04-20T15:31:51.076" v="358" actId="207"/>
        <pc:sldMkLst>
          <pc:docMk/>
          <pc:sldMk cId="2576457264" sldId="1634"/>
        </pc:sldMkLst>
        <pc:spChg chg="mod">
          <ac:chgData name="" userId="e0964351db1cb296" providerId="LiveId" clId="{CFACF88D-90E5-426A-A8EF-75970DC3FC67}" dt="2018-04-20T15:31:39.268" v="356" actId="13822"/>
          <ac:spMkLst>
            <pc:docMk/>
            <pc:sldMk cId="2576457264" sldId="1634"/>
            <ac:spMk id="13" creationId="{AEA588A0-18BF-4195-946B-AF14010B3846}"/>
          </ac:spMkLst>
        </pc:spChg>
        <pc:spChg chg="mod">
          <ac:chgData name="" userId="e0964351db1cb296" providerId="LiveId" clId="{CFACF88D-90E5-426A-A8EF-75970DC3FC67}" dt="2018-04-20T15:31:51.076" v="358" actId="207"/>
          <ac:spMkLst>
            <pc:docMk/>
            <pc:sldMk cId="2576457264" sldId="1634"/>
            <ac:spMk id="15" creationId="{0C1D3D6A-E0FB-4516-B863-BACFB01EAA83}"/>
          </ac:spMkLst>
        </pc:spChg>
        <pc:spChg chg="mod">
          <ac:chgData name="" userId="e0964351db1cb296" providerId="LiveId" clId="{CFACF88D-90E5-426A-A8EF-75970DC3FC67}" dt="2018-04-20T15:23:38.109" v="183" actId="207"/>
          <ac:spMkLst>
            <pc:docMk/>
            <pc:sldMk cId="2576457264" sldId="1634"/>
            <ac:spMk id="29" creationId="{E6853570-0E89-4594-8389-0C191F9FF24A}"/>
          </ac:spMkLst>
        </pc:spChg>
      </pc:sldChg>
      <pc:sldChg chg="modSp">
        <pc:chgData name="" userId="e0964351db1cb296" providerId="LiveId" clId="{CFACF88D-90E5-426A-A8EF-75970DC3FC67}" dt="2018-04-24T20:17:38.354" v="872" actId="20577"/>
        <pc:sldMkLst>
          <pc:docMk/>
          <pc:sldMk cId="1985850764" sldId="1806"/>
        </pc:sldMkLst>
        <pc:spChg chg="mod">
          <ac:chgData name="" userId="e0964351db1cb296" providerId="LiveId" clId="{CFACF88D-90E5-426A-A8EF-75970DC3FC67}" dt="2018-04-20T15:09:30.488" v="29" actId="20577"/>
          <ac:spMkLst>
            <pc:docMk/>
            <pc:sldMk cId="1985850764" sldId="1806"/>
            <ac:spMk id="2" creationId="{66BA1452-18F6-4F4D-B541-49744E4B70ED}"/>
          </ac:spMkLst>
        </pc:spChg>
        <pc:spChg chg="mod">
          <ac:chgData name="" userId="e0964351db1cb296" providerId="LiveId" clId="{CFACF88D-90E5-426A-A8EF-75970DC3FC67}" dt="2018-04-24T20:17:38.354" v="872" actId="20577"/>
          <ac:spMkLst>
            <pc:docMk/>
            <pc:sldMk cId="1985850764" sldId="1806"/>
            <ac:spMk id="3" creationId="{20FD0DDA-D58B-433E-B8E3-A11E83188545}"/>
          </ac:spMkLst>
        </pc:spChg>
        <pc:spChg chg="mod">
          <ac:chgData name="" userId="e0964351db1cb296" providerId="LiveId" clId="{CFACF88D-90E5-426A-A8EF-75970DC3FC67}" dt="2018-04-20T15:09:22.012" v="6" actId="20577"/>
          <ac:spMkLst>
            <pc:docMk/>
            <pc:sldMk cId="1985850764" sldId="1806"/>
            <ac:spMk id="6" creationId="{4E70D65E-D155-4B5F-AC8B-BEDE86DACF68}"/>
          </ac:spMkLst>
        </pc:spChg>
      </pc:sldChg>
      <pc:sldChg chg="addSp delSp modSp add delAnim modAnim">
        <pc:chgData name="" userId="e0964351db1cb296" providerId="LiveId" clId="{CFACF88D-90E5-426A-A8EF-75970DC3FC67}" dt="2018-04-20T15:53:09.607" v="563" actId="20577"/>
        <pc:sldMkLst>
          <pc:docMk/>
          <pc:sldMk cId="4197490124" sldId="1815"/>
        </pc:sldMkLst>
        <pc:spChg chg="del">
          <ac:chgData name="" userId="e0964351db1cb296" providerId="LiveId" clId="{CFACF88D-90E5-426A-A8EF-75970DC3FC67}" dt="2018-04-20T15:49:06.261" v="515" actId="478"/>
          <ac:spMkLst>
            <pc:docMk/>
            <pc:sldMk cId="4197490124" sldId="1815"/>
            <ac:spMk id="3" creationId="{8C434EA1-53E7-4478-BAD9-430AD52E45BC}"/>
          </ac:spMkLst>
        </pc:spChg>
        <pc:spChg chg="mod">
          <ac:chgData name="" userId="e0964351db1cb296" providerId="LiveId" clId="{CFACF88D-90E5-426A-A8EF-75970DC3FC67}" dt="2018-04-20T15:49:41.866" v="530" actId="1076"/>
          <ac:spMkLst>
            <pc:docMk/>
            <pc:sldMk cId="4197490124" sldId="1815"/>
            <ac:spMk id="4" creationId="{08229CA6-5332-4C4B-A97A-63DF4C583E6F}"/>
          </ac:spMkLst>
        </pc:spChg>
        <pc:spChg chg="del">
          <ac:chgData name="" userId="e0964351db1cb296" providerId="LiveId" clId="{CFACF88D-90E5-426A-A8EF-75970DC3FC67}" dt="2018-04-20T15:49:07.865" v="516" actId="478"/>
          <ac:spMkLst>
            <pc:docMk/>
            <pc:sldMk cId="4197490124" sldId="1815"/>
            <ac:spMk id="5" creationId="{ABDFD036-A750-4A34-9BE4-63112144A3E9}"/>
          </ac:spMkLst>
        </pc:spChg>
        <pc:spChg chg="del">
          <ac:chgData name="" userId="e0964351db1cb296" providerId="LiveId" clId="{CFACF88D-90E5-426A-A8EF-75970DC3FC67}" dt="2018-04-20T15:49:09.581" v="517" actId="478"/>
          <ac:spMkLst>
            <pc:docMk/>
            <pc:sldMk cId="4197490124" sldId="1815"/>
            <ac:spMk id="6" creationId="{924F82B5-E8F5-4BA5-A23F-098A67B1CDB2}"/>
          </ac:spMkLst>
        </pc:spChg>
        <pc:spChg chg="del">
          <ac:chgData name="" userId="e0964351db1cb296" providerId="LiveId" clId="{CFACF88D-90E5-426A-A8EF-75970DC3FC67}" dt="2018-04-20T15:49:11.073" v="518" actId="478"/>
          <ac:spMkLst>
            <pc:docMk/>
            <pc:sldMk cId="4197490124" sldId="1815"/>
            <ac:spMk id="7" creationId="{458AF58B-2ECF-4857-9302-65093B6C6C53}"/>
          </ac:spMkLst>
        </pc:spChg>
        <pc:spChg chg="del">
          <ac:chgData name="" userId="e0964351db1cb296" providerId="LiveId" clId="{CFACF88D-90E5-426A-A8EF-75970DC3FC67}" dt="2018-04-20T15:49:12.850" v="519" actId="478"/>
          <ac:spMkLst>
            <pc:docMk/>
            <pc:sldMk cId="4197490124" sldId="1815"/>
            <ac:spMk id="8" creationId="{92957572-5B25-415D-987C-8489D0A2B4BE}"/>
          </ac:spMkLst>
        </pc:spChg>
        <pc:spChg chg="mod">
          <ac:chgData name="" userId="e0964351db1cb296" providerId="LiveId" clId="{CFACF88D-90E5-426A-A8EF-75970DC3FC67}" dt="2018-04-20T15:49:28.903" v="527" actId="6549"/>
          <ac:spMkLst>
            <pc:docMk/>
            <pc:sldMk cId="4197490124" sldId="1815"/>
            <ac:spMk id="49" creationId="{302A7263-B977-420A-95F0-99B80126EE72}"/>
          </ac:spMkLst>
        </pc:spChg>
        <pc:spChg chg="add mod">
          <ac:chgData name="" userId="e0964351db1cb296" providerId="LiveId" clId="{CFACF88D-90E5-426A-A8EF-75970DC3FC67}" dt="2018-04-20T15:52:01.471" v="560" actId="20577"/>
          <ac:spMkLst>
            <pc:docMk/>
            <pc:sldMk cId="4197490124" sldId="1815"/>
            <ac:spMk id="55" creationId="{797505E7-E98C-4ADC-B2A6-5C1EC4F79A12}"/>
          </ac:spMkLst>
        </pc:spChg>
        <pc:grpChg chg="del">
          <ac:chgData name="" userId="e0964351db1cb296" providerId="LiveId" clId="{CFACF88D-90E5-426A-A8EF-75970DC3FC67}" dt="2018-04-20T15:49:13.908" v="520" actId="478"/>
          <ac:grpSpMkLst>
            <pc:docMk/>
            <pc:sldMk cId="4197490124" sldId="1815"/>
            <ac:grpSpMk id="11" creationId="{65BD8086-5D86-4E35-94F7-8785B5C13DE5}"/>
          </ac:grpSpMkLst>
        </pc:grpChg>
        <pc:grpChg chg="del mod">
          <ac:chgData name="" userId="e0964351db1cb296" providerId="LiveId" clId="{CFACF88D-90E5-426A-A8EF-75970DC3FC67}" dt="2018-04-20T15:49:21.663" v="525" actId="478"/>
          <ac:grpSpMkLst>
            <pc:docMk/>
            <pc:sldMk cId="4197490124" sldId="1815"/>
            <ac:grpSpMk id="22" creationId="{F5FB36FA-99FC-4E19-9CED-17ADA8982902}"/>
          </ac:grpSpMkLst>
        </pc:grpChg>
        <pc:grpChg chg="mod">
          <ac:chgData name="" userId="e0964351db1cb296" providerId="LiveId" clId="{CFACF88D-90E5-426A-A8EF-75970DC3FC67}" dt="2018-04-20T15:49:27.568" v="526" actId="1076"/>
          <ac:grpSpMkLst>
            <pc:docMk/>
            <pc:sldMk cId="4197490124" sldId="1815"/>
            <ac:grpSpMk id="23" creationId="{BACC8DD0-C8A4-498E-A579-7B2D6B161914}"/>
          </ac:grpSpMkLst>
        </pc:grpChg>
        <pc:grpChg chg="del">
          <ac:chgData name="" userId="e0964351db1cb296" providerId="LiveId" clId="{CFACF88D-90E5-426A-A8EF-75970DC3FC67}" dt="2018-04-20T15:49:30.950" v="528" actId="478"/>
          <ac:grpSpMkLst>
            <pc:docMk/>
            <pc:sldMk cId="4197490124" sldId="1815"/>
            <ac:grpSpMk id="46" creationId="{3F5F70E9-7ED7-493E-AA39-22CE8B26F044}"/>
          </ac:grpSpMkLst>
        </pc:grpChg>
        <pc:picChg chg="add del">
          <ac:chgData name="" userId="e0964351db1cb296" providerId="LiveId" clId="{CFACF88D-90E5-426A-A8EF-75970DC3FC67}" dt="2018-04-20T15:51:02.447" v="532" actId="478"/>
          <ac:picMkLst>
            <pc:docMk/>
            <pc:sldMk cId="4197490124" sldId="1815"/>
            <ac:picMk id="9" creationId="{048886A6-A03D-4EEB-8569-0B92E13A8520}"/>
          </ac:picMkLst>
        </pc:picChg>
        <pc:picChg chg="add">
          <ac:chgData name="" userId="e0964351db1cb296" providerId="LiveId" clId="{CFACF88D-90E5-426A-A8EF-75970DC3FC67}" dt="2018-04-20T15:51:18.409" v="533" actId="20577"/>
          <ac:picMkLst>
            <pc:docMk/>
            <pc:sldMk cId="4197490124" sldId="1815"/>
            <ac:picMk id="10" creationId="{E01F51DB-DB26-49F8-98FF-C4AC8B26BD5B}"/>
          </ac:picMkLst>
        </pc:picChg>
        <pc:picChg chg="add mod">
          <ac:chgData name="" userId="e0964351db1cb296" providerId="LiveId" clId="{CFACF88D-90E5-426A-A8EF-75970DC3FC67}" dt="2018-04-20T15:52:58.698" v="562" actId="1076"/>
          <ac:picMkLst>
            <pc:docMk/>
            <pc:sldMk cId="4197490124" sldId="1815"/>
            <ac:picMk id="12" creationId="{C02716FB-A369-4DB6-809C-7E3EBA880640}"/>
          </ac:picMkLst>
        </pc:picChg>
      </pc:sldChg>
      <pc:sldChg chg="addSp delSp modSp add">
        <pc:chgData name="" userId="e0964351db1cb296" providerId="LiveId" clId="{CFACF88D-90E5-426A-A8EF-75970DC3FC67}" dt="2018-04-20T16:09:50.414" v="669" actId="167"/>
        <pc:sldMkLst>
          <pc:docMk/>
          <pc:sldMk cId="2809600650" sldId="1816"/>
        </pc:sldMkLst>
        <pc:spChg chg="del">
          <ac:chgData name="" userId="e0964351db1cb296" providerId="LiveId" clId="{CFACF88D-90E5-426A-A8EF-75970DC3FC67}" dt="2018-04-20T15:57:12.991" v="650" actId="478"/>
          <ac:spMkLst>
            <pc:docMk/>
            <pc:sldMk cId="2809600650" sldId="1816"/>
            <ac:spMk id="3" creationId="{2E41852B-7C44-4018-B854-652B20E5AB68}"/>
          </ac:spMkLst>
        </pc:spChg>
        <pc:spChg chg="del">
          <ac:chgData name="" userId="e0964351db1cb296" providerId="LiveId" clId="{CFACF88D-90E5-426A-A8EF-75970DC3FC67}" dt="2018-04-20T15:57:14.521" v="651" actId="478"/>
          <ac:spMkLst>
            <pc:docMk/>
            <pc:sldMk cId="2809600650" sldId="1816"/>
            <ac:spMk id="6" creationId="{2AC792B5-B213-40A4-96D1-8136C06130F6}"/>
          </ac:spMkLst>
        </pc:spChg>
        <pc:picChg chg="add mod ord">
          <ac:chgData name="" userId="e0964351db1cb296" providerId="LiveId" clId="{CFACF88D-90E5-426A-A8EF-75970DC3FC67}" dt="2018-04-20T16:09:50.414" v="669" actId="167"/>
          <ac:picMkLst>
            <pc:docMk/>
            <pc:sldMk cId="2809600650" sldId="1816"/>
            <ac:picMk id="5" creationId="{92E92974-07FE-4D8B-BB86-26669C40ABD3}"/>
          </ac:picMkLst>
        </pc:picChg>
      </pc:sldChg>
      <pc:sldChg chg="modSp add">
        <pc:chgData name="" userId="e0964351db1cb296" providerId="LiveId" clId="{CFACF88D-90E5-426A-A8EF-75970DC3FC67}" dt="2018-04-20T16:05:37.145" v="658" actId="1076"/>
        <pc:sldMkLst>
          <pc:docMk/>
          <pc:sldMk cId="2210775325" sldId="1817"/>
        </pc:sldMkLst>
        <pc:picChg chg="mod">
          <ac:chgData name="" userId="e0964351db1cb296" providerId="LiveId" clId="{CFACF88D-90E5-426A-A8EF-75970DC3FC67}" dt="2018-04-20T16:05:37.145" v="658" actId="1076"/>
          <ac:picMkLst>
            <pc:docMk/>
            <pc:sldMk cId="2210775325" sldId="1817"/>
            <ac:picMk id="5" creationId="{92E92974-07FE-4D8B-BB86-26669C40ABD3}"/>
          </ac:picMkLst>
        </pc:picChg>
      </pc:sldChg>
      <pc:sldChg chg="modSp add">
        <pc:chgData name="" userId="e0964351db1cb296" providerId="LiveId" clId="{CFACF88D-90E5-426A-A8EF-75970DC3FC67}" dt="2018-04-20T16:11:20.041" v="678" actId="167"/>
        <pc:sldMkLst>
          <pc:docMk/>
          <pc:sldMk cId="2632295047" sldId="1818"/>
        </pc:sldMkLst>
        <pc:picChg chg="mod ord">
          <ac:chgData name="" userId="e0964351db1cb296" providerId="LiveId" clId="{CFACF88D-90E5-426A-A8EF-75970DC3FC67}" dt="2018-04-20T16:11:20.041" v="678" actId="167"/>
          <ac:picMkLst>
            <pc:docMk/>
            <pc:sldMk cId="2632295047" sldId="1818"/>
            <ac:picMk id="5" creationId="{92E92974-07FE-4D8B-BB86-26669C40ABD3}"/>
          </ac:picMkLst>
        </pc:picChg>
      </pc:sldChg>
      <pc:sldChg chg="modSp add ord">
        <pc:chgData name="" userId="e0964351db1cb296" providerId="LiveId" clId="{CFACF88D-90E5-426A-A8EF-75970DC3FC67}" dt="2018-04-24T20:28:13.075" v="1363" actId="20577"/>
        <pc:sldMkLst>
          <pc:docMk/>
          <pc:sldMk cId="953489542" sldId="1819"/>
        </pc:sldMkLst>
        <pc:spChg chg="mod">
          <ac:chgData name="" userId="e0964351db1cb296" providerId="LiveId" clId="{CFACF88D-90E5-426A-A8EF-75970DC3FC67}" dt="2018-04-24T20:28:13.075" v="1363" actId="20577"/>
          <ac:spMkLst>
            <pc:docMk/>
            <pc:sldMk cId="953489542" sldId="1819"/>
            <ac:spMk id="3" creationId="{2E41852B-7C44-4018-B854-652B20E5AB68}"/>
          </ac:spMkLst>
        </pc:spChg>
        <pc:spChg chg="mod">
          <ac:chgData name="" userId="e0964351db1cb296" providerId="LiveId" clId="{CFACF88D-90E5-426A-A8EF-75970DC3FC67}" dt="2018-04-20T16:12:23.281" v="702" actId="20577"/>
          <ac:spMkLst>
            <pc:docMk/>
            <pc:sldMk cId="953489542" sldId="1819"/>
            <ac:spMk id="6" creationId="{2AC792B5-B213-40A4-96D1-8136C06130F6}"/>
          </ac:spMkLst>
        </pc:spChg>
      </pc:sldChg>
      <pc:sldChg chg="addSp delSp modSp add">
        <pc:chgData name="" userId="e0964351db1cb296" providerId="LiveId" clId="{CFACF88D-90E5-426A-A8EF-75970DC3FC67}" dt="2018-04-20T16:17:54.126" v="710" actId="27614"/>
        <pc:sldMkLst>
          <pc:docMk/>
          <pc:sldMk cId="1767168205" sldId="1820"/>
        </pc:sldMkLst>
        <pc:spChg chg="del">
          <ac:chgData name="" userId="e0964351db1cb296" providerId="LiveId" clId="{CFACF88D-90E5-426A-A8EF-75970DC3FC67}" dt="2018-04-20T16:13:42.866" v="707" actId="478"/>
          <ac:spMkLst>
            <pc:docMk/>
            <pc:sldMk cId="1767168205" sldId="1820"/>
            <ac:spMk id="3" creationId="{1C4AFEA0-CC35-4A69-A0DE-C09FCCC599FA}"/>
          </ac:spMkLst>
        </pc:spChg>
        <pc:spChg chg="del">
          <ac:chgData name="" userId="e0964351db1cb296" providerId="LiveId" clId="{CFACF88D-90E5-426A-A8EF-75970DC3FC67}" dt="2018-04-20T16:13:41.256" v="706" actId="478"/>
          <ac:spMkLst>
            <pc:docMk/>
            <pc:sldMk cId="1767168205" sldId="1820"/>
            <ac:spMk id="6" creationId="{96E51ECB-1C91-4E05-AC1A-5F1A149154C3}"/>
          </ac:spMkLst>
        </pc:spChg>
        <pc:picChg chg="add mod">
          <ac:chgData name="" userId="e0964351db1cb296" providerId="LiveId" clId="{CFACF88D-90E5-426A-A8EF-75970DC3FC67}" dt="2018-04-20T16:17:54.126" v="710" actId="27614"/>
          <ac:picMkLst>
            <pc:docMk/>
            <pc:sldMk cId="1767168205" sldId="1820"/>
            <ac:picMk id="5" creationId="{F78EB288-C53D-4076-BA2F-626E6FFCD885}"/>
          </ac:picMkLst>
        </pc:picChg>
      </pc:sldChg>
      <pc:sldChg chg="modSp add ord">
        <pc:chgData name="" userId="e0964351db1cb296" providerId="LiveId" clId="{CFACF88D-90E5-426A-A8EF-75970DC3FC67}" dt="2018-04-24T20:28:30.525" v="1367" actId="20577"/>
        <pc:sldMkLst>
          <pc:docMk/>
          <pc:sldMk cId="125775644" sldId="1821"/>
        </pc:sldMkLst>
        <pc:spChg chg="mod">
          <ac:chgData name="" userId="e0964351db1cb296" providerId="LiveId" clId="{CFACF88D-90E5-426A-A8EF-75970DC3FC67}" dt="2018-04-24T20:28:30.525" v="1367" actId="20577"/>
          <ac:spMkLst>
            <pc:docMk/>
            <pc:sldMk cId="125775644" sldId="1821"/>
            <ac:spMk id="3" creationId="{1C4AFEA0-CC35-4A69-A0DE-C09FCCC599FA}"/>
          </ac:spMkLst>
        </pc:spChg>
        <pc:spChg chg="mod">
          <ac:chgData name="" userId="e0964351db1cb296" providerId="LiveId" clId="{CFACF88D-90E5-426A-A8EF-75970DC3FC67}" dt="2018-04-20T16:18:22.837" v="727" actId="20577"/>
          <ac:spMkLst>
            <pc:docMk/>
            <pc:sldMk cId="125775644" sldId="1821"/>
            <ac:spMk id="6" creationId="{96E51ECB-1C91-4E05-AC1A-5F1A149154C3}"/>
          </ac:spMkLst>
        </pc:spChg>
      </pc:sldChg>
      <pc:sldChg chg="addSp modSp add">
        <pc:chgData name="" userId="e0964351db1cb296" providerId="LiveId" clId="{CFACF88D-90E5-426A-A8EF-75970DC3FC67}" dt="2018-04-20T18:26:10.457" v="779" actId="1076"/>
        <pc:sldMkLst>
          <pc:docMk/>
          <pc:sldMk cId="1553999706" sldId="1822"/>
        </pc:sldMkLst>
        <pc:spChg chg="add mod">
          <ac:chgData name="" userId="e0964351db1cb296" providerId="LiveId" clId="{CFACF88D-90E5-426A-A8EF-75970DC3FC67}" dt="2018-04-20T18:25:14.051" v="771" actId="14100"/>
          <ac:spMkLst>
            <pc:docMk/>
            <pc:sldMk cId="1553999706" sldId="1822"/>
            <ac:spMk id="3" creationId="{2D0088D3-706A-4E5A-B75A-E84714F935A8}"/>
          </ac:spMkLst>
        </pc:spChg>
        <pc:spChg chg="mod">
          <ac:chgData name="" userId="e0964351db1cb296" providerId="LiveId" clId="{CFACF88D-90E5-426A-A8EF-75970DC3FC67}" dt="2018-04-20T18:24:46.344" v="766" actId="313"/>
          <ac:spMkLst>
            <pc:docMk/>
            <pc:sldMk cId="1553999706" sldId="1822"/>
            <ac:spMk id="4" creationId="{A034D01C-0798-461A-98C8-74666882453E}"/>
          </ac:spMkLst>
        </pc:spChg>
        <pc:picChg chg="mod">
          <ac:chgData name="" userId="e0964351db1cb296" providerId="LiveId" clId="{CFACF88D-90E5-426A-A8EF-75970DC3FC67}" dt="2018-04-20T18:26:10.457" v="779" actId="1076"/>
          <ac:picMkLst>
            <pc:docMk/>
            <pc:sldMk cId="1553999706" sldId="1822"/>
            <ac:picMk id="2" creationId="{98E6304A-B9E5-4E60-9403-56B1EAFAF92F}"/>
          </ac:picMkLst>
        </pc:picChg>
      </pc:sldChg>
      <pc:sldChg chg="add">
        <pc:chgData name="" userId="e0964351db1cb296" providerId="LiveId" clId="{CFACF88D-90E5-426A-A8EF-75970DC3FC67}" dt="2018-04-20T18:29:54.277" v="856" actId="14100"/>
        <pc:sldMkLst>
          <pc:docMk/>
          <pc:sldMk cId="3473631376" sldId="1823"/>
        </pc:sldMkLst>
      </pc:sldChg>
      <pc:sldChg chg="addSp delSp modSp add ord">
        <pc:chgData name="" userId="e0964351db1cb296" providerId="LiveId" clId="{CFACF88D-90E5-426A-A8EF-75970DC3FC67}" dt="2018-04-24T20:29:16.852" v="1392" actId="20577"/>
        <pc:sldMkLst>
          <pc:docMk/>
          <pc:sldMk cId="752511262" sldId="1824"/>
        </pc:sldMkLst>
        <pc:spChg chg="mod">
          <ac:chgData name="" userId="e0964351db1cb296" providerId="LiveId" clId="{CFACF88D-90E5-426A-A8EF-75970DC3FC67}" dt="2018-04-24T20:28:40.345" v="1369" actId="20577"/>
          <ac:spMkLst>
            <pc:docMk/>
            <pc:sldMk cId="752511262" sldId="1824"/>
            <ac:spMk id="3" creationId="{1C4AFEA0-CC35-4A69-A0DE-C09FCCC599FA}"/>
          </ac:spMkLst>
        </pc:spChg>
        <pc:spChg chg="mod">
          <ac:chgData name="" userId="e0964351db1cb296" providerId="LiveId" clId="{CFACF88D-90E5-426A-A8EF-75970DC3FC67}" dt="2018-04-24T20:29:16.852" v="1392" actId="20577"/>
          <ac:spMkLst>
            <pc:docMk/>
            <pc:sldMk cId="752511262" sldId="1824"/>
            <ac:spMk id="6" creationId="{96E51ECB-1C91-4E05-AC1A-5F1A149154C3}"/>
          </ac:spMkLst>
        </pc:spChg>
        <pc:picChg chg="add mod">
          <ac:chgData name="" userId="e0964351db1cb296" providerId="LiveId" clId="{CFACF88D-90E5-426A-A8EF-75970DC3FC67}" dt="2018-04-20T18:33:54.888" v="870" actId="14100"/>
          <ac:picMkLst>
            <pc:docMk/>
            <pc:sldMk cId="752511262" sldId="1824"/>
            <ac:picMk id="4" creationId="{A1C4E6E9-9680-49E5-876E-A85E9480C209}"/>
          </ac:picMkLst>
        </pc:picChg>
        <pc:picChg chg="del">
          <ac:chgData name="" userId="e0964351db1cb296" providerId="LiveId" clId="{CFACF88D-90E5-426A-A8EF-75970DC3FC67}" dt="2018-04-20T18:30:28.353" v="866" actId="478"/>
          <ac:picMkLst>
            <pc:docMk/>
            <pc:sldMk cId="752511262" sldId="1824"/>
            <ac:picMk id="11" creationId="{72C725C3-6353-43F9-90D4-173C3B575BCF}"/>
          </ac:picMkLst>
        </pc:picChg>
      </pc:sldChg>
      <pc:sldChg chg="addSp delSp modSp add delAnim modAnim">
        <pc:chgData name="" userId="e0964351db1cb296" providerId="LiveId" clId="{CFACF88D-90E5-426A-A8EF-75970DC3FC67}" dt="2018-04-25T06:56:25.236" v="1393" actId="20577"/>
        <pc:sldMkLst>
          <pc:docMk/>
          <pc:sldMk cId="4008989834" sldId="1826"/>
        </pc:sldMkLst>
        <pc:spChg chg="mod">
          <ac:chgData name="" userId="e0964351db1cb296" providerId="LiveId" clId="{CFACF88D-90E5-426A-A8EF-75970DC3FC67}" dt="2018-04-24T20:23:32.340" v="1340" actId="5793"/>
          <ac:spMkLst>
            <pc:docMk/>
            <pc:sldMk cId="4008989834" sldId="1826"/>
            <ac:spMk id="2" creationId="{773F61B6-11DB-4213-92EC-F92CC22FD108}"/>
          </ac:spMkLst>
        </pc:spChg>
        <pc:spChg chg="del">
          <ac:chgData name="" userId="e0964351db1cb296" providerId="LiveId" clId="{CFACF88D-90E5-426A-A8EF-75970DC3FC67}" dt="2018-04-24T20:23:17.222" v="1316" actId="478"/>
          <ac:spMkLst>
            <pc:docMk/>
            <pc:sldMk cId="4008989834" sldId="1826"/>
            <ac:spMk id="5" creationId="{8E8074CF-E159-4280-B1A8-713DC2CCCDD1}"/>
          </ac:spMkLst>
        </pc:spChg>
        <pc:spChg chg="del">
          <ac:chgData name="" userId="e0964351db1cb296" providerId="LiveId" clId="{CFACF88D-90E5-426A-A8EF-75970DC3FC67}" dt="2018-04-24T20:23:19.656" v="1318" actId="478"/>
          <ac:spMkLst>
            <pc:docMk/>
            <pc:sldMk cId="4008989834" sldId="1826"/>
            <ac:spMk id="6" creationId="{F191725C-3FAE-4D5A-8AE2-65848347B2A2}"/>
          </ac:spMkLst>
        </pc:spChg>
        <pc:spChg chg="del mod">
          <ac:chgData name="" userId="e0964351db1cb296" providerId="LiveId" clId="{CFACF88D-90E5-426A-A8EF-75970DC3FC67}" dt="2018-04-24T20:23:24.171" v="1322" actId="478"/>
          <ac:spMkLst>
            <pc:docMk/>
            <pc:sldMk cId="4008989834" sldId="1826"/>
            <ac:spMk id="8" creationId="{19D152C8-61A2-44A8-9D34-A36090BDEE4E}"/>
          </ac:spMkLst>
        </pc:spChg>
        <pc:spChg chg="del">
          <ac:chgData name="" userId="e0964351db1cb296" providerId="LiveId" clId="{CFACF88D-90E5-426A-A8EF-75970DC3FC67}" dt="2018-04-24T20:23:22.593" v="1321" actId="478"/>
          <ac:spMkLst>
            <pc:docMk/>
            <pc:sldMk cId="4008989834" sldId="1826"/>
            <ac:spMk id="9" creationId="{01153CE0-FA52-4107-8266-46D92A0A15D0}"/>
          </ac:spMkLst>
        </pc:spChg>
        <pc:spChg chg="del">
          <ac:chgData name="" userId="e0964351db1cb296" providerId="LiveId" clId="{CFACF88D-90E5-426A-A8EF-75970DC3FC67}" dt="2018-04-24T20:23:18.836" v="1317" actId="478"/>
          <ac:spMkLst>
            <pc:docMk/>
            <pc:sldMk cId="4008989834" sldId="1826"/>
            <ac:spMk id="10" creationId="{4DD8A88A-CC5E-462B-93CF-0FD554D16898}"/>
          </ac:spMkLst>
        </pc:spChg>
        <pc:spChg chg="del">
          <ac:chgData name="" userId="e0964351db1cb296" providerId="LiveId" clId="{CFACF88D-90E5-426A-A8EF-75970DC3FC67}" dt="2018-04-24T20:23:20.819" v="1319" actId="478"/>
          <ac:spMkLst>
            <pc:docMk/>
            <pc:sldMk cId="4008989834" sldId="1826"/>
            <ac:spMk id="11" creationId="{CB74F365-CACA-4F3A-8E12-5A5ED383F90D}"/>
          </ac:spMkLst>
        </pc:spChg>
        <pc:spChg chg="add del">
          <ac:chgData name="" userId="e0964351db1cb296" providerId="LiveId" clId="{CFACF88D-90E5-426A-A8EF-75970DC3FC67}" dt="2018-04-24T20:23:46.915" v="1342" actId="20577"/>
          <ac:spMkLst>
            <pc:docMk/>
            <pc:sldMk cId="4008989834" sldId="1826"/>
            <ac:spMk id="12" creationId="{D6DA59C2-5649-4734-88D7-6D4A3A4AC221}"/>
          </ac:spMkLst>
        </pc:spChg>
        <pc:spChg chg="add mod">
          <ac:chgData name="" userId="e0964351db1cb296" providerId="LiveId" clId="{CFACF88D-90E5-426A-A8EF-75970DC3FC67}" dt="2018-04-25T06:56:25.236" v="1393" actId="20577"/>
          <ac:spMkLst>
            <pc:docMk/>
            <pc:sldMk cId="4008989834" sldId="1826"/>
            <ac:spMk id="13" creationId="{E7D6CEED-AAD5-474F-8464-83DE16E5857B}"/>
          </ac:spMkLst>
        </pc:spChg>
        <pc:spChg chg="add">
          <ac:chgData name="" userId="e0964351db1cb296" providerId="LiveId" clId="{CFACF88D-90E5-426A-A8EF-75970DC3FC67}" dt="2018-04-24T20:24:18.951" v="1347" actId="20577"/>
          <ac:spMkLst>
            <pc:docMk/>
            <pc:sldMk cId="4008989834" sldId="1826"/>
            <ac:spMk id="14" creationId="{288D93D6-9904-49BE-B8CD-78D8C4C069FE}"/>
          </ac:spMkLst>
        </pc:spChg>
        <pc:picChg chg="mod">
          <ac:chgData name="" userId="e0964351db1cb296" providerId="LiveId" clId="{CFACF88D-90E5-426A-A8EF-75970DC3FC67}" dt="2018-04-24T20:24:01.030" v="1346" actId="14100"/>
          <ac:picMkLst>
            <pc:docMk/>
            <pc:sldMk cId="4008989834" sldId="1826"/>
            <ac:picMk id="4" creationId="{68A9F0D3-0B11-4079-B373-88E25D198B02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B1D22D-12D4-42FC-B6DB-B71CCD011ED9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B8EECAD-E096-4BFA-A85F-A7E2A4A75D07}">
      <dgm:prSet phldrT="[Text]"/>
      <dgm:spPr/>
      <dgm:t>
        <a:bodyPr/>
        <a:lstStyle/>
        <a:p>
          <a:r>
            <a:rPr lang="en-US" dirty="0"/>
            <a:t>Key/Value</a:t>
          </a:r>
        </a:p>
      </dgm:t>
    </dgm:pt>
    <dgm:pt modelId="{71FEFD00-22E8-447C-AF5C-C639B4AB4C82}" type="parTrans" cxnId="{86520C60-13BA-472E-AD3C-B9CCBB2B655C}">
      <dgm:prSet/>
      <dgm:spPr/>
      <dgm:t>
        <a:bodyPr/>
        <a:lstStyle/>
        <a:p>
          <a:endParaRPr lang="en-US"/>
        </a:p>
      </dgm:t>
    </dgm:pt>
    <dgm:pt modelId="{4168BAC4-CB31-42AB-A4CD-E487EF1D943C}" type="sibTrans" cxnId="{86520C60-13BA-472E-AD3C-B9CCBB2B655C}">
      <dgm:prSet/>
      <dgm:spPr/>
      <dgm:t>
        <a:bodyPr/>
        <a:lstStyle/>
        <a:p>
          <a:endParaRPr lang="en-US"/>
        </a:p>
      </dgm:t>
    </dgm:pt>
    <dgm:pt modelId="{CC8E7926-2325-440B-8DDD-6F84A8F94987}">
      <dgm:prSet phldrT="[Text]"/>
      <dgm:spPr/>
      <dgm:t>
        <a:bodyPr/>
        <a:lstStyle/>
        <a:p>
          <a:r>
            <a:rPr lang="en-US" dirty="0"/>
            <a:t>Column</a:t>
          </a:r>
        </a:p>
      </dgm:t>
    </dgm:pt>
    <dgm:pt modelId="{35F5DD60-5E34-48AE-9E26-B29044BE357D}" type="parTrans" cxnId="{51D33376-4731-4FE8-A925-414BBF667C91}">
      <dgm:prSet/>
      <dgm:spPr/>
      <dgm:t>
        <a:bodyPr/>
        <a:lstStyle/>
        <a:p>
          <a:endParaRPr lang="en-US"/>
        </a:p>
      </dgm:t>
    </dgm:pt>
    <dgm:pt modelId="{6E7A72F9-7A59-49AD-834D-6E570940BD1B}" type="sibTrans" cxnId="{51D33376-4731-4FE8-A925-414BBF667C91}">
      <dgm:prSet/>
      <dgm:spPr/>
      <dgm:t>
        <a:bodyPr/>
        <a:lstStyle/>
        <a:p>
          <a:endParaRPr lang="en-US"/>
        </a:p>
      </dgm:t>
    </dgm:pt>
    <dgm:pt modelId="{EB436A44-ECB1-4BC0-9089-57BE78ACBA96}">
      <dgm:prSet phldrT="[Text]"/>
      <dgm:spPr/>
      <dgm:t>
        <a:bodyPr/>
        <a:lstStyle/>
        <a:p>
          <a:r>
            <a:rPr lang="en-US" dirty="0"/>
            <a:t>Document</a:t>
          </a:r>
        </a:p>
      </dgm:t>
    </dgm:pt>
    <dgm:pt modelId="{F2D937AC-CAA4-46C9-B138-2D184D413501}" type="parTrans" cxnId="{D375E44C-FC0E-404B-8C18-A3ED6579D8EB}">
      <dgm:prSet/>
      <dgm:spPr/>
      <dgm:t>
        <a:bodyPr/>
        <a:lstStyle/>
        <a:p>
          <a:endParaRPr lang="en-US"/>
        </a:p>
      </dgm:t>
    </dgm:pt>
    <dgm:pt modelId="{77024218-3059-44EA-9450-851C260559E3}" type="sibTrans" cxnId="{D375E44C-FC0E-404B-8C18-A3ED6579D8EB}">
      <dgm:prSet/>
      <dgm:spPr/>
      <dgm:t>
        <a:bodyPr/>
        <a:lstStyle/>
        <a:p>
          <a:endParaRPr lang="en-US"/>
        </a:p>
      </dgm:t>
    </dgm:pt>
    <dgm:pt modelId="{2B0E6F28-54D6-4981-B356-B2FFF0D7A81F}">
      <dgm:prSet phldrT="[Text]"/>
      <dgm:spPr/>
      <dgm:t>
        <a:bodyPr/>
        <a:lstStyle/>
        <a:p>
          <a:r>
            <a:rPr lang="en-US" dirty="0"/>
            <a:t>Graph</a:t>
          </a:r>
        </a:p>
      </dgm:t>
    </dgm:pt>
    <dgm:pt modelId="{94C85623-5E0D-40A0-80CC-705F9E100507}" type="parTrans" cxnId="{A444AF27-9A47-49D8-8076-7498513544D2}">
      <dgm:prSet/>
      <dgm:spPr/>
      <dgm:t>
        <a:bodyPr/>
        <a:lstStyle/>
        <a:p>
          <a:endParaRPr lang="en-US"/>
        </a:p>
      </dgm:t>
    </dgm:pt>
    <dgm:pt modelId="{89E44045-45C8-4866-AA4C-432756528972}" type="sibTrans" cxnId="{A444AF27-9A47-49D8-8076-7498513544D2}">
      <dgm:prSet/>
      <dgm:spPr/>
      <dgm:t>
        <a:bodyPr/>
        <a:lstStyle/>
        <a:p>
          <a:endParaRPr lang="en-US"/>
        </a:p>
      </dgm:t>
    </dgm:pt>
    <dgm:pt modelId="{4FE16634-ADD0-48FB-82F7-292F7709E4B1}" type="pres">
      <dgm:prSet presAssocID="{27B1D22D-12D4-42FC-B6DB-B71CCD011ED9}" presName="diagram" presStyleCnt="0">
        <dgm:presLayoutVars>
          <dgm:dir/>
          <dgm:resizeHandles val="exact"/>
        </dgm:presLayoutVars>
      </dgm:prSet>
      <dgm:spPr/>
    </dgm:pt>
    <dgm:pt modelId="{8A13DAEA-3672-4615-9A84-E94AB33D7386}" type="pres">
      <dgm:prSet presAssocID="{DB8EECAD-E096-4BFA-A85F-A7E2A4A75D07}" presName="node" presStyleLbl="node1" presStyleIdx="0" presStyleCnt="4">
        <dgm:presLayoutVars>
          <dgm:bulletEnabled val="1"/>
        </dgm:presLayoutVars>
      </dgm:prSet>
      <dgm:spPr/>
    </dgm:pt>
    <dgm:pt modelId="{F592AE6A-2628-437B-98AD-4C01FE1944E9}" type="pres">
      <dgm:prSet presAssocID="{4168BAC4-CB31-42AB-A4CD-E487EF1D943C}" presName="sibTrans" presStyleCnt="0"/>
      <dgm:spPr/>
    </dgm:pt>
    <dgm:pt modelId="{5021601D-BE10-404D-8137-21BEF294EC3E}" type="pres">
      <dgm:prSet presAssocID="{CC8E7926-2325-440B-8DDD-6F84A8F94987}" presName="node" presStyleLbl="node1" presStyleIdx="1" presStyleCnt="4">
        <dgm:presLayoutVars>
          <dgm:bulletEnabled val="1"/>
        </dgm:presLayoutVars>
      </dgm:prSet>
      <dgm:spPr/>
    </dgm:pt>
    <dgm:pt modelId="{B6C4761D-4BE9-49BB-A32C-DA4318D558A0}" type="pres">
      <dgm:prSet presAssocID="{6E7A72F9-7A59-49AD-834D-6E570940BD1B}" presName="sibTrans" presStyleCnt="0"/>
      <dgm:spPr/>
    </dgm:pt>
    <dgm:pt modelId="{C895A95A-B23F-4873-87B6-8C977894BB12}" type="pres">
      <dgm:prSet presAssocID="{EB436A44-ECB1-4BC0-9089-57BE78ACBA96}" presName="node" presStyleLbl="node1" presStyleIdx="2" presStyleCnt="4">
        <dgm:presLayoutVars>
          <dgm:bulletEnabled val="1"/>
        </dgm:presLayoutVars>
      </dgm:prSet>
      <dgm:spPr/>
    </dgm:pt>
    <dgm:pt modelId="{9D414CAC-A1A5-45AB-B070-1E6C8C29474F}" type="pres">
      <dgm:prSet presAssocID="{77024218-3059-44EA-9450-851C260559E3}" presName="sibTrans" presStyleCnt="0"/>
      <dgm:spPr/>
    </dgm:pt>
    <dgm:pt modelId="{77D540E5-5960-45DA-AA51-E8BC8D6A80D4}" type="pres">
      <dgm:prSet presAssocID="{2B0E6F28-54D6-4981-B356-B2FFF0D7A81F}" presName="node" presStyleLbl="node1" presStyleIdx="3" presStyleCnt="4">
        <dgm:presLayoutVars>
          <dgm:bulletEnabled val="1"/>
        </dgm:presLayoutVars>
      </dgm:prSet>
      <dgm:spPr/>
    </dgm:pt>
  </dgm:ptLst>
  <dgm:cxnLst>
    <dgm:cxn modelId="{AEC35820-BBE9-4088-8F1E-00AC201C35EE}" type="presOf" srcId="{27B1D22D-12D4-42FC-B6DB-B71CCD011ED9}" destId="{4FE16634-ADD0-48FB-82F7-292F7709E4B1}" srcOrd="0" destOrd="0" presId="urn:microsoft.com/office/officeart/2005/8/layout/default"/>
    <dgm:cxn modelId="{A444AF27-9A47-49D8-8076-7498513544D2}" srcId="{27B1D22D-12D4-42FC-B6DB-B71CCD011ED9}" destId="{2B0E6F28-54D6-4981-B356-B2FFF0D7A81F}" srcOrd="3" destOrd="0" parTransId="{94C85623-5E0D-40A0-80CC-705F9E100507}" sibTransId="{89E44045-45C8-4866-AA4C-432756528972}"/>
    <dgm:cxn modelId="{67A81F5D-A497-498D-9341-AFD719D539AF}" type="presOf" srcId="{2B0E6F28-54D6-4981-B356-B2FFF0D7A81F}" destId="{77D540E5-5960-45DA-AA51-E8BC8D6A80D4}" srcOrd="0" destOrd="0" presId="urn:microsoft.com/office/officeart/2005/8/layout/default"/>
    <dgm:cxn modelId="{86520C60-13BA-472E-AD3C-B9CCBB2B655C}" srcId="{27B1D22D-12D4-42FC-B6DB-B71CCD011ED9}" destId="{DB8EECAD-E096-4BFA-A85F-A7E2A4A75D07}" srcOrd="0" destOrd="0" parTransId="{71FEFD00-22E8-447C-AF5C-C639B4AB4C82}" sibTransId="{4168BAC4-CB31-42AB-A4CD-E487EF1D943C}"/>
    <dgm:cxn modelId="{D375E44C-FC0E-404B-8C18-A3ED6579D8EB}" srcId="{27B1D22D-12D4-42FC-B6DB-B71CCD011ED9}" destId="{EB436A44-ECB1-4BC0-9089-57BE78ACBA96}" srcOrd="2" destOrd="0" parTransId="{F2D937AC-CAA4-46C9-B138-2D184D413501}" sibTransId="{77024218-3059-44EA-9450-851C260559E3}"/>
    <dgm:cxn modelId="{51D33376-4731-4FE8-A925-414BBF667C91}" srcId="{27B1D22D-12D4-42FC-B6DB-B71CCD011ED9}" destId="{CC8E7926-2325-440B-8DDD-6F84A8F94987}" srcOrd="1" destOrd="0" parTransId="{35F5DD60-5E34-48AE-9E26-B29044BE357D}" sibTransId="{6E7A72F9-7A59-49AD-834D-6E570940BD1B}"/>
    <dgm:cxn modelId="{C3164379-4ABE-4E2C-AD0F-2513339290CE}" type="presOf" srcId="{CC8E7926-2325-440B-8DDD-6F84A8F94987}" destId="{5021601D-BE10-404D-8137-21BEF294EC3E}" srcOrd="0" destOrd="0" presId="urn:microsoft.com/office/officeart/2005/8/layout/default"/>
    <dgm:cxn modelId="{13254DBE-A09F-42E2-9757-B857AD84D39F}" type="presOf" srcId="{DB8EECAD-E096-4BFA-A85F-A7E2A4A75D07}" destId="{8A13DAEA-3672-4615-9A84-E94AB33D7386}" srcOrd="0" destOrd="0" presId="urn:microsoft.com/office/officeart/2005/8/layout/default"/>
    <dgm:cxn modelId="{2678BBC4-6617-42C2-B63D-4CF11DDFD108}" type="presOf" srcId="{EB436A44-ECB1-4BC0-9089-57BE78ACBA96}" destId="{C895A95A-B23F-4873-87B6-8C977894BB12}" srcOrd="0" destOrd="0" presId="urn:microsoft.com/office/officeart/2005/8/layout/default"/>
    <dgm:cxn modelId="{30CC7F07-F743-418E-A1D7-6C9F5CF6BF72}" type="presParOf" srcId="{4FE16634-ADD0-48FB-82F7-292F7709E4B1}" destId="{8A13DAEA-3672-4615-9A84-E94AB33D7386}" srcOrd="0" destOrd="0" presId="urn:microsoft.com/office/officeart/2005/8/layout/default"/>
    <dgm:cxn modelId="{5ACB3415-0DA3-4B77-9E13-26DA3DE49BD1}" type="presParOf" srcId="{4FE16634-ADD0-48FB-82F7-292F7709E4B1}" destId="{F592AE6A-2628-437B-98AD-4C01FE1944E9}" srcOrd="1" destOrd="0" presId="urn:microsoft.com/office/officeart/2005/8/layout/default"/>
    <dgm:cxn modelId="{50BAF9B4-C078-42BC-B997-D5E1785BB06A}" type="presParOf" srcId="{4FE16634-ADD0-48FB-82F7-292F7709E4B1}" destId="{5021601D-BE10-404D-8137-21BEF294EC3E}" srcOrd="2" destOrd="0" presId="urn:microsoft.com/office/officeart/2005/8/layout/default"/>
    <dgm:cxn modelId="{CE61AB7B-6C5D-446D-A687-AFF8EE097A77}" type="presParOf" srcId="{4FE16634-ADD0-48FB-82F7-292F7709E4B1}" destId="{B6C4761D-4BE9-49BB-A32C-DA4318D558A0}" srcOrd="3" destOrd="0" presId="urn:microsoft.com/office/officeart/2005/8/layout/default"/>
    <dgm:cxn modelId="{8549283C-2986-482C-A224-BDC3AA70F504}" type="presParOf" srcId="{4FE16634-ADD0-48FB-82F7-292F7709E4B1}" destId="{C895A95A-B23F-4873-87B6-8C977894BB12}" srcOrd="4" destOrd="0" presId="urn:microsoft.com/office/officeart/2005/8/layout/default"/>
    <dgm:cxn modelId="{876594EE-3925-47D4-B2E6-CC5203B28261}" type="presParOf" srcId="{4FE16634-ADD0-48FB-82F7-292F7709E4B1}" destId="{9D414CAC-A1A5-45AB-B070-1E6C8C29474F}" srcOrd="5" destOrd="0" presId="urn:microsoft.com/office/officeart/2005/8/layout/default"/>
    <dgm:cxn modelId="{D84AE83E-ED7F-4908-B901-173438850A39}" type="presParOf" srcId="{4FE16634-ADD0-48FB-82F7-292F7709E4B1}" destId="{77D540E5-5960-45DA-AA51-E8BC8D6A80D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86A1F2-0665-42A7-A79A-86289C60F081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59D620D-150A-4693-8488-0F556791B1AA}">
      <dgm:prSet phldrT="[Text]"/>
      <dgm:spPr/>
      <dgm:t>
        <a:bodyPr/>
        <a:lstStyle/>
        <a:p>
          <a:r>
            <a:rPr lang="en-US" dirty="0"/>
            <a:t>Independent</a:t>
          </a:r>
        </a:p>
      </dgm:t>
    </dgm:pt>
    <dgm:pt modelId="{4FD62DC1-37E4-400D-81A9-D8E73B5AECB8}" type="parTrans" cxnId="{01A26F6E-8B55-4C30-B0D8-AE22DC4D8402}">
      <dgm:prSet/>
      <dgm:spPr/>
      <dgm:t>
        <a:bodyPr/>
        <a:lstStyle/>
        <a:p>
          <a:endParaRPr lang="en-US"/>
        </a:p>
      </dgm:t>
    </dgm:pt>
    <dgm:pt modelId="{68DA36F8-D066-4596-99E2-A075A9169246}" type="sibTrans" cxnId="{01A26F6E-8B55-4C30-B0D8-AE22DC4D8402}">
      <dgm:prSet/>
      <dgm:spPr/>
      <dgm:t>
        <a:bodyPr/>
        <a:lstStyle/>
        <a:p>
          <a:endParaRPr lang="en-US"/>
        </a:p>
      </dgm:t>
    </dgm:pt>
    <dgm:pt modelId="{7629D611-CCDB-4BE2-9024-7CE1227467DB}">
      <dgm:prSet phldrT="[Text]"/>
      <dgm:spPr/>
      <dgm:t>
        <a:bodyPr/>
        <a:lstStyle/>
        <a:p>
          <a:r>
            <a:rPr lang="en-US" dirty="0"/>
            <a:t>Flexible Schema</a:t>
          </a:r>
        </a:p>
      </dgm:t>
    </dgm:pt>
    <dgm:pt modelId="{FEB0CC28-C884-48A0-ACC3-6D943B7483A0}" type="parTrans" cxnId="{071C2741-BF18-48EB-9A9B-5268E0E083BE}">
      <dgm:prSet/>
      <dgm:spPr/>
      <dgm:t>
        <a:bodyPr/>
        <a:lstStyle/>
        <a:p>
          <a:endParaRPr lang="en-US"/>
        </a:p>
      </dgm:t>
    </dgm:pt>
    <dgm:pt modelId="{D00B2497-CF88-4831-9505-0A7251BEF82F}" type="sibTrans" cxnId="{071C2741-BF18-48EB-9A9B-5268E0E083BE}">
      <dgm:prSet/>
      <dgm:spPr/>
      <dgm:t>
        <a:bodyPr/>
        <a:lstStyle/>
        <a:p>
          <a:endParaRPr lang="en-US"/>
        </a:p>
      </dgm:t>
    </dgm:pt>
    <dgm:pt modelId="{4601C729-DD23-4124-BC04-4173CB565DBB}">
      <dgm:prSet phldrT="[Text]"/>
      <dgm:spPr/>
      <dgm:t>
        <a:bodyPr/>
        <a:lstStyle/>
        <a:p>
          <a:r>
            <a:rPr lang="en-US" dirty="0"/>
            <a:t>Indexing Support</a:t>
          </a:r>
        </a:p>
      </dgm:t>
    </dgm:pt>
    <dgm:pt modelId="{B0ED8EB6-9231-4AAB-8A51-DE2CFA9BAA7F}" type="parTrans" cxnId="{688293D5-2EEF-4270-9E5E-E7ED3F0C470D}">
      <dgm:prSet/>
      <dgm:spPr/>
      <dgm:t>
        <a:bodyPr/>
        <a:lstStyle/>
        <a:p>
          <a:endParaRPr lang="en-US"/>
        </a:p>
      </dgm:t>
    </dgm:pt>
    <dgm:pt modelId="{F45385B9-94A3-4207-A0CB-692B1D94BEE9}" type="sibTrans" cxnId="{688293D5-2EEF-4270-9E5E-E7ED3F0C470D}">
      <dgm:prSet/>
      <dgm:spPr/>
      <dgm:t>
        <a:bodyPr/>
        <a:lstStyle/>
        <a:p>
          <a:endParaRPr lang="en-US"/>
        </a:p>
      </dgm:t>
    </dgm:pt>
    <dgm:pt modelId="{0E273EE3-1941-4811-B9BB-17314D62897E}">
      <dgm:prSet phldrT="[Text]"/>
      <dgm:spPr/>
      <dgm:t>
        <a:bodyPr/>
        <a:lstStyle/>
        <a:p>
          <a:r>
            <a:rPr lang="en-US" dirty="0"/>
            <a:t>Easy Manipulation</a:t>
          </a:r>
        </a:p>
      </dgm:t>
    </dgm:pt>
    <dgm:pt modelId="{45EF3BE7-C519-489E-A48B-E2EA0B79006D}" type="parTrans" cxnId="{B69F28C0-F81D-4AD4-9994-8F0F95CDEB7C}">
      <dgm:prSet/>
      <dgm:spPr/>
      <dgm:t>
        <a:bodyPr/>
        <a:lstStyle/>
        <a:p>
          <a:endParaRPr lang="en-US"/>
        </a:p>
      </dgm:t>
    </dgm:pt>
    <dgm:pt modelId="{CF4806A3-6A26-4B64-8B51-C91D55ECBF5D}" type="sibTrans" cxnId="{B69F28C0-F81D-4AD4-9994-8F0F95CDEB7C}">
      <dgm:prSet/>
      <dgm:spPr/>
      <dgm:t>
        <a:bodyPr/>
        <a:lstStyle/>
        <a:p>
          <a:endParaRPr lang="en-US"/>
        </a:p>
      </dgm:t>
    </dgm:pt>
    <dgm:pt modelId="{66819F78-047E-461E-A630-DEBC2D8AD45B}">
      <dgm:prSet phldrT="[Text]"/>
      <dgm:spPr/>
      <dgm:t>
        <a:bodyPr/>
        <a:lstStyle/>
        <a:p>
          <a:r>
            <a:rPr lang="en-US" dirty="0"/>
            <a:t>JSON Ready</a:t>
          </a:r>
        </a:p>
      </dgm:t>
    </dgm:pt>
    <dgm:pt modelId="{85A59F2C-6FF1-4BC8-91A9-1D29612D732F}" type="parTrans" cxnId="{4E9135B8-8542-43AF-A7DC-AA8373DD74EF}">
      <dgm:prSet/>
      <dgm:spPr/>
      <dgm:t>
        <a:bodyPr/>
        <a:lstStyle/>
        <a:p>
          <a:endParaRPr lang="en-US"/>
        </a:p>
      </dgm:t>
    </dgm:pt>
    <dgm:pt modelId="{9CF8A2AA-7203-431E-A86E-4F913EA02770}" type="sibTrans" cxnId="{4E9135B8-8542-43AF-A7DC-AA8373DD74EF}">
      <dgm:prSet/>
      <dgm:spPr/>
      <dgm:t>
        <a:bodyPr/>
        <a:lstStyle/>
        <a:p>
          <a:endParaRPr lang="en-US"/>
        </a:p>
      </dgm:t>
    </dgm:pt>
    <dgm:pt modelId="{A835F3AB-9F1D-497E-8032-8DF5912EEC4D}">
      <dgm:prSet phldrT="[Text]"/>
      <dgm:spPr/>
      <dgm:t>
        <a:bodyPr/>
        <a:lstStyle/>
        <a:p>
          <a:r>
            <a:rPr lang="en-US" dirty="0"/>
            <a:t>Fast</a:t>
          </a:r>
        </a:p>
      </dgm:t>
    </dgm:pt>
    <dgm:pt modelId="{4DC35A92-76F3-4CE4-AB90-2E2BCC24F996}" type="parTrans" cxnId="{4F278C3E-9B42-4562-8CE6-A5931E72DF81}">
      <dgm:prSet/>
      <dgm:spPr/>
      <dgm:t>
        <a:bodyPr/>
        <a:lstStyle/>
        <a:p>
          <a:endParaRPr lang="en-US"/>
        </a:p>
      </dgm:t>
    </dgm:pt>
    <dgm:pt modelId="{B4A14828-DAF7-4748-97E3-1C018C4BE125}" type="sibTrans" cxnId="{4F278C3E-9B42-4562-8CE6-A5931E72DF81}">
      <dgm:prSet/>
      <dgm:spPr/>
      <dgm:t>
        <a:bodyPr/>
        <a:lstStyle/>
        <a:p>
          <a:endParaRPr lang="en-US"/>
        </a:p>
      </dgm:t>
    </dgm:pt>
    <dgm:pt modelId="{987BF2AB-C9A3-4961-B974-4AE2C527966B}">
      <dgm:prSet phldrT="[Text]"/>
      <dgm:spPr/>
      <dgm:t>
        <a:bodyPr/>
        <a:lstStyle/>
        <a:p>
          <a:r>
            <a:rPr lang="en-US" dirty="0"/>
            <a:t>Large Datasets</a:t>
          </a:r>
        </a:p>
      </dgm:t>
    </dgm:pt>
    <dgm:pt modelId="{A2020FDB-8DE0-400D-B401-362A5E1F4B8C}" type="parTrans" cxnId="{828C25D0-8668-44B5-BEF2-6FA28240DAB4}">
      <dgm:prSet/>
      <dgm:spPr/>
      <dgm:t>
        <a:bodyPr/>
        <a:lstStyle/>
        <a:p>
          <a:endParaRPr lang="en-US"/>
        </a:p>
      </dgm:t>
    </dgm:pt>
    <dgm:pt modelId="{BA016EFD-9B33-4ED0-AC6F-9310CA2BF11A}" type="sibTrans" cxnId="{828C25D0-8668-44B5-BEF2-6FA28240DAB4}">
      <dgm:prSet/>
      <dgm:spPr/>
      <dgm:t>
        <a:bodyPr/>
        <a:lstStyle/>
        <a:p>
          <a:endParaRPr lang="en-US"/>
        </a:p>
      </dgm:t>
    </dgm:pt>
    <dgm:pt modelId="{4B75CED2-C1BF-4AA0-933A-A0D2058F0724}">
      <dgm:prSet phldrT="[Text]"/>
      <dgm:spPr/>
      <dgm:t>
        <a:bodyPr/>
        <a:lstStyle/>
        <a:p>
          <a:r>
            <a:rPr lang="en-US" dirty="0"/>
            <a:t>Version Proof</a:t>
          </a:r>
        </a:p>
      </dgm:t>
    </dgm:pt>
    <dgm:pt modelId="{5DB45245-0D86-4AAF-ACC5-1C16606BF899}" type="parTrans" cxnId="{B775C019-FF91-43AC-9690-9BD8E4076DDA}">
      <dgm:prSet/>
      <dgm:spPr/>
      <dgm:t>
        <a:bodyPr/>
        <a:lstStyle/>
        <a:p>
          <a:endParaRPr lang="en-US"/>
        </a:p>
      </dgm:t>
    </dgm:pt>
    <dgm:pt modelId="{8B573760-C817-4EDF-9053-4C9A69C25D50}" type="sibTrans" cxnId="{B775C019-FF91-43AC-9690-9BD8E4076DDA}">
      <dgm:prSet/>
      <dgm:spPr/>
      <dgm:t>
        <a:bodyPr/>
        <a:lstStyle/>
        <a:p>
          <a:endParaRPr lang="en-US"/>
        </a:p>
      </dgm:t>
    </dgm:pt>
    <dgm:pt modelId="{4F51F696-9712-42AA-BDDF-43EB50D916BE}">
      <dgm:prSet phldrT="[Text]"/>
      <dgm:spPr/>
      <dgm:t>
        <a:bodyPr/>
        <a:lstStyle/>
        <a:p>
          <a:r>
            <a:rPr lang="en-US" dirty="0"/>
            <a:t>ORM Free</a:t>
          </a:r>
        </a:p>
      </dgm:t>
    </dgm:pt>
    <dgm:pt modelId="{D9669833-053B-4D42-9E5F-28CA5100B218}" type="parTrans" cxnId="{8F282955-9768-4785-B4AF-66E3E920BC82}">
      <dgm:prSet/>
      <dgm:spPr/>
      <dgm:t>
        <a:bodyPr/>
        <a:lstStyle/>
        <a:p>
          <a:endParaRPr lang="en-US"/>
        </a:p>
      </dgm:t>
    </dgm:pt>
    <dgm:pt modelId="{750686D9-CF72-43D1-A509-081F4F1F963B}" type="sibTrans" cxnId="{8F282955-9768-4785-B4AF-66E3E920BC82}">
      <dgm:prSet/>
      <dgm:spPr/>
      <dgm:t>
        <a:bodyPr/>
        <a:lstStyle/>
        <a:p>
          <a:endParaRPr lang="en-US"/>
        </a:p>
      </dgm:t>
    </dgm:pt>
    <dgm:pt modelId="{BE71AC3F-DF8D-496B-882C-25CA8EB77D4F}" type="pres">
      <dgm:prSet presAssocID="{9B86A1F2-0665-42A7-A79A-86289C60F081}" presName="diagram" presStyleCnt="0">
        <dgm:presLayoutVars>
          <dgm:dir/>
          <dgm:resizeHandles val="exact"/>
        </dgm:presLayoutVars>
      </dgm:prSet>
      <dgm:spPr/>
    </dgm:pt>
    <dgm:pt modelId="{E4658C57-F7B3-45ED-BA67-6D851ABAC09F}" type="pres">
      <dgm:prSet presAssocID="{059D620D-150A-4693-8488-0F556791B1AA}" presName="node" presStyleLbl="node1" presStyleIdx="0" presStyleCnt="9">
        <dgm:presLayoutVars>
          <dgm:bulletEnabled val="1"/>
        </dgm:presLayoutVars>
      </dgm:prSet>
      <dgm:spPr/>
    </dgm:pt>
    <dgm:pt modelId="{C4738C32-7564-4FB4-B614-87858F995A2B}" type="pres">
      <dgm:prSet presAssocID="{68DA36F8-D066-4596-99E2-A075A9169246}" presName="sibTrans" presStyleCnt="0"/>
      <dgm:spPr/>
    </dgm:pt>
    <dgm:pt modelId="{64A7314D-7307-4C73-95D8-F99782D6186B}" type="pres">
      <dgm:prSet presAssocID="{7629D611-CCDB-4BE2-9024-7CE1227467DB}" presName="node" presStyleLbl="node1" presStyleIdx="1" presStyleCnt="9">
        <dgm:presLayoutVars>
          <dgm:bulletEnabled val="1"/>
        </dgm:presLayoutVars>
      </dgm:prSet>
      <dgm:spPr/>
    </dgm:pt>
    <dgm:pt modelId="{8BFF4797-F4D5-4480-9A9C-AFA877139A74}" type="pres">
      <dgm:prSet presAssocID="{D00B2497-CF88-4831-9505-0A7251BEF82F}" presName="sibTrans" presStyleCnt="0"/>
      <dgm:spPr/>
    </dgm:pt>
    <dgm:pt modelId="{CC5C879F-DCD7-4347-91D0-0CAA22D92DC8}" type="pres">
      <dgm:prSet presAssocID="{4601C729-DD23-4124-BC04-4173CB565DBB}" presName="node" presStyleLbl="node1" presStyleIdx="2" presStyleCnt="9">
        <dgm:presLayoutVars>
          <dgm:bulletEnabled val="1"/>
        </dgm:presLayoutVars>
      </dgm:prSet>
      <dgm:spPr/>
    </dgm:pt>
    <dgm:pt modelId="{48FEDB88-ACCC-4788-9EC2-DE2E780E197F}" type="pres">
      <dgm:prSet presAssocID="{F45385B9-94A3-4207-A0CB-692B1D94BEE9}" presName="sibTrans" presStyleCnt="0"/>
      <dgm:spPr/>
    </dgm:pt>
    <dgm:pt modelId="{B3690056-9F8F-43C6-8C7C-63DE499330EA}" type="pres">
      <dgm:prSet presAssocID="{0E273EE3-1941-4811-B9BB-17314D62897E}" presName="node" presStyleLbl="node1" presStyleIdx="3" presStyleCnt="9">
        <dgm:presLayoutVars>
          <dgm:bulletEnabled val="1"/>
        </dgm:presLayoutVars>
      </dgm:prSet>
      <dgm:spPr/>
    </dgm:pt>
    <dgm:pt modelId="{AEB0102C-F896-430A-9864-E4AB8A3524FA}" type="pres">
      <dgm:prSet presAssocID="{CF4806A3-6A26-4B64-8B51-C91D55ECBF5D}" presName="sibTrans" presStyleCnt="0"/>
      <dgm:spPr/>
    </dgm:pt>
    <dgm:pt modelId="{BF8F71D1-2957-41C6-AC49-B212153EBC30}" type="pres">
      <dgm:prSet presAssocID="{66819F78-047E-461E-A630-DEBC2D8AD45B}" presName="node" presStyleLbl="node1" presStyleIdx="4" presStyleCnt="9">
        <dgm:presLayoutVars>
          <dgm:bulletEnabled val="1"/>
        </dgm:presLayoutVars>
      </dgm:prSet>
      <dgm:spPr/>
    </dgm:pt>
    <dgm:pt modelId="{406A5CC0-29D5-437F-AF79-97F9FEA0A836}" type="pres">
      <dgm:prSet presAssocID="{9CF8A2AA-7203-431E-A86E-4F913EA02770}" presName="sibTrans" presStyleCnt="0"/>
      <dgm:spPr/>
    </dgm:pt>
    <dgm:pt modelId="{CCB6BA99-9649-49D2-8A22-54F8E868D59E}" type="pres">
      <dgm:prSet presAssocID="{A835F3AB-9F1D-497E-8032-8DF5912EEC4D}" presName="node" presStyleLbl="node1" presStyleIdx="5" presStyleCnt="9">
        <dgm:presLayoutVars>
          <dgm:bulletEnabled val="1"/>
        </dgm:presLayoutVars>
      </dgm:prSet>
      <dgm:spPr/>
    </dgm:pt>
    <dgm:pt modelId="{926058AB-67B6-4A5B-A3B5-1368E3E4EB54}" type="pres">
      <dgm:prSet presAssocID="{B4A14828-DAF7-4748-97E3-1C018C4BE125}" presName="sibTrans" presStyleCnt="0"/>
      <dgm:spPr/>
    </dgm:pt>
    <dgm:pt modelId="{B45D7DE6-FBAE-4BA6-BC28-6CDF7A0872E5}" type="pres">
      <dgm:prSet presAssocID="{987BF2AB-C9A3-4961-B974-4AE2C527966B}" presName="node" presStyleLbl="node1" presStyleIdx="6" presStyleCnt="9">
        <dgm:presLayoutVars>
          <dgm:bulletEnabled val="1"/>
        </dgm:presLayoutVars>
      </dgm:prSet>
      <dgm:spPr/>
    </dgm:pt>
    <dgm:pt modelId="{DED07670-A3EB-4450-AB92-4EE4B6BD1E64}" type="pres">
      <dgm:prSet presAssocID="{BA016EFD-9B33-4ED0-AC6F-9310CA2BF11A}" presName="sibTrans" presStyleCnt="0"/>
      <dgm:spPr/>
    </dgm:pt>
    <dgm:pt modelId="{520693FF-FAE9-4437-8A93-70D4EA67457B}" type="pres">
      <dgm:prSet presAssocID="{4B75CED2-C1BF-4AA0-933A-A0D2058F0724}" presName="node" presStyleLbl="node1" presStyleIdx="7" presStyleCnt="9">
        <dgm:presLayoutVars>
          <dgm:bulletEnabled val="1"/>
        </dgm:presLayoutVars>
      </dgm:prSet>
      <dgm:spPr/>
    </dgm:pt>
    <dgm:pt modelId="{59244A0B-CEB4-42A8-8DB3-CB278CC1A2EA}" type="pres">
      <dgm:prSet presAssocID="{8B573760-C817-4EDF-9053-4C9A69C25D50}" presName="sibTrans" presStyleCnt="0"/>
      <dgm:spPr/>
    </dgm:pt>
    <dgm:pt modelId="{BD19BFCE-47A3-41A7-A902-8D92B7FA08D4}" type="pres">
      <dgm:prSet presAssocID="{4F51F696-9712-42AA-BDDF-43EB50D916BE}" presName="node" presStyleLbl="node1" presStyleIdx="8" presStyleCnt="9">
        <dgm:presLayoutVars>
          <dgm:bulletEnabled val="1"/>
        </dgm:presLayoutVars>
      </dgm:prSet>
      <dgm:spPr/>
    </dgm:pt>
  </dgm:ptLst>
  <dgm:cxnLst>
    <dgm:cxn modelId="{E0ECE40B-FE2B-46B1-B371-292A7D997D20}" type="presOf" srcId="{4601C729-DD23-4124-BC04-4173CB565DBB}" destId="{CC5C879F-DCD7-4347-91D0-0CAA22D92DC8}" srcOrd="0" destOrd="0" presId="urn:microsoft.com/office/officeart/2005/8/layout/default"/>
    <dgm:cxn modelId="{CA032715-F0EB-4D35-94B0-15ABD8434DF1}" type="presOf" srcId="{4B75CED2-C1BF-4AA0-933A-A0D2058F0724}" destId="{520693FF-FAE9-4437-8A93-70D4EA67457B}" srcOrd="0" destOrd="0" presId="urn:microsoft.com/office/officeart/2005/8/layout/default"/>
    <dgm:cxn modelId="{B775C019-FF91-43AC-9690-9BD8E4076DDA}" srcId="{9B86A1F2-0665-42A7-A79A-86289C60F081}" destId="{4B75CED2-C1BF-4AA0-933A-A0D2058F0724}" srcOrd="7" destOrd="0" parTransId="{5DB45245-0D86-4AAF-ACC5-1C16606BF899}" sibTransId="{8B573760-C817-4EDF-9053-4C9A69C25D50}"/>
    <dgm:cxn modelId="{D07DE82E-2A44-4FD0-8CB3-1DADBB4BA8D4}" type="presOf" srcId="{4F51F696-9712-42AA-BDDF-43EB50D916BE}" destId="{BD19BFCE-47A3-41A7-A902-8D92B7FA08D4}" srcOrd="0" destOrd="0" presId="urn:microsoft.com/office/officeart/2005/8/layout/default"/>
    <dgm:cxn modelId="{4F278C3E-9B42-4562-8CE6-A5931E72DF81}" srcId="{9B86A1F2-0665-42A7-A79A-86289C60F081}" destId="{A835F3AB-9F1D-497E-8032-8DF5912EEC4D}" srcOrd="5" destOrd="0" parTransId="{4DC35A92-76F3-4CE4-AB90-2E2BCC24F996}" sibTransId="{B4A14828-DAF7-4748-97E3-1C018C4BE125}"/>
    <dgm:cxn modelId="{071C2741-BF18-48EB-9A9B-5268E0E083BE}" srcId="{9B86A1F2-0665-42A7-A79A-86289C60F081}" destId="{7629D611-CCDB-4BE2-9024-7CE1227467DB}" srcOrd="1" destOrd="0" parTransId="{FEB0CC28-C884-48A0-ACC3-6D943B7483A0}" sibTransId="{D00B2497-CF88-4831-9505-0A7251BEF82F}"/>
    <dgm:cxn modelId="{9BF28D41-C044-4D1D-AFE8-02807579005E}" type="presOf" srcId="{987BF2AB-C9A3-4961-B974-4AE2C527966B}" destId="{B45D7DE6-FBAE-4BA6-BC28-6CDF7A0872E5}" srcOrd="0" destOrd="0" presId="urn:microsoft.com/office/officeart/2005/8/layout/default"/>
    <dgm:cxn modelId="{C6DF8562-D7CF-4602-85FC-2A87BB0684C7}" type="presOf" srcId="{7629D611-CCDB-4BE2-9024-7CE1227467DB}" destId="{64A7314D-7307-4C73-95D8-F99782D6186B}" srcOrd="0" destOrd="0" presId="urn:microsoft.com/office/officeart/2005/8/layout/default"/>
    <dgm:cxn modelId="{01A26F6E-8B55-4C30-B0D8-AE22DC4D8402}" srcId="{9B86A1F2-0665-42A7-A79A-86289C60F081}" destId="{059D620D-150A-4693-8488-0F556791B1AA}" srcOrd="0" destOrd="0" parTransId="{4FD62DC1-37E4-400D-81A9-D8E73B5AECB8}" sibTransId="{68DA36F8-D066-4596-99E2-A075A9169246}"/>
    <dgm:cxn modelId="{8F282955-9768-4785-B4AF-66E3E920BC82}" srcId="{9B86A1F2-0665-42A7-A79A-86289C60F081}" destId="{4F51F696-9712-42AA-BDDF-43EB50D916BE}" srcOrd="8" destOrd="0" parTransId="{D9669833-053B-4D42-9E5F-28CA5100B218}" sibTransId="{750686D9-CF72-43D1-A509-081F4F1F963B}"/>
    <dgm:cxn modelId="{8D7E9086-2352-471C-B3C5-BBD309F152C0}" type="presOf" srcId="{9B86A1F2-0665-42A7-A79A-86289C60F081}" destId="{BE71AC3F-DF8D-496B-882C-25CA8EB77D4F}" srcOrd="0" destOrd="0" presId="urn:microsoft.com/office/officeart/2005/8/layout/default"/>
    <dgm:cxn modelId="{70A76AAC-E54E-4E4A-A783-46860A94B47B}" type="presOf" srcId="{059D620D-150A-4693-8488-0F556791B1AA}" destId="{E4658C57-F7B3-45ED-BA67-6D851ABAC09F}" srcOrd="0" destOrd="0" presId="urn:microsoft.com/office/officeart/2005/8/layout/default"/>
    <dgm:cxn modelId="{0C403AAF-8D10-48F8-863C-127A3D4B1816}" type="presOf" srcId="{66819F78-047E-461E-A630-DEBC2D8AD45B}" destId="{BF8F71D1-2957-41C6-AC49-B212153EBC30}" srcOrd="0" destOrd="0" presId="urn:microsoft.com/office/officeart/2005/8/layout/default"/>
    <dgm:cxn modelId="{D66860B4-C8DF-4CD3-A833-C5C41F242429}" type="presOf" srcId="{A835F3AB-9F1D-497E-8032-8DF5912EEC4D}" destId="{CCB6BA99-9649-49D2-8A22-54F8E868D59E}" srcOrd="0" destOrd="0" presId="urn:microsoft.com/office/officeart/2005/8/layout/default"/>
    <dgm:cxn modelId="{4E9135B8-8542-43AF-A7DC-AA8373DD74EF}" srcId="{9B86A1F2-0665-42A7-A79A-86289C60F081}" destId="{66819F78-047E-461E-A630-DEBC2D8AD45B}" srcOrd="4" destOrd="0" parTransId="{85A59F2C-6FF1-4BC8-91A9-1D29612D732F}" sibTransId="{9CF8A2AA-7203-431E-A86E-4F913EA02770}"/>
    <dgm:cxn modelId="{B69F28C0-F81D-4AD4-9994-8F0F95CDEB7C}" srcId="{9B86A1F2-0665-42A7-A79A-86289C60F081}" destId="{0E273EE3-1941-4811-B9BB-17314D62897E}" srcOrd="3" destOrd="0" parTransId="{45EF3BE7-C519-489E-A48B-E2EA0B79006D}" sibTransId="{CF4806A3-6A26-4B64-8B51-C91D55ECBF5D}"/>
    <dgm:cxn modelId="{DA069DC0-8B07-4B17-96F9-0E731093CEFA}" type="presOf" srcId="{0E273EE3-1941-4811-B9BB-17314D62897E}" destId="{B3690056-9F8F-43C6-8C7C-63DE499330EA}" srcOrd="0" destOrd="0" presId="urn:microsoft.com/office/officeart/2005/8/layout/default"/>
    <dgm:cxn modelId="{828C25D0-8668-44B5-BEF2-6FA28240DAB4}" srcId="{9B86A1F2-0665-42A7-A79A-86289C60F081}" destId="{987BF2AB-C9A3-4961-B974-4AE2C527966B}" srcOrd="6" destOrd="0" parTransId="{A2020FDB-8DE0-400D-B401-362A5E1F4B8C}" sibTransId="{BA016EFD-9B33-4ED0-AC6F-9310CA2BF11A}"/>
    <dgm:cxn modelId="{688293D5-2EEF-4270-9E5E-E7ED3F0C470D}" srcId="{9B86A1F2-0665-42A7-A79A-86289C60F081}" destId="{4601C729-DD23-4124-BC04-4173CB565DBB}" srcOrd="2" destOrd="0" parTransId="{B0ED8EB6-9231-4AAB-8A51-DE2CFA9BAA7F}" sibTransId="{F45385B9-94A3-4207-A0CB-692B1D94BEE9}"/>
    <dgm:cxn modelId="{D973461A-469B-48BA-B02F-5B615E819DA7}" type="presParOf" srcId="{BE71AC3F-DF8D-496B-882C-25CA8EB77D4F}" destId="{E4658C57-F7B3-45ED-BA67-6D851ABAC09F}" srcOrd="0" destOrd="0" presId="urn:microsoft.com/office/officeart/2005/8/layout/default"/>
    <dgm:cxn modelId="{4274EC71-9915-4C15-98DD-2F0BB549C7B1}" type="presParOf" srcId="{BE71AC3F-DF8D-496B-882C-25CA8EB77D4F}" destId="{C4738C32-7564-4FB4-B614-87858F995A2B}" srcOrd="1" destOrd="0" presId="urn:microsoft.com/office/officeart/2005/8/layout/default"/>
    <dgm:cxn modelId="{4D70D0DD-5583-4F6B-B0BD-2F8795959DE1}" type="presParOf" srcId="{BE71AC3F-DF8D-496B-882C-25CA8EB77D4F}" destId="{64A7314D-7307-4C73-95D8-F99782D6186B}" srcOrd="2" destOrd="0" presId="urn:microsoft.com/office/officeart/2005/8/layout/default"/>
    <dgm:cxn modelId="{F28639A1-2312-4C74-8F61-2C88473DBD56}" type="presParOf" srcId="{BE71AC3F-DF8D-496B-882C-25CA8EB77D4F}" destId="{8BFF4797-F4D5-4480-9A9C-AFA877139A74}" srcOrd="3" destOrd="0" presId="urn:microsoft.com/office/officeart/2005/8/layout/default"/>
    <dgm:cxn modelId="{A5DDECCA-7994-4596-9BB9-5E2767FCA9BA}" type="presParOf" srcId="{BE71AC3F-DF8D-496B-882C-25CA8EB77D4F}" destId="{CC5C879F-DCD7-4347-91D0-0CAA22D92DC8}" srcOrd="4" destOrd="0" presId="urn:microsoft.com/office/officeart/2005/8/layout/default"/>
    <dgm:cxn modelId="{DD0061B4-F2DC-4C7F-839D-A260049C1C68}" type="presParOf" srcId="{BE71AC3F-DF8D-496B-882C-25CA8EB77D4F}" destId="{48FEDB88-ACCC-4788-9EC2-DE2E780E197F}" srcOrd="5" destOrd="0" presId="urn:microsoft.com/office/officeart/2005/8/layout/default"/>
    <dgm:cxn modelId="{B7C43510-63E4-47F2-B51E-15FAF07B89B7}" type="presParOf" srcId="{BE71AC3F-DF8D-496B-882C-25CA8EB77D4F}" destId="{B3690056-9F8F-43C6-8C7C-63DE499330EA}" srcOrd="6" destOrd="0" presId="urn:microsoft.com/office/officeart/2005/8/layout/default"/>
    <dgm:cxn modelId="{735D775E-9310-4F5E-ACAB-FB4F7AC07902}" type="presParOf" srcId="{BE71AC3F-DF8D-496B-882C-25CA8EB77D4F}" destId="{AEB0102C-F896-430A-9864-E4AB8A3524FA}" srcOrd="7" destOrd="0" presId="urn:microsoft.com/office/officeart/2005/8/layout/default"/>
    <dgm:cxn modelId="{575B3D91-01E1-44A2-9B2D-5976A4E4761C}" type="presParOf" srcId="{BE71AC3F-DF8D-496B-882C-25CA8EB77D4F}" destId="{BF8F71D1-2957-41C6-AC49-B212153EBC30}" srcOrd="8" destOrd="0" presId="urn:microsoft.com/office/officeart/2005/8/layout/default"/>
    <dgm:cxn modelId="{909F4E4D-1664-4724-B7CC-2712A15A3CE2}" type="presParOf" srcId="{BE71AC3F-DF8D-496B-882C-25CA8EB77D4F}" destId="{406A5CC0-29D5-437F-AF79-97F9FEA0A836}" srcOrd="9" destOrd="0" presId="urn:microsoft.com/office/officeart/2005/8/layout/default"/>
    <dgm:cxn modelId="{0A57C980-6725-4341-922B-EC04AA441253}" type="presParOf" srcId="{BE71AC3F-DF8D-496B-882C-25CA8EB77D4F}" destId="{CCB6BA99-9649-49D2-8A22-54F8E868D59E}" srcOrd="10" destOrd="0" presId="urn:microsoft.com/office/officeart/2005/8/layout/default"/>
    <dgm:cxn modelId="{085A0E7E-FBF3-4EDF-899C-2AA820744B5F}" type="presParOf" srcId="{BE71AC3F-DF8D-496B-882C-25CA8EB77D4F}" destId="{926058AB-67B6-4A5B-A3B5-1368E3E4EB54}" srcOrd="11" destOrd="0" presId="urn:microsoft.com/office/officeart/2005/8/layout/default"/>
    <dgm:cxn modelId="{ABD3FFC8-98AD-484C-94FC-FFBABDA8C007}" type="presParOf" srcId="{BE71AC3F-DF8D-496B-882C-25CA8EB77D4F}" destId="{B45D7DE6-FBAE-4BA6-BC28-6CDF7A0872E5}" srcOrd="12" destOrd="0" presId="urn:microsoft.com/office/officeart/2005/8/layout/default"/>
    <dgm:cxn modelId="{432D5E90-1080-4C42-88A3-CF9361F649E5}" type="presParOf" srcId="{BE71AC3F-DF8D-496B-882C-25CA8EB77D4F}" destId="{DED07670-A3EB-4450-AB92-4EE4B6BD1E64}" srcOrd="13" destOrd="0" presId="urn:microsoft.com/office/officeart/2005/8/layout/default"/>
    <dgm:cxn modelId="{2093F00A-63D0-433E-9206-474BDE10E6F9}" type="presParOf" srcId="{BE71AC3F-DF8D-496B-882C-25CA8EB77D4F}" destId="{520693FF-FAE9-4437-8A93-70D4EA67457B}" srcOrd="14" destOrd="0" presId="urn:microsoft.com/office/officeart/2005/8/layout/default"/>
    <dgm:cxn modelId="{0C3431CC-651C-4D7A-B267-3B6AA362AF51}" type="presParOf" srcId="{BE71AC3F-DF8D-496B-882C-25CA8EB77D4F}" destId="{59244A0B-CEB4-42A8-8DB3-CB278CC1A2EA}" srcOrd="15" destOrd="0" presId="urn:microsoft.com/office/officeart/2005/8/layout/default"/>
    <dgm:cxn modelId="{AE151F5A-BFA5-4D9F-8E56-28E6A5FAB09F}" type="presParOf" srcId="{BE71AC3F-DF8D-496B-882C-25CA8EB77D4F}" destId="{BD19BFCE-47A3-41A7-A902-8D92B7FA08D4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650962-D522-4129-A39A-00A9B31CA648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C26D880-BB7F-446D-AA18-AFD1577555B7}">
      <dgm:prSet phldrT="[Text]"/>
      <dgm:spPr/>
      <dgm:t>
        <a:bodyPr/>
        <a:lstStyle/>
        <a:p>
          <a:r>
            <a:rPr lang="en-US" dirty="0"/>
            <a:t>No single-machine bottleneck</a:t>
          </a:r>
        </a:p>
      </dgm:t>
    </dgm:pt>
    <dgm:pt modelId="{4A88B42B-36E5-48B1-A678-72C2E98B265E}" type="parTrans" cxnId="{D33D9018-EBA8-40B3-9AC9-AB4CAD0FD651}">
      <dgm:prSet/>
      <dgm:spPr/>
      <dgm:t>
        <a:bodyPr/>
        <a:lstStyle/>
        <a:p>
          <a:endParaRPr lang="en-US"/>
        </a:p>
      </dgm:t>
    </dgm:pt>
    <dgm:pt modelId="{FD176D00-C15C-4658-A7EE-9659A0438BF9}" type="sibTrans" cxnId="{D33D9018-EBA8-40B3-9AC9-AB4CAD0FD651}">
      <dgm:prSet/>
      <dgm:spPr/>
      <dgm:t>
        <a:bodyPr/>
        <a:lstStyle/>
        <a:p>
          <a:endParaRPr lang="en-US"/>
        </a:p>
      </dgm:t>
    </dgm:pt>
    <dgm:pt modelId="{5AFE67BF-2393-46E5-9ADB-9065E78F0D6D}">
      <dgm:prSet phldrT="[Text]"/>
      <dgm:spPr/>
      <dgm:t>
        <a:bodyPr/>
        <a:lstStyle/>
        <a:p>
          <a:r>
            <a:rPr lang="en-US" dirty="0"/>
            <a:t>Server-side partition management</a:t>
          </a:r>
        </a:p>
      </dgm:t>
    </dgm:pt>
    <dgm:pt modelId="{50CA5B47-05EA-4D43-9641-937A35298C78}" type="parTrans" cxnId="{CA55D565-8A4A-4EC0-875A-4B35D9955AC3}">
      <dgm:prSet/>
      <dgm:spPr/>
      <dgm:t>
        <a:bodyPr/>
        <a:lstStyle/>
        <a:p>
          <a:endParaRPr lang="en-US"/>
        </a:p>
      </dgm:t>
    </dgm:pt>
    <dgm:pt modelId="{12FD05E4-6656-4365-8FD7-3D564E30F028}" type="sibTrans" cxnId="{CA55D565-8A4A-4EC0-875A-4B35D9955AC3}">
      <dgm:prSet/>
      <dgm:spPr/>
      <dgm:t>
        <a:bodyPr/>
        <a:lstStyle/>
        <a:p>
          <a:endParaRPr lang="en-US"/>
        </a:p>
      </dgm:t>
    </dgm:pt>
    <dgm:pt modelId="{C15C0B72-BE7E-4A15-A140-823BB9B906B1}">
      <dgm:prSet phldrT="[Text]"/>
      <dgm:spPr/>
      <dgm:t>
        <a:bodyPr/>
        <a:lstStyle/>
        <a:p>
          <a:r>
            <a:rPr lang="en-US" dirty="0"/>
            <a:t>GB to PB Storage, selectable throughput</a:t>
          </a:r>
        </a:p>
      </dgm:t>
    </dgm:pt>
    <dgm:pt modelId="{E029FC06-F090-4A9D-93E5-85F02EF7C80A}" type="parTrans" cxnId="{82B8EE48-892D-4642-ADFD-6E7D37B36217}">
      <dgm:prSet/>
      <dgm:spPr/>
      <dgm:t>
        <a:bodyPr/>
        <a:lstStyle/>
        <a:p>
          <a:endParaRPr lang="en-US"/>
        </a:p>
      </dgm:t>
    </dgm:pt>
    <dgm:pt modelId="{0BFCA470-61FD-4B88-A867-878E7C3417C3}" type="sibTrans" cxnId="{82B8EE48-892D-4642-ADFD-6E7D37B36217}">
      <dgm:prSet/>
      <dgm:spPr/>
      <dgm:t>
        <a:bodyPr/>
        <a:lstStyle/>
        <a:p>
          <a:endParaRPr lang="en-US"/>
        </a:p>
      </dgm:t>
    </dgm:pt>
    <dgm:pt modelId="{DC57630B-7BD4-4216-81F2-148C5837479F}">
      <dgm:prSet phldrT="[Text]"/>
      <dgm:spPr/>
      <dgm:t>
        <a:bodyPr/>
        <a:lstStyle/>
        <a:p>
          <a:r>
            <a:rPr lang="en-US" dirty="0"/>
            <a:t>Automatic document expiration</a:t>
          </a:r>
        </a:p>
      </dgm:t>
    </dgm:pt>
    <dgm:pt modelId="{BCC53CFC-AD68-4A8A-8249-8604B8FF6713}" type="parTrans" cxnId="{AE0E327C-E2FF-4D9F-919C-32B067F90F94}">
      <dgm:prSet/>
      <dgm:spPr/>
      <dgm:t>
        <a:bodyPr/>
        <a:lstStyle/>
        <a:p>
          <a:endParaRPr lang="en-US"/>
        </a:p>
      </dgm:t>
    </dgm:pt>
    <dgm:pt modelId="{3060210B-2747-45DC-989A-EEFF95195636}" type="sibTrans" cxnId="{AE0E327C-E2FF-4D9F-919C-32B067F90F94}">
      <dgm:prSet/>
      <dgm:spPr/>
      <dgm:t>
        <a:bodyPr/>
        <a:lstStyle/>
        <a:p>
          <a:endParaRPr lang="en-US"/>
        </a:p>
      </dgm:t>
    </dgm:pt>
    <dgm:pt modelId="{DE9D5026-622E-490E-93F7-8AE3E245AB3B}">
      <dgm:prSet phldrT="[Text]"/>
      <dgm:spPr/>
      <dgm:t>
        <a:bodyPr/>
        <a:lstStyle/>
        <a:p>
          <a:r>
            <a:rPr lang="en-US" dirty="0"/>
            <a:t>Pay by the hour, customize throughput cost</a:t>
          </a:r>
        </a:p>
      </dgm:t>
    </dgm:pt>
    <dgm:pt modelId="{3522BA68-C838-4BD3-ABD6-7B2781ECCEFF}" type="parTrans" cxnId="{D797D847-20CF-44F8-9B1E-284F98B55DA8}">
      <dgm:prSet/>
      <dgm:spPr/>
      <dgm:t>
        <a:bodyPr/>
        <a:lstStyle/>
        <a:p>
          <a:endParaRPr lang="en-US"/>
        </a:p>
      </dgm:t>
    </dgm:pt>
    <dgm:pt modelId="{55B9CC54-FADB-418A-9376-A7F718565C76}" type="sibTrans" cxnId="{D797D847-20CF-44F8-9B1E-284F98B55DA8}">
      <dgm:prSet/>
      <dgm:spPr/>
      <dgm:t>
        <a:bodyPr/>
        <a:lstStyle/>
        <a:p>
          <a:endParaRPr lang="en-US"/>
        </a:p>
      </dgm:t>
    </dgm:pt>
    <dgm:pt modelId="{54DA49A8-58EC-40E9-8D70-88592D013172}">
      <dgm:prSet phldrT="[Text]"/>
      <dgm:spPr/>
      <dgm:t>
        <a:bodyPr/>
        <a:lstStyle/>
        <a:p>
          <a:r>
            <a:rPr lang="en-US" dirty="0"/>
            <a:t>Support for requests per second or minute</a:t>
          </a:r>
        </a:p>
      </dgm:t>
    </dgm:pt>
    <dgm:pt modelId="{862AF2CB-D593-4741-8F26-EE6C16D67EF0}" type="parTrans" cxnId="{2EB19FEF-9F1D-41D6-9509-5E7DC088741D}">
      <dgm:prSet/>
      <dgm:spPr/>
      <dgm:t>
        <a:bodyPr/>
        <a:lstStyle/>
        <a:p>
          <a:endParaRPr lang="en-US"/>
        </a:p>
      </dgm:t>
    </dgm:pt>
    <dgm:pt modelId="{0FD90615-F354-4C0F-8609-305CC7987749}" type="sibTrans" cxnId="{2EB19FEF-9F1D-41D6-9509-5E7DC088741D}">
      <dgm:prSet/>
      <dgm:spPr/>
      <dgm:t>
        <a:bodyPr/>
        <a:lstStyle/>
        <a:p>
          <a:endParaRPr lang="en-US"/>
        </a:p>
      </dgm:t>
    </dgm:pt>
    <dgm:pt modelId="{0F36A129-8D3F-42D9-9994-97489D15A478}" type="pres">
      <dgm:prSet presAssocID="{84650962-D522-4129-A39A-00A9B31CA648}" presName="diagram" presStyleCnt="0">
        <dgm:presLayoutVars>
          <dgm:dir/>
          <dgm:resizeHandles val="exact"/>
        </dgm:presLayoutVars>
      </dgm:prSet>
      <dgm:spPr/>
    </dgm:pt>
    <dgm:pt modelId="{151E1EC1-5484-4979-8E9A-AC13E5FD9BD0}" type="pres">
      <dgm:prSet presAssocID="{CC26D880-BB7F-446D-AA18-AFD1577555B7}" presName="node" presStyleLbl="node1" presStyleIdx="0" presStyleCnt="6">
        <dgm:presLayoutVars>
          <dgm:bulletEnabled val="1"/>
        </dgm:presLayoutVars>
      </dgm:prSet>
      <dgm:spPr/>
    </dgm:pt>
    <dgm:pt modelId="{81F43AC7-5D4C-45D3-9145-2EE016FEA966}" type="pres">
      <dgm:prSet presAssocID="{FD176D00-C15C-4658-A7EE-9659A0438BF9}" presName="sibTrans" presStyleCnt="0"/>
      <dgm:spPr/>
    </dgm:pt>
    <dgm:pt modelId="{1B5652E2-E563-425B-8E36-9F39895C9EE1}" type="pres">
      <dgm:prSet presAssocID="{5AFE67BF-2393-46E5-9ADB-9065E78F0D6D}" presName="node" presStyleLbl="node1" presStyleIdx="1" presStyleCnt="6">
        <dgm:presLayoutVars>
          <dgm:bulletEnabled val="1"/>
        </dgm:presLayoutVars>
      </dgm:prSet>
      <dgm:spPr/>
    </dgm:pt>
    <dgm:pt modelId="{F9E401D7-F9AB-40EE-AD8E-C9D2413DA365}" type="pres">
      <dgm:prSet presAssocID="{12FD05E4-6656-4365-8FD7-3D564E30F028}" presName="sibTrans" presStyleCnt="0"/>
      <dgm:spPr/>
    </dgm:pt>
    <dgm:pt modelId="{743BA4A6-16B2-4B9D-AB4E-A1F30042368D}" type="pres">
      <dgm:prSet presAssocID="{C15C0B72-BE7E-4A15-A140-823BB9B906B1}" presName="node" presStyleLbl="node1" presStyleIdx="2" presStyleCnt="6">
        <dgm:presLayoutVars>
          <dgm:bulletEnabled val="1"/>
        </dgm:presLayoutVars>
      </dgm:prSet>
      <dgm:spPr/>
    </dgm:pt>
    <dgm:pt modelId="{0AEAC796-5AEC-4531-A1DD-6A110688785B}" type="pres">
      <dgm:prSet presAssocID="{0BFCA470-61FD-4B88-A867-878E7C3417C3}" presName="sibTrans" presStyleCnt="0"/>
      <dgm:spPr/>
    </dgm:pt>
    <dgm:pt modelId="{5F9A6409-BB0F-4F38-892B-E48F1E18FA0E}" type="pres">
      <dgm:prSet presAssocID="{DC57630B-7BD4-4216-81F2-148C5837479F}" presName="node" presStyleLbl="node1" presStyleIdx="3" presStyleCnt="6">
        <dgm:presLayoutVars>
          <dgm:bulletEnabled val="1"/>
        </dgm:presLayoutVars>
      </dgm:prSet>
      <dgm:spPr/>
    </dgm:pt>
    <dgm:pt modelId="{E8362E63-0CC7-4E2F-9E53-A8E98B3C1AD4}" type="pres">
      <dgm:prSet presAssocID="{3060210B-2747-45DC-989A-EEFF95195636}" presName="sibTrans" presStyleCnt="0"/>
      <dgm:spPr/>
    </dgm:pt>
    <dgm:pt modelId="{B5BD512D-8003-4ECA-B30C-B9FD54090E98}" type="pres">
      <dgm:prSet presAssocID="{DE9D5026-622E-490E-93F7-8AE3E245AB3B}" presName="node" presStyleLbl="node1" presStyleIdx="4" presStyleCnt="6">
        <dgm:presLayoutVars>
          <dgm:bulletEnabled val="1"/>
        </dgm:presLayoutVars>
      </dgm:prSet>
      <dgm:spPr/>
    </dgm:pt>
    <dgm:pt modelId="{F8CFDA48-1229-48FD-BF15-6147FF958220}" type="pres">
      <dgm:prSet presAssocID="{55B9CC54-FADB-418A-9376-A7F718565C76}" presName="sibTrans" presStyleCnt="0"/>
      <dgm:spPr/>
    </dgm:pt>
    <dgm:pt modelId="{B43A11B7-D544-45F2-9E61-C8E14CCDC344}" type="pres">
      <dgm:prSet presAssocID="{54DA49A8-58EC-40E9-8D70-88592D013172}" presName="node" presStyleLbl="node1" presStyleIdx="5" presStyleCnt="6">
        <dgm:presLayoutVars>
          <dgm:bulletEnabled val="1"/>
        </dgm:presLayoutVars>
      </dgm:prSet>
      <dgm:spPr/>
    </dgm:pt>
  </dgm:ptLst>
  <dgm:cxnLst>
    <dgm:cxn modelId="{D33D9018-EBA8-40B3-9AC9-AB4CAD0FD651}" srcId="{84650962-D522-4129-A39A-00A9B31CA648}" destId="{CC26D880-BB7F-446D-AA18-AFD1577555B7}" srcOrd="0" destOrd="0" parTransId="{4A88B42B-36E5-48B1-A678-72C2E98B265E}" sibTransId="{FD176D00-C15C-4658-A7EE-9659A0438BF9}"/>
    <dgm:cxn modelId="{5C95F025-7E49-486B-A1F3-C26B130671BA}" type="presOf" srcId="{5AFE67BF-2393-46E5-9ADB-9065E78F0D6D}" destId="{1B5652E2-E563-425B-8E36-9F39895C9EE1}" srcOrd="0" destOrd="0" presId="urn:microsoft.com/office/officeart/2005/8/layout/default"/>
    <dgm:cxn modelId="{DE9BD03D-A4FF-4A6B-9D6E-77BF6C46D66F}" type="presOf" srcId="{84650962-D522-4129-A39A-00A9B31CA648}" destId="{0F36A129-8D3F-42D9-9994-97489D15A478}" srcOrd="0" destOrd="0" presId="urn:microsoft.com/office/officeart/2005/8/layout/default"/>
    <dgm:cxn modelId="{AD3E6541-8270-4CB6-9F2C-0B2488DB8885}" type="presOf" srcId="{CC26D880-BB7F-446D-AA18-AFD1577555B7}" destId="{151E1EC1-5484-4979-8E9A-AC13E5FD9BD0}" srcOrd="0" destOrd="0" presId="urn:microsoft.com/office/officeart/2005/8/layout/default"/>
    <dgm:cxn modelId="{B896BA45-FCBF-455B-B9A4-F27FA1C25BFC}" type="presOf" srcId="{C15C0B72-BE7E-4A15-A140-823BB9B906B1}" destId="{743BA4A6-16B2-4B9D-AB4E-A1F30042368D}" srcOrd="0" destOrd="0" presId="urn:microsoft.com/office/officeart/2005/8/layout/default"/>
    <dgm:cxn modelId="{CA55D565-8A4A-4EC0-875A-4B35D9955AC3}" srcId="{84650962-D522-4129-A39A-00A9B31CA648}" destId="{5AFE67BF-2393-46E5-9ADB-9065E78F0D6D}" srcOrd="1" destOrd="0" parTransId="{50CA5B47-05EA-4D43-9641-937A35298C78}" sibTransId="{12FD05E4-6656-4365-8FD7-3D564E30F028}"/>
    <dgm:cxn modelId="{D797D847-20CF-44F8-9B1E-284F98B55DA8}" srcId="{84650962-D522-4129-A39A-00A9B31CA648}" destId="{DE9D5026-622E-490E-93F7-8AE3E245AB3B}" srcOrd="4" destOrd="0" parTransId="{3522BA68-C838-4BD3-ABD6-7B2781ECCEFF}" sibTransId="{55B9CC54-FADB-418A-9376-A7F718565C76}"/>
    <dgm:cxn modelId="{82B8EE48-892D-4642-ADFD-6E7D37B36217}" srcId="{84650962-D522-4129-A39A-00A9B31CA648}" destId="{C15C0B72-BE7E-4A15-A140-823BB9B906B1}" srcOrd="2" destOrd="0" parTransId="{E029FC06-F090-4A9D-93E5-85F02EF7C80A}" sibTransId="{0BFCA470-61FD-4B88-A867-878E7C3417C3}"/>
    <dgm:cxn modelId="{B9EF9B50-6200-408A-A56D-2D7C124BCA3C}" type="presOf" srcId="{DC57630B-7BD4-4216-81F2-148C5837479F}" destId="{5F9A6409-BB0F-4F38-892B-E48F1E18FA0E}" srcOrd="0" destOrd="0" presId="urn:microsoft.com/office/officeart/2005/8/layout/default"/>
    <dgm:cxn modelId="{AE0E327C-E2FF-4D9F-919C-32B067F90F94}" srcId="{84650962-D522-4129-A39A-00A9B31CA648}" destId="{DC57630B-7BD4-4216-81F2-148C5837479F}" srcOrd="3" destOrd="0" parTransId="{BCC53CFC-AD68-4A8A-8249-8604B8FF6713}" sibTransId="{3060210B-2747-45DC-989A-EEFF95195636}"/>
    <dgm:cxn modelId="{B1077395-503E-4739-95EC-540735E2E423}" type="presOf" srcId="{54DA49A8-58EC-40E9-8D70-88592D013172}" destId="{B43A11B7-D544-45F2-9E61-C8E14CCDC344}" srcOrd="0" destOrd="0" presId="urn:microsoft.com/office/officeart/2005/8/layout/default"/>
    <dgm:cxn modelId="{6DA813B6-7C1E-43AD-9C64-1496B6967869}" type="presOf" srcId="{DE9D5026-622E-490E-93F7-8AE3E245AB3B}" destId="{B5BD512D-8003-4ECA-B30C-B9FD54090E98}" srcOrd="0" destOrd="0" presId="urn:microsoft.com/office/officeart/2005/8/layout/default"/>
    <dgm:cxn modelId="{2EB19FEF-9F1D-41D6-9509-5E7DC088741D}" srcId="{84650962-D522-4129-A39A-00A9B31CA648}" destId="{54DA49A8-58EC-40E9-8D70-88592D013172}" srcOrd="5" destOrd="0" parTransId="{862AF2CB-D593-4741-8F26-EE6C16D67EF0}" sibTransId="{0FD90615-F354-4C0F-8609-305CC7987749}"/>
    <dgm:cxn modelId="{4175161C-40F4-46A7-9CA8-2699A7262B13}" type="presParOf" srcId="{0F36A129-8D3F-42D9-9994-97489D15A478}" destId="{151E1EC1-5484-4979-8E9A-AC13E5FD9BD0}" srcOrd="0" destOrd="0" presId="urn:microsoft.com/office/officeart/2005/8/layout/default"/>
    <dgm:cxn modelId="{1E8E0902-FE04-46D7-AC2D-EA6A535E31F6}" type="presParOf" srcId="{0F36A129-8D3F-42D9-9994-97489D15A478}" destId="{81F43AC7-5D4C-45D3-9145-2EE016FEA966}" srcOrd="1" destOrd="0" presId="urn:microsoft.com/office/officeart/2005/8/layout/default"/>
    <dgm:cxn modelId="{C6476823-C65E-4F34-91A2-5597E1DB7A2F}" type="presParOf" srcId="{0F36A129-8D3F-42D9-9994-97489D15A478}" destId="{1B5652E2-E563-425B-8E36-9F39895C9EE1}" srcOrd="2" destOrd="0" presId="urn:microsoft.com/office/officeart/2005/8/layout/default"/>
    <dgm:cxn modelId="{38A50580-F35F-4BB3-95FC-A98F111228D4}" type="presParOf" srcId="{0F36A129-8D3F-42D9-9994-97489D15A478}" destId="{F9E401D7-F9AB-40EE-AD8E-C9D2413DA365}" srcOrd="3" destOrd="0" presId="urn:microsoft.com/office/officeart/2005/8/layout/default"/>
    <dgm:cxn modelId="{3F763321-3EA0-4A35-9118-AB74466BE721}" type="presParOf" srcId="{0F36A129-8D3F-42D9-9994-97489D15A478}" destId="{743BA4A6-16B2-4B9D-AB4E-A1F30042368D}" srcOrd="4" destOrd="0" presId="urn:microsoft.com/office/officeart/2005/8/layout/default"/>
    <dgm:cxn modelId="{EAFFBA9C-8830-4C27-8385-0644BE7D845D}" type="presParOf" srcId="{0F36A129-8D3F-42D9-9994-97489D15A478}" destId="{0AEAC796-5AEC-4531-A1DD-6A110688785B}" srcOrd="5" destOrd="0" presId="urn:microsoft.com/office/officeart/2005/8/layout/default"/>
    <dgm:cxn modelId="{37AFBC9A-8501-4905-9E7D-85738FA66485}" type="presParOf" srcId="{0F36A129-8D3F-42D9-9994-97489D15A478}" destId="{5F9A6409-BB0F-4F38-892B-E48F1E18FA0E}" srcOrd="6" destOrd="0" presId="urn:microsoft.com/office/officeart/2005/8/layout/default"/>
    <dgm:cxn modelId="{4D2A0B60-F861-4B66-87E8-C2DF3AC79DBC}" type="presParOf" srcId="{0F36A129-8D3F-42D9-9994-97489D15A478}" destId="{E8362E63-0CC7-4E2F-9E53-A8E98B3C1AD4}" srcOrd="7" destOrd="0" presId="urn:microsoft.com/office/officeart/2005/8/layout/default"/>
    <dgm:cxn modelId="{173F4AD9-833D-4A6F-9D9F-5F426BA8DFF6}" type="presParOf" srcId="{0F36A129-8D3F-42D9-9994-97489D15A478}" destId="{B5BD512D-8003-4ECA-B30C-B9FD54090E98}" srcOrd="8" destOrd="0" presId="urn:microsoft.com/office/officeart/2005/8/layout/default"/>
    <dgm:cxn modelId="{4E597DB9-CDF3-4894-9EB9-5BC86E27089F}" type="presParOf" srcId="{0F36A129-8D3F-42D9-9994-97489D15A478}" destId="{F8CFDA48-1229-48FD-BF15-6147FF958220}" srcOrd="9" destOrd="0" presId="urn:microsoft.com/office/officeart/2005/8/layout/default"/>
    <dgm:cxn modelId="{2E2F57A1-4CE7-4F3D-8A44-4DEC86A3D24E}" type="presParOf" srcId="{0F36A129-8D3F-42D9-9994-97489D15A478}" destId="{B43A11B7-D544-45F2-9E61-C8E14CCDC34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3DAEA-3672-4615-9A84-E94AB33D7386}">
      <dsp:nvSpPr>
        <dsp:cNvPr id="0" name=""/>
        <dsp:cNvSpPr/>
      </dsp:nvSpPr>
      <dsp:spPr>
        <a:xfrm>
          <a:off x="246856" y="150"/>
          <a:ext cx="3635374" cy="21812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500" kern="1200" dirty="0"/>
            <a:t>Key/Value</a:t>
          </a:r>
        </a:p>
      </dsp:txBody>
      <dsp:txXfrm>
        <a:off x="246856" y="150"/>
        <a:ext cx="3635374" cy="2181225"/>
      </dsp:txXfrm>
    </dsp:sp>
    <dsp:sp modelId="{5021601D-BE10-404D-8137-21BEF294EC3E}">
      <dsp:nvSpPr>
        <dsp:cNvPr id="0" name=""/>
        <dsp:cNvSpPr/>
      </dsp:nvSpPr>
      <dsp:spPr>
        <a:xfrm>
          <a:off x="4245768" y="150"/>
          <a:ext cx="3635374" cy="2181225"/>
        </a:xfrm>
        <a:prstGeom prst="rect">
          <a:avLst/>
        </a:prstGeom>
        <a:solidFill>
          <a:schemeClr val="accent3">
            <a:hueOff val="-1145655"/>
            <a:satOff val="-12126"/>
            <a:lumOff val="-7647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500" kern="1200" dirty="0"/>
            <a:t>Column</a:t>
          </a:r>
        </a:p>
      </dsp:txBody>
      <dsp:txXfrm>
        <a:off x="4245768" y="150"/>
        <a:ext cx="3635374" cy="2181225"/>
      </dsp:txXfrm>
    </dsp:sp>
    <dsp:sp modelId="{C895A95A-B23F-4873-87B6-8C977894BB12}">
      <dsp:nvSpPr>
        <dsp:cNvPr id="0" name=""/>
        <dsp:cNvSpPr/>
      </dsp:nvSpPr>
      <dsp:spPr>
        <a:xfrm>
          <a:off x="246856" y="2544913"/>
          <a:ext cx="3635374" cy="2181225"/>
        </a:xfrm>
        <a:prstGeom prst="rect">
          <a:avLst/>
        </a:prstGeom>
        <a:solidFill>
          <a:schemeClr val="accent3">
            <a:hueOff val="-2291310"/>
            <a:satOff val="-24252"/>
            <a:lumOff val="-1529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500" kern="1200" dirty="0"/>
            <a:t>Document</a:t>
          </a:r>
        </a:p>
      </dsp:txBody>
      <dsp:txXfrm>
        <a:off x="246856" y="2544913"/>
        <a:ext cx="3635374" cy="2181225"/>
      </dsp:txXfrm>
    </dsp:sp>
    <dsp:sp modelId="{77D540E5-5960-45DA-AA51-E8BC8D6A80D4}">
      <dsp:nvSpPr>
        <dsp:cNvPr id="0" name=""/>
        <dsp:cNvSpPr/>
      </dsp:nvSpPr>
      <dsp:spPr>
        <a:xfrm>
          <a:off x="4245768" y="2544913"/>
          <a:ext cx="3635374" cy="2181225"/>
        </a:xfrm>
        <a:prstGeom prst="rect">
          <a:avLst/>
        </a:prstGeom>
        <a:solidFill>
          <a:schemeClr val="accent3">
            <a:hueOff val="-3436965"/>
            <a:satOff val="-36378"/>
            <a:lumOff val="-229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500" kern="1200" dirty="0"/>
            <a:t>Graph</a:t>
          </a:r>
        </a:p>
      </dsp:txBody>
      <dsp:txXfrm>
        <a:off x="4245768" y="2544913"/>
        <a:ext cx="3635374" cy="21812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58C57-F7B3-45ED-BA67-6D851ABAC09F}">
      <dsp:nvSpPr>
        <dsp:cNvPr id="0" name=""/>
        <dsp:cNvSpPr/>
      </dsp:nvSpPr>
      <dsp:spPr>
        <a:xfrm>
          <a:off x="999658" y="3100"/>
          <a:ext cx="2574120" cy="15444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Independent</a:t>
          </a:r>
        </a:p>
      </dsp:txBody>
      <dsp:txXfrm>
        <a:off x="999658" y="3100"/>
        <a:ext cx="2574120" cy="1544472"/>
      </dsp:txXfrm>
    </dsp:sp>
    <dsp:sp modelId="{64A7314D-7307-4C73-95D8-F99782D6186B}">
      <dsp:nvSpPr>
        <dsp:cNvPr id="0" name=""/>
        <dsp:cNvSpPr/>
      </dsp:nvSpPr>
      <dsp:spPr>
        <a:xfrm>
          <a:off x="3831191" y="3100"/>
          <a:ext cx="2574120" cy="1544472"/>
        </a:xfrm>
        <a:prstGeom prst="rect">
          <a:avLst/>
        </a:prstGeom>
        <a:solidFill>
          <a:schemeClr val="accent3">
            <a:hueOff val="-429621"/>
            <a:satOff val="-4547"/>
            <a:lumOff val="-286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Flexible Schema</a:t>
          </a:r>
        </a:p>
      </dsp:txBody>
      <dsp:txXfrm>
        <a:off x="3831191" y="3100"/>
        <a:ext cx="2574120" cy="1544472"/>
      </dsp:txXfrm>
    </dsp:sp>
    <dsp:sp modelId="{CC5C879F-DCD7-4347-91D0-0CAA22D92DC8}">
      <dsp:nvSpPr>
        <dsp:cNvPr id="0" name=""/>
        <dsp:cNvSpPr/>
      </dsp:nvSpPr>
      <dsp:spPr>
        <a:xfrm>
          <a:off x="6662723" y="3100"/>
          <a:ext cx="2574120" cy="1544472"/>
        </a:xfrm>
        <a:prstGeom prst="rect">
          <a:avLst/>
        </a:prstGeom>
        <a:solidFill>
          <a:schemeClr val="accent3">
            <a:hueOff val="-859241"/>
            <a:satOff val="-9095"/>
            <a:lumOff val="-573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Indexing Support</a:t>
          </a:r>
        </a:p>
      </dsp:txBody>
      <dsp:txXfrm>
        <a:off x="6662723" y="3100"/>
        <a:ext cx="2574120" cy="1544472"/>
      </dsp:txXfrm>
    </dsp:sp>
    <dsp:sp modelId="{B3690056-9F8F-43C6-8C7C-63DE499330EA}">
      <dsp:nvSpPr>
        <dsp:cNvPr id="0" name=""/>
        <dsp:cNvSpPr/>
      </dsp:nvSpPr>
      <dsp:spPr>
        <a:xfrm>
          <a:off x="999658" y="1804985"/>
          <a:ext cx="2574120" cy="1544472"/>
        </a:xfrm>
        <a:prstGeom prst="rect">
          <a:avLst/>
        </a:prstGeom>
        <a:solidFill>
          <a:schemeClr val="accent3">
            <a:hueOff val="-1288862"/>
            <a:satOff val="-13642"/>
            <a:lumOff val="-8602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Easy Manipulation</a:t>
          </a:r>
        </a:p>
      </dsp:txBody>
      <dsp:txXfrm>
        <a:off x="999658" y="1804985"/>
        <a:ext cx="2574120" cy="1544472"/>
      </dsp:txXfrm>
    </dsp:sp>
    <dsp:sp modelId="{BF8F71D1-2957-41C6-AC49-B212153EBC30}">
      <dsp:nvSpPr>
        <dsp:cNvPr id="0" name=""/>
        <dsp:cNvSpPr/>
      </dsp:nvSpPr>
      <dsp:spPr>
        <a:xfrm>
          <a:off x="3831191" y="1804985"/>
          <a:ext cx="2574120" cy="1544472"/>
        </a:xfrm>
        <a:prstGeom prst="rect">
          <a:avLst/>
        </a:prstGeom>
        <a:solidFill>
          <a:schemeClr val="accent3">
            <a:hueOff val="-1718482"/>
            <a:satOff val="-18189"/>
            <a:lumOff val="-1147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JSON Ready</a:t>
          </a:r>
        </a:p>
      </dsp:txBody>
      <dsp:txXfrm>
        <a:off x="3831191" y="1804985"/>
        <a:ext cx="2574120" cy="1544472"/>
      </dsp:txXfrm>
    </dsp:sp>
    <dsp:sp modelId="{CCB6BA99-9649-49D2-8A22-54F8E868D59E}">
      <dsp:nvSpPr>
        <dsp:cNvPr id="0" name=""/>
        <dsp:cNvSpPr/>
      </dsp:nvSpPr>
      <dsp:spPr>
        <a:xfrm>
          <a:off x="6662723" y="1804985"/>
          <a:ext cx="2574120" cy="1544472"/>
        </a:xfrm>
        <a:prstGeom prst="rect">
          <a:avLst/>
        </a:prstGeom>
        <a:solidFill>
          <a:schemeClr val="accent3">
            <a:hueOff val="-2148103"/>
            <a:satOff val="-22736"/>
            <a:lumOff val="-1433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Fast</a:t>
          </a:r>
        </a:p>
      </dsp:txBody>
      <dsp:txXfrm>
        <a:off x="6662723" y="1804985"/>
        <a:ext cx="2574120" cy="1544472"/>
      </dsp:txXfrm>
    </dsp:sp>
    <dsp:sp modelId="{B45D7DE6-FBAE-4BA6-BC28-6CDF7A0872E5}">
      <dsp:nvSpPr>
        <dsp:cNvPr id="0" name=""/>
        <dsp:cNvSpPr/>
      </dsp:nvSpPr>
      <dsp:spPr>
        <a:xfrm>
          <a:off x="999658" y="3606869"/>
          <a:ext cx="2574120" cy="1544472"/>
        </a:xfrm>
        <a:prstGeom prst="rect">
          <a:avLst/>
        </a:prstGeom>
        <a:solidFill>
          <a:schemeClr val="accent3">
            <a:hueOff val="-2577724"/>
            <a:satOff val="-27284"/>
            <a:lumOff val="-1720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Large Datasets</a:t>
          </a:r>
        </a:p>
      </dsp:txBody>
      <dsp:txXfrm>
        <a:off x="999658" y="3606869"/>
        <a:ext cx="2574120" cy="1544472"/>
      </dsp:txXfrm>
    </dsp:sp>
    <dsp:sp modelId="{520693FF-FAE9-4437-8A93-70D4EA67457B}">
      <dsp:nvSpPr>
        <dsp:cNvPr id="0" name=""/>
        <dsp:cNvSpPr/>
      </dsp:nvSpPr>
      <dsp:spPr>
        <a:xfrm>
          <a:off x="3831191" y="3606869"/>
          <a:ext cx="2574120" cy="1544472"/>
        </a:xfrm>
        <a:prstGeom prst="rect">
          <a:avLst/>
        </a:prstGeom>
        <a:solidFill>
          <a:schemeClr val="accent3">
            <a:hueOff val="-3007344"/>
            <a:satOff val="-31831"/>
            <a:lumOff val="-2007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Version Proof</a:t>
          </a:r>
        </a:p>
      </dsp:txBody>
      <dsp:txXfrm>
        <a:off x="3831191" y="3606869"/>
        <a:ext cx="2574120" cy="1544472"/>
      </dsp:txXfrm>
    </dsp:sp>
    <dsp:sp modelId="{BD19BFCE-47A3-41A7-A902-8D92B7FA08D4}">
      <dsp:nvSpPr>
        <dsp:cNvPr id="0" name=""/>
        <dsp:cNvSpPr/>
      </dsp:nvSpPr>
      <dsp:spPr>
        <a:xfrm>
          <a:off x="6662723" y="3606869"/>
          <a:ext cx="2574120" cy="1544472"/>
        </a:xfrm>
        <a:prstGeom prst="rect">
          <a:avLst/>
        </a:prstGeom>
        <a:solidFill>
          <a:schemeClr val="accent3">
            <a:hueOff val="-3436965"/>
            <a:satOff val="-36378"/>
            <a:lumOff val="-229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ORM Free</a:t>
          </a:r>
        </a:p>
      </dsp:txBody>
      <dsp:txXfrm>
        <a:off x="6662723" y="3606869"/>
        <a:ext cx="2574120" cy="15444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E1EC1-5484-4979-8E9A-AC13E5FD9BD0}">
      <dsp:nvSpPr>
        <dsp:cNvPr id="0" name=""/>
        <dsp:cNvSpPr/>
      </dsp:nvSpPr>
      <dsp:spPr>
        <a:xfrm>
          <a:off x="0" y="566413"/>
          <a:ext cx="2124337" cy="127460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No single-machine bottleneck</a:t>
          </a:r>
        </a:p>
      </dsp:txBody>
      <dsp:txXfrm>
        <a:off x="0" y="566413"/>
        <a:ext cx="2124337" cy="1274602"/>
      </dsp:txXfrm>
    </dsp:sp>
    <dsp:sp modelId="{1B5652E2-E563-425B-8E36-9F39895C9EE1}">
      <dsp:nvSpPr>
        <dsp:cNvPr id="0" name=""/>
        <dsp:cNvSpPr/>
      </dsp:nvSpPr>
      <dsp:spPr>
        <a:xfrm>
          <a:off x="2336771" y="566413"/>
          <a:ext cx="2124337" cy="1274602"/>
        </a:xfrm>
        <a:prstGeom prst="rect">
          <a:avLst/>
        </a:prstGeom>
        <a:solidFill>
          <a:schemeClr val="accent3">
            <a:hueOff val="-687393"/>
            <a:satOff val="-7276"/>
            <a:lumOff val="-458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Server-side partition management</a:t>
          </a:r>
        </a:p>
      </dsp:txBody>
      <dsp:txXfrm>
        <a:off x="2336771" y="566413"/>
        <a:ext cx="2124337" cy="1274602"/>
      </dsp:txXfrm>
    </dsp:sp>
    <dsp:sp modelId="{743BA4A6-16B2-4B9D-AB4E-A1F30042368D}">
      <dsp:nvSpPr>
        <dsp:cNvPr id="0" name=""/>
        <dsp:cNvSpPr/>
      </dsp:nvSpPr>
      <dsp:spPr>
        <a:xfrm>
          <a:off x="4673542" y="566413"/>
          <a:ext cx="2124337" cy="1274602"/>
        </a:xfrm>
        <a:prstGeom prst="rect">
          <a:avLst/>
        </a:prstGeom>
        <a:solidFill>
          <a:schemeClr val="accent3">
            <a:hueOff val="-1374786"/>
            <a:satOff val="-14551"/>
            <a:lumOff val="-917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GB to PB Storage, selectable throughput</a:t>
          </a:r>
        </a:p>
      </dsp:txBody>
      <dsp:txXfrm>
        <a:off x="4673542" y="566413"/>
        <a:ext cx="2124337" cy="1274602"/>
      </dsp:txXfrm>
    </dsp:sp>
    <dsp:sp modelId="{5F9A6409-BB0F-4F38-892B-E48F1E18FA0E}">
      <dsp:nvSpPr>
        <dsp:cNvPr id="0" name=""/>
        <dsp:cNvSpPr/>
      </dsp:nvSpPr>
      <dsp:spPr>
        <a:xfrm>
          <a:off x="0" y="2053449"/>
          <a:ext cx="2124337" cy="1274602"/>
        </a:xfrm>
        <a:prstGeom prst="rect">
          <a:avLst/>
        </a:prstGeom>
        <a:solidFill>
          <a:schemeClr val="accent3">
            <a:hueOff val="-2062179"/>
            <a:satOff val="-21827"/>
            <a:lumOff val="-13764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Automatic document expiration</a:t>
          </a:r>
        </a:p>
      </dsp:txBody>
      <dsp:txXfrm>
        <a:off x="0" y="2053449"/>
        <a:ext cx="2124337" cy="1274602"/>
      </dsp:txXfrm>
    </dsp:sp>
    <dsp:sp modelId="{B5BD512D-8003-4ECA-B30C-B9FD54090E98}">
      <dsp:nvSpPr>
        <dsp:cNvPr id="0" name=""/>
        <dsp:cNvSpPr/>
      </dsp:nvSpPr>
      <dsp:spPr>
        <a:xfrm>
          <a:off x="2336771" y="2053449"/>
          <a:ext cx="2124337" cy="1274602"/>
        </a:xfrm>
        <a:prstGeom prst="rect">
          <a:avLst/>
        </a:prstGeom>
        <a:solidFill>
          <a:schemeClr val="accent3">
            <a:hueOff val="-2749572"/>
            <a:satOff val="-29102"/>
            <a:lumOff val="-18352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Pay by the hour, customize throughput cost</a:t>
          </a:r>
        </a:p>
      </dsp:txBody>
      <dsp:txXfrm>
        <a:off x="2336771" y="2053449"/>
        <a:ext cx="2124337" cy="1274602"/>
      </dsp:txXfrm>
    </dsp:sp>
    <dsp:sp modelId="{B43A11B7-D544-45F2-9E61-C8E14CCDC344}">
      <dsp:nvSpPr>
        <dsp:cNvPr id="0" name=""/>
        <dsp:cNvSpPr/>
      </dsp:nvSpPr>
      <dsp:spPr>
        <a:xfrm>
          <a:off x="4673542" y="2053449"/>
          <a:ext cx="2124337" cy="1274602"/>
        </a:xfrm>
        <a:prstGeom prst="rect">
          <a:avLst/>
        </a:prstGeom>
        <a:solidFill>
          <a:schemeClr val="accent3">
            <a:hueOff val="-3436965"/>
            <a:satOff val="-36378"/>
            <a:lumOff val="-229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Support for requests per second or minute</a:t>
          </a:r>
        </a:p>
      </dsp:txBody>
      <dsp:txXfrm>
        <a:off x="4673542" y="2053449"/>
        <a:ext cx="2124337" cy="1274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5/9/2018 4:01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C61DAB-D93E-49CA-B245-379601CFE8D0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526955"/>
      </p:ext>
    </p:extLst>
  </p:cSld>
  <p:clrMapOvr>
    <a:masterClrMapping/>
  </p:clrMapOvr>
</p:notes>
</file>

<file path=ppt/notesSlides/notesSlide1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F179F15-7592-40F4-A05B-94A4738A0605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056049"/>
      </p:ext>
    </p:extLst>
  </p:cSld>
  <p:clrMapOvr>
    <a:masterClrMapping/>
  </p:clrMapOvr>
</p:notes>
</file>

<file path=ppt/notesSlides/notesSlide1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182BE16-0102-4B6D-BFBC-37C944517F04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10116"/>
      </p:ext>
    </p:extLst>
  </p:cSld>
  <p:clrMapOvr>
    <a:masterClrMapping/>
  </p:clrMapOvr>
</p:notes>
</file>

<file path=ppt/notesSlides/notesSlide1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26E4E9B-6ED6-4F94-8CA6-5BC0EAE75173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500931"/>
      </p:ext>
    </p:extLst>
  </p:cSld>
  <p:clrMapOvr>
    <a:masterClrMapping/>
  </p:clrMapOvr>
</p:notes>
</file>

<file path=ppt/notesSlides/notesSlide1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26E4E9B-6ED6-4F94-8CA6-5BC0EAE75173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65814"/>
      </p:ext>
    </p:extLst>
  </p:cSld>
  <p:clrMapOvr>
    <a:masterClrMapping/>
  </p:clrMapOvr>
</p:notes>
</file>

<file path=ppt/notesSlides/notesSlide1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10A926CC-B347-4151-8EAB-F900A17B192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433586"/>
      </p:ext>
    </p:extLst>
  </p:cSld>
  <p:clrMapOvr>
    <a:masterClrMapping/>
  </p:clrMapOvr>
</p:notes>
</file>

<file path=ppt/notesSlides/notesSlide1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48AF883-EEE3-4AE9-955B-C03B49725D0C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650329"/>
      </p:ext>
    </p:extLst>
  </p:cSld>
  <p:clrMapOvr>
    <a:masterClrMapping/>
  </p:clrMapOvr>
</p:notes>
</file>

<file path=ppt/notesSlides/notesSlide1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8A5D1BA-2205-4CA1-A3A7-9975AEE37E40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532417"/>
      </p:ext>
    </p:extLst>
  </p:cSld>
  <p:clrMapOvr>
    <a:masterClrMapping/>
  </p:clrMapOvr>
</p:notes>
</file>

<file path=ppt/notesSlides/notesSlide1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8A5D1BA-2205-4CA1-A3A7-9975AEE37E40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400704"/>
      </p:ext>
    </p:extLst>
  </p:cSld>
  <p:clrMapOvr>
    <a:masterClrMapping/>
  </p:clrMapOvr>
</p:notes>
</file>

<file path=ppt/notesSlides/notesSlide1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E8303E-310E-48FA-A387-73C4B30A7141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840817"/>
      </p:ext>
    </p:extLst>
  </p:cSld>
  <p:clrMapOvr>
    <a:masterClrMapping/>
  </p:clrMapOvr>
</p:notes>
</file>

<file path=ppt/notesSlides/notesSlide1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E8303E-310E-48FA-A387-73C4B30A7141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3435"/>
      </p:ext>
    </p:extLst>
  </p:cSld>
  <p:clrMapOvr>
    <a:masterClrMapping/>
  </p:clrMapOvr>
</p:notes>
</file>

<file path=ppt/notesSlides/notesSlide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15954AC-D3F9-4EA6-9A63-E2163DD29E9B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865410"/>
      </p:ext>
    </p:extLst>
  </p:cSld>
  <p:clrMapOvr>
    <a:masterClrMapping/>
  </p:clrMapOvr>
</p:notes>
</file>

<file path=ppt/notesSlides/notesSlide2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E8303E-310E-48FA-A387-73C4B30A7141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585696"/>
      </p:ext>
    </p:extLst>
  </p:cSld>
  <p:clrMapOvr>
    <a:masterClrMapping/>
  </p:clrMapOvr>
</p:notes>
</file>

<file path=ppt/notesSlides/notesSlide2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E8303E-310E-48FA-A387-73C4B30A7141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463299"/>
      </p:ext>
    </p:extLst>
  </p:cSld>
  <p:clrMapOvr>
    <a:masterClrMapping/>
  </p:clrMapOvr>
</p:notes>
</file>

<file path=ppt/notesSlides/notesSlide2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E8303E-310E-48FA-A387-73C4B30A7141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71198"/>
      </p:ext>
    </p:extLst>
  </p:cSld>
  <p:clrMapOvr>
    <a:masterClrMapping/>
  </p:clrMapOvr>
</p:notes>
</file>

<file path=ppt/notesSlides/notesSlide2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AC736E8-7863-4D02-82AB-63B9C6EFD439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683720"/>
      </p:ext>
    </p:extLst>
  </p:cSld>
  <p:clrMapOvr>
    <a:masterClrMapping/>
  </p:clrMapOvr>
</p:notes>
</file>

<file path=ppt/notesSlides/notesSlide2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767A1D0-2A18-4AE0-9939-6AE99900C365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854468"/>
      </p:ext>
    </p:extLst>
  </p:cSld>
  <p:clrMapOvr>
    <a:masterClrMapping/>
  </p:clrMapOvr>
</p:notes>
</file>

<file path=ppt/notesSlides/notesSlide2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94C2583-BAC4-421B-971E-E3E09D5A0BDE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82817"/>
      </p:ext>
    </p:extLst>
  </p:cSld>
  <p:clrMapOvr>
    <a:masterClrMapping/>
  </p:clrMapOvr>
</p:notes>
</file>

<file path=ppt/notesSlides/notesSlide2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94C2583-BAC4-421B-971E-E3E09D5A0BDE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099122"/>
      </p:ext>
    </p:extLst>
  </p:cSld>
  <p:clrMapOvr>
    <a:masterClrMapping/>
  </p:clrMapOvr>
</p:notes>
</file>

<file path=ppt/notesSlides/notesSlide2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94C2583-BAC4-421B-971E-E3E09D5A0BDE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07700"/>
      </p:ext>
    </p:extLst>
  </p:cSld>
  <p:clrMapOvr>
    <a:masterClrMapping/>
  </p:clrMapOvr>
</p:notes>
</file>

<file path=ppt/notesSlides/notesSlide2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94C2583-BAC4-421B-971E-E3E09D5A0BDE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545023"/>
      </p:ext>
    </p:extLst>
  </p:cSld>
  <p:clrMapOvr>
    <a:masterClrMapping/>
  </p:clrMapOvr>
</p:notes>
</file>

<file path=ppt/notesSlides/notesSlide2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94C2583-BAC4-421B-971E-E3E09D5A0BDE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982591"/>
      </p:ext>
    </p:extLst>
  </p:cSld>
  <p:clrMapOvr>
    <a:masterClrMapping/>
  </p:clrMapOvr>
</p:notes>
</file>

<file path=ppt/notesSlides/notesSlide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D613EE6-B178-4FAE-BB76-CB620E6CB6B5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366581"/>
      </p:ext>
    </p:extLst>
  </p:cSld>
  <p:clrMapOvr>
    <a:masterClrMapping/>
  </p:clrMapOvr>
</p:notes>
</file>

<file path=ppt/notesSlides/notesSlide3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E9B5423-FE51-4647-8890-0280C92886D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131892"/>
      </p:ext>
    </p:extLst>
  </p:cSld>
  <p:clrMapOvr>
    <a:masterClrMapping/>
  </p:clrMapOvr>
</p:notes>
</file>

<file path=ppt/notesSlides/notesSlide3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C74A7-D82B-4D91-BA89-3DAFB500A8FB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282683"/>
      </p:ext>
    </p:extLst>
  </p:cSld>
  <p:clrMapOvr>
    <a:masterClrMapping/>
  </p:clrMapOvr>
</p:notes>
</file>

<file path=ppt/notesSlides/notesSlide3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C74A7-D82B-4D91-BA89-3DAFB500A8FB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9394"/>
      </p:ext>
    </p:extLst>
  </p:cSld>
  <p:clrMapOvr>
    <a:masterClrMapping/>
  </p:clrMapOvr>
</p:notes>
</file>

<file path=ppt/notesSlides/notesSlide3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C74A7-D82B-4D91-BA89-3DAFB500A8FB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864583"/>
      </p:ext>
    </p:extLst>
  </p:cSld>
  <p:clrMapOvr>
    <a:masterClrMapping/>
  </p:clrMapOvr>
</p:notes>
</file>

<file path=ppt/notesSlides/notesSlide3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E9B5423-FE51-4647-8890-0280C92886D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845026"/>
      </p:ext>
    </p:extLst>
  </p:cSld>
  <p:clrMapOvr>
    <a:masterClrMapping/>
  </p:clrMapOvr>
</p:notes>
</file>

<file path=ppt/notesSlides/notesSlide3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C74A7-D82B-4D91-BA89-3DAFB500A8FB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976017"/>
      </p:ext>
    </p:extLst>
  </p:cSld>
  <p:clrMapOvr>
    <a:masterClrMapping/>
  </p:clrMapOvr>
</p:notes>
</file>

<file path=ppt/notesSlides/notesSlide3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F90186A2-9ED0-422E-BD0F-45BC7BEBBC31}" type="datetime8">
              <a:rPr lang="en-US" smtClean="0">
                <a:solidFill>
                  <a:prstClr val="black"/>
                </a:solidFill>
              </a:rPr>
              <a:t>5/9/2018 4:01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096385"/>
      </p:ext>
    </p:extLst>
  </p:cSld>
  <p:clrMapOvr>
    <a:masterClrMapping/>
  </p:clrMapOvr>
</p:notes>
</file>

<file path=ppt/notesSlides/notesSlide3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ECFDC7D-F4BE-4668-920D-08874925A5D7}" type="datetime8">
              <a:rPr lang="en-US" smtClean="0">
                <a:solidFill>
                  <a:prstClr val="black"/>
                </a:solidFill>
              </a:rPr>
              <a:t>5/9/2018 4:01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185510719"/>
      </p:ext>
    </p:extLst>
  </p:cSld>
  <p:clrMapOvr>
    <a:masterClrMapping/>
  </p:clrMapOvr>
</p:notes>
</file>

<file path=ppt/notesSlides/notesSlide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71EA5E-8288-4F64-A5A9-E913EEB5632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83748"/>
      </p:ext>
    </p:extLst>
  </p:cSld>
  <p:clrMapOvr>
    <a:masterClrMapping/>
  </p:clrMapOvr>
</p:notes>
</file>

<file path=ppt/notesSlides/notesSlide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71EA5E-8288-4F64-A5A9-E913EEB5632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211355"/>
      </p:ext>
    </p:extLst>
  </p:cSld>
  <p:clrMapOvr>
    <a:masterClrMapping/>
  </p:clrMapOvr>
</p:notes>
</file>

<file path=ppt/notesSlides/notesSlide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4F9CE2A-6DAF-4E6C-8D5C-DE82403E5184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9315"/>
      </p:ext>
    </p:extLst>
  </p:cSld>
  <p:clrMapOvr>
    <a:masterClrMapping/>
  </p:clrMapOvr>
</p:notes>
</file>

<file path=ppt/notesSlides/notesSlide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5E11409-5C32-4208-9A1C-8C98A4B4A1CF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708911"/>
      </p:ext>
    </p:extLst>
  </p:cSld>
  <p:clrMapOvr>
    <a:masterClrMapping/>
  </p:clrMapOvr>
</p:notes>
</file>

<file path=ppt/notesSlides/notesSlide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3EFA6B5-2C82-4233-A338-85E78B7BD0AF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810451"/>
      </p:ext>
    </p:extLst>
  </p:cSld>
  <p:clrMapOvr>
    <a:masterClrMapping/>
  </p:clrMapOvr>
</p:notes>
</file>

<file path=ppt/notesSlides/notesSlide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FF0CA9A7-A116-489E-8AC1-79E94117A2A8}" type="datetime8">
              <a:rPr lang="en-US" smtClean="0"/>
              <a:t>5/9/2018 4:01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38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5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15378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20216356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43303340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21555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Grey"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41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1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929EB9-65AF-40A9-8894-B16CCACA98C9}"/>
              </a:ext>
            </a:extLst>
          </p:cNvPr>
          <p:cNvSpPr/>
          <p:nvPr userDrawn="1"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3C771A-0942-4F24-BB8E-F55748018242}"/>
              </a:ext>
            </a:extLst>
          </p:cNvPr>
          <p:cNvSpPr/>
          <p:nvPr userDrawn="1"/>
        </p:nvSpPr>
        <p:spPr bwMode="auto">
          <a:xfrm>
            <a:off x="7216157" y="1333835"/>
            <a:ext cx="4108987" cy="410957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57150">
            <a:solidFill>
              <a:srgbClr val="00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72"/>
            <a:ext cx="5527952" cy="1270797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C4745B-0736-4DCE-B7E9-046FF80F14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4660" y="2064188"/>
            <a:ext cx="2604504" cy="277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16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4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929EB9-65AF-40A9-8894-B16CCACA98C9}"/>
              </a:ext>
            </a:extLst>
          </p:cNvPr>
          <p:cNvSpPr/>
          <p:nvPr userDrawn="1"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DB9BF09-E0E5-4D1B-96E2-CD70A32D5822}"/>
              </a:ext>
            </a:extLst>
          </p:cNvPr>
          <p:cNvSpPr/>
          <p:nvPr userDrawn="1"/>
        </p:nvSpPr>
        <p:spPr bwMode="auto">
          <a:xfrm>
            <a:off x="7242448" y="1382787"/>
            <a:ext cx="4047633" cy="404820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7D0CD3-D516-4C8E-A84D-78D7C74118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78987" y="1337045"/>
            <a:ext cx="5107214" cy="43145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72"/>
            <a:ext cx="5527952" cy="1270797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103994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648" r:id="rId2"/>
    <p:sldLayoutId id="2147484240" r:id="rId3"/>
    <p:sldLayoutId id="2147484241" r:id="rId4"/>
    <p:sldLayoutId id="2147484474" r:id="rId5"/>
    <p:sldLayoutId id="2147484245" r:id="rId6"/>
    <p:sldLayoutId id="2147484247" r:id="rId7"/>
    <p:sldLayoutId id="2147484639" r:id="rId8"/>
    <p:sldLayoutId id="2147484603" r:id="rId9"/>
    <p:sldLayoutId id="2147484649" r:id="rId10"/>
    <p:sldLayoutId id="2147484645" r:id="rId11"/>
    <p:sldLayoutId id="2147484646" r:id="rId12"/>
    <p:sldLayoutId id="2147484647" r:id="rId13"/>
    <p:sldLayoutId id="2147484249" r:id="rId14"/>
    <p:sldLayoutId id="2147484640" r:id="rId15"/>
    <p:sldLayoutId id="2147484582" r:id="rId16"/>
    <p:sldLayoutId id="2147484641" r:id="rId17"/>
    <p:sldLayoutId id="2147484584" r:id="rId18"/>
    <p:sldLayoutId id="2147484583" r:id="rId19"/>
    <p:sldLayoutId id="2147484256" r:id="rId20"/>
    <p:sldLayoutId id="2147484257" r:id="rId21"/>
    <p:sldLayoutId id="2147484585" r:id="rId22"/>
    <p:sldLayoutId id="2147484299" r:id="rId23"/>
    <p:sldLayoutId id="2147484263" r:id="rId24"/>
    <p:sldLayoutId id="2147484650" r:id="rId25"/>
    <p:sldLayoutId id="2147484651" r:id="rId26"/>
    <p:sldLayoutId id="2147484652" r:id="rId27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4.svg"/><Relationship Id="rId9" Type="http://schemas.microsoft.com/office/2007/relationships/diagramDrawing" Target="../diagrams/drawin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4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14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4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png"/><Relationship Id="rId4" Type="http://schemas.openxmlformats.org/officeDocument/2006/relationships/image" Target="../media/image14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github.com/JeremyLikness/explore-cosmos-db" TargetMode="External"/><Relationship Id="rId4" Type="http://schemas.openxmlformats.org/officeDocument/2006/relationships/image" Target="../media/image14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Document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75C99-BBA5-469A-856A-B12CE595ACD1}"/>
              </a:ext>
            </a:extLst>
          </p:cNvPr>
          <p:cNvSpPr txBox="1"/>
          <p:nvPr/>
        </p:nvSpPr>
        <p:spPr>
          <a:xfrm>
            <a:off x="45133" y="2632443"/>
            <a:ext cx="1419339" cy="1593115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941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📄</a:t>
            </a:r>
            <a:endParaRPr lang="en-US" sz="235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216B6-ACC2-4DEF-A54A-DA7789B5D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579" y="1514760"/>
            <a:ext cx="6214843" cy="382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>
      <p:transition/>
    </mc:Fallback>
  </mc:AlternateContent>
</p:sld>
</file>

<file path=ppt/slides/slide1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Graph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75C99-BBA5-469A-856A-B12CE595ACD1}"/>
              </a:ext>
            </a:extLst>
          </p:cNvPr>
          <p:cNvSpPr txBox="1"/>
          <p:nvPr/>
        </p:nvSpPr>
        <p:spPr>
          <a:xfrm>
            <a:off x="45133" y="2632443"/>
            <a:ext cx="1419339" cy="1593115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941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📈</a:t>
            </a:r>
            <a:endParaRPr lang="en-US" sz="235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11C76-2214-45EF-B582-AE4A32B2CA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015" y="222606"/>
            <a:ext cx="6631969" cy="641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>
      <p:transition/>
    </mc:Fallback>
  </mc:AlternateContent>
</p:sld>
</file>

<file path=ppt/slides/slide12.xml><?xml version="1.0" encoding="utf-8"?>
<p:sld xmlns:a16="http://schemas.microsoft.com/office/drawing/2014/main" xmlns:p14="http://schemas.microsoft.com/office/powerpoint/2010/main" xmlns:dgm="http://schemas.openxmlformats.org/drawingml/2006/diagram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Advantages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75C99-BBA5-469A-856A-B12CE595ACD1}"/>
              </a:ext>
            </a:extLst>
          </p:cNvPr>
          <p:cNvSpPr txBox="1"/>
          <p:nvPr/>
        </p:nvSpPr>
        <p:spPr>
          <a:xfrm>
            <a:off x="194537" y="1412043"/>
            <a:ext cx="1419339" cy="4924174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431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🗝</a:t>
            </a:r>
          </a:p>
          <a:p>
            <a:pPr>
              <a:lnSpc>
                <a:spcPct val="90000"/>
              </a:lnSpc>
              <a:spcAft>
                <a:spcPts val="588"/>
              </a:spcAft>
            </a:pPr>
            <a:endParaRPr lang="en-US" sz="431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431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🏛</a:t>
            </a:r>
          </a:p>
          <a:p>
            <a:pPr>
              <a:lnSpc>
                <a:spcPct val="90000"/>
              </a:lnSpc>
              <a:spcAft>
                <a:spcPts val="588"/>
              </a:spcAft>
            </a:pPr>
            <a:endParaRPr lang="en-US" sz="431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431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📄</a:t>
            </a:r>
          </a:p>
          <a:p>
            <a:pPr>
              <a:lnSpc>
                <a:spcPct val="90000"/>
              </a:lnSpc>
              <a:spcAft>
                <a:spcPts val="588"/>
              </a:spcAft>
            </a:pPr>
            <a:endParaRPr lang="en-US" sz="431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431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📈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3A71163-4EF0-4057-833E-B22F5C3C53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583086"/>
              </p:ext>
            </p:extLst>
          </p:nvPr>
        </p:nvGraphicFramePr>
        <p:xfrm>
          <a:off x="1688578" y="1296909"/>
          <a:ext cx="10236503" cy="5154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725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>
      <p:transition/>
    </mc:Fallback>
  </mc:AlternateContent>
</p:sld>
</file>

<file path=ppt/slides/slide13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1781" y="3864124"/>
            <a:ext cx="728438" cy="72843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34D01C-0798-461A-98C8-746668824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537210"/>
            <a:ext cx="10714588" cy="997196"/>
          </a:xfrm>
        </p:spPr>
        <p:txBody>
          <a:bodyPr/>
          <a:lstStyle/>
          <a:p>
            <a:r>
              <a:rPr lang="en-US" dirty="0"/>
              <a:t>Introducing serverless NoSQL with Azure Cosmos DB</a:t>
            </a:r>
          </a:p>
        </p:txBody>
      </p:sp>
    </p:spTree>
    <p:extLst>
      <p:ext uri="{BB962C8B-B14F-4D97-AF65-F5344CB8AC3E}">
        <p14:creationId xmlns:p14="http://schemas.microsoft.com/office/powerpoint/2010/main" val="2537779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027" y="457200"/>
            <a:ext cx="3230710" cy="323071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34D01C-0798-461A-98C8-746668824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Cosmos DB “gets it”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088D3-706A-4E5A-B75A-E84714F935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6520380" cy="4050340"/>
          </a:xfrm>
        </p:spPr>
        <p:txBody>
          <a:bodyPr/>
          <a:lstStyle/>
          <a:p>
            <a:r>
              <a:rPr lang="en-US" dirty="0"/>
              <a:t>Column: Cassandra API </a:t>
            </a:r>
          </a:p>
          <a:p>
            <a:endParaRPr lang="en-US" dirty="0"/>
          </a:p>
          <a:p>
            <a:r>
              <a:rPr lang="en-US" dirty="0"/>
              <a:t>Document: SQL API, MongoDB API</a:t>
            </a:r>
          </a:p>
          <a:p>
            <a:endParaRPr lang="en-US" dirty="0"/>
          </a:p>
          <a:p>
            <a:r>
              <a:rPr lang="en-US" dirty="0"/>
              <a:t>Graph: Gremlin API </a:t>
            </a:r>
          </a:p>
          <a:p>
            <a:endParaRPr lang="en-US" dirty="0"/>
          </a:p>
          <a:p>
            <a:r>
              <a:rPr lang="en-US" dirty="0"/>
              <a:t>Key/Value: Table API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999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5664" y="1215019"/>
            <a:ext cx="1792850" cy="1792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434EA1-53E7-4478-BAD9-430AD52E45BC}"/>
              </a:ext>
            </a:extLst>
          </p:cNvPr>
          <p:cNvSpPr txBox="1"/>
          <p:nvPr/>
        </p:nvSpPr>
        <p:spPr>
          <a:xfrm>
            <a:off x="4676661" y="1113236"/>
            <a:ext cx="3981717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Turnkey Global Distribution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229CA6-5332-4C4B-A97A-63DF4C583E6F}"/>
              </a:ext>
            </a:extLst>
          </p:cNvPr>
          <p:cNvSpPr/>
          <p:nvPr/>
        </p:nvSpPr>
        <p:spPr bwMode="auto">
          <a:xfrm>
            <a:off x="4751364" y="1660206"/>
            <a:ext cx="6125569" cy="685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BA44C0-45B5-42AB-84CD-DBA18BAD2213}"/>
              </a:ext>
            </a:extLst>
          </p:cNvPr>
          <p:cNvGrpSpPr/>
          <p:nvPr/>
        </p:nvGrpSpPr>
        <p:grpSpPr>
          <a:xfrm>
            <a:off x="5764990" y="2071602"/>
            <a:ext cx="4098315" cy="4098315"/>
            <a:chOff x="6423232" y="2630244"/>
            <a:chExt cx="3987098" cy="3987098"/>
          </a:xfrm>
        </p:grpSpPr>
        <p:sp>
          <p:nvSpPr>
            <p:cNvPr id="7" name="Freeform: Shape 962">
              <a:extLst>
                <a:ext uri="{FF2B5EF4-FFF2-40B4-BE49-F238E27FC236}">
                  <a16:creationId xmlns:a16="http://schemas.microsoft.com/office/drawing/2014/main" id="{8DB877DC-7F60-4A41-9DA4-BB9436F72FBF}"/>
                </a:ext>
              </a:extLst>
            </p:cNvPr>
            <p:cNvSpPr/>
            <p:nvPr/>
          </p:nvSpPr>
          <p:spPr>
            <a:xfrm>
              <a:off x="6423232" y="2630244"/>
              <a:ext cx="3987098" cy="3987098"/>
            </a:xfrm>
            <a:prstGeom prst="ellipse">
              <a:avLst/>
            </a:prstGeom>
            <a:solidFill>
              <a:srgbClr val="E8F6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>
                <a:defRPr/>
              </a:pPr>
              <a:endParaRPr lang="en-US" kern="0">
                <a:solidFill>
                  <a:srgbClr val="FFFFFF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CF83FD-F726-41C8-A42F-0F0773F62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835" y="2829815"/>
              <a:ext cx="3862373" cy="3682908"/>
            </a:xfrm>
            <a:custGeom>
              <a:avLst/>
              <a:gdLst>
                <a:gd name="connsiteX0" fmla="*/ 1142662 w 3862373"/>
                <a:gd name="connsiteY0" fmla="*/ 3605757 h 3682908"/>
                <a:gd name="connsiteX1" fmla="*/ 1181749 w 3862373"/>
                <a:gd name="connsiteY1" fmla="*/ 3644844 h 3682908"/>
                <a:gd name="connsiteX2" fmla="*/ 1175073 w 3862373"/>
                <a:gd name="connsiteY2" fmla="*/ 3660960 h 3682908"/>
                <a:gd name="connsiteX3" fmla="*/ 1107191 w 3862373"/>
                <a:gd name="connsiteY3" fmla="*/ 3636115 h 3682908"/>
                <a:gd name="connsiteX4" fmla="*/ 1115023 w 3862373"/>
                <a:gd name="connsiteY4" fmla="*/ 3617205 h 3682908"/>
                <a:gd name="connsiteX5" fmla="*/ 1142662 w 3862373"/>
                <a:gd name="connsiteY5" fmla="*/ 3605757 h 3682908"/>
                <a:gd name="connsiteX6" fmla="*/ 1232571 w 3862373"/>
                <a:gd name="connsiteY6" fmla="*/ 3605756 h 3682908"/>
                <a:gd name="connsiteX7" fmla="*/ 1271658 w 3862373"/>
                <a:gd name="connsiteY7" fmla="*/ 3644843 h 3682908"/>
                <a:gd name="connsiteX8" fmla="*/ 1260210 w 3862373"/>
                <a:gd name="connsiteY8" fmla="*/ 3672482 h 3682908"/>
                <a:gd name="connsiteX9" fmla="*/ 1235039 w 3862373"/>
                <a:gd name="connsiteY9" fmla="*/ 3682908 h 3682908"/>
                <a:gd name="connsiteX10" fmla="*/ 1204643 w 3862373"/>
                <a:gd name="connsiteY10" fmla="*/ 3671783 h 3682908"/>
                <a:gd name="connsiteX11" fmla="*/ 1193484 w 3862373"/>
                <a:gd name="connsiteY11" fmla="*/ 3644843 h 3682908"/>
                <a:gd name="connsiteX12" fmla="*/ 1232571 w 3862373"/>
                <a:gd name="connsiteY12" fmla="*/ 3605756 h 3682908"/>
                <a:gd name="connsiteX13" fmla="*/ 1232571 w 3862373"/>
                <a:gd name="connsiteY13" fmla="*/ 3520580 h 3682908"/>
                <a:gd name="connsiteX14" fmla="*/ 1271658 w 3862373"/>
                <a:gd name="connsiteY14" fmla="*/ 3559667 h 3682908"/>
                <a:gd name="connsiteX15" fmla="*/ 1232571 w 3862373"/>
                <a:gd name="connsiteY15" fmla="*/ 3598754 h 3682908"/>
                <a:gd name="connsiteX16" fmla="*/ 1193484 w 3862373"/>
                <a:gd name="connsiteY16" fmla="*/ 3559667 h 3682908"/>
                <a:gd name="connsiteX17" fmla="*/ 1232571 w 3862373"/>
                <a:gd name="connsiteY17" fmla="*/ 3520580 h 3682908"/>
                <a:gd name="connsiteX18" fmla="*/ 1142662 w 3862373"/>
                <a:gd name="connsiteY18" fmla="*/ 3520580 h 3682908"/>
                <a:gd name="connsiteX19" fmla="*/ 1181749 w 3862373"/>
                <a:gd name="connsiteY19" fmla="*/ 3559667 h 3682908"/>
                <a:gd name="connsiteX20" fmla="*/ 1142662 w 3862373"/>
                <a:gd name="connsiteY20" fmla="*/ 3598754 h 3682908"/>
                <a:gd name="connsiteX21" fmla="*/ 1103575 w 3862373"/>
                <a:gd name="connsiteY21" fmla="*/ 3559667 h 3682908"/>
                <a:gd name="connsiteX22" fmla="*/ 1142662 w 3862373"/>
                <a:gd name="connsiteY22" fmla="*/ 3520580 h 3682908"/>
                <a:gd name="connsiteX23" fmla="*/ 1232572 w 3862373"/>
                <a:gd name="connsiteY23" fmla="*/ 3435404 h 3682908"/>
                <a:gd name="connsiteX24" fmla="*/ 1271659 w 3862373"/>
                <a:gd name="connsiteY24" fmla="*/ 3474491 h 3682908"/>
                <a:gd name="connsiteX25" fmla="*/ 1232572 w 3862373"/>
                <a:gd name="connsiteY25" fmla="*/ 3513578 h 3682908"/>
                <a:gd name="connsiteX26" fmla="*/ 1193485 w 3862373"/>
                <a:gd name="connsiteY26" fmla="*/ 3474491 h 3682908"/>
                <a:gd name="connsiteX27" fmla="*/ 1232572 w 3862373"/>
                <a:gd name="connsiteY27" fmla="*/ 3435404 h 3682908"/>
                <a:gd name="connsiteX28" fmla="*/ 1142662 w 3862373"/>
                <a:gd name="connsiteY28" fmla="*/ 3435404 h 3682908"/>
                <a:gd name="connsiteX29" fmla="*/ 1181749 w 3862373"/>
                <a:gd name="connsiteY29" fmla="*/ 3474491 h 3682908"/>
                <a:gd name="connsiteX30" fmla="*/ 1142662 w 3862373"/>
                <a:gd name="connsiteY30" fmla="*/ 3513578 h 3682908"/>
                <a:gd name="connsiteX31" fmla="*/ 1103575 w 3862373"/>
                <a:gd name="connsiteY31" fmla="*/ 3474491 h 3682908"/>
                <a:gd name="connsiteX32" fmla="*/ 1142662 w 3862373"/>
                <a:gd name="connsiteY32" fmla="*/ 3435404 h 3682908"/>
                <a:gd name="connsiteX33" fmla="*/ 1329578 w 3862373"/>
                <a:gd name="connsiteY33" fmla="*/ 3347862 h 3682908"/>
                <a:gd name="connsiteX34" fmla="*/ 1368665 w 3862373"/>
                <a:gd name="connsiteY34" fmla="*/ 3386950 h 3682908"/>
                <a:gd name="connsiteX35" fmla="*/ 1329578 w 3862373"/>
                <a:gd name="connsiteY35" fmla="*/ 3426037 h 3682908"/>
                <a:gd name="connsiteX36" fmla="*/ 1290490 w 3862373"/>
                <a:gd name="connsiteY36" fmla="*/ 3386950 h 3682908"/>
                <a:gd name="connsiteX37" fmla="*/ 1329578 w 3862373"/>
                <a:gd name="connsiteY37" fmla="*/ 3347862 h 3682908"/>
                <a:gd name="connsiteX38" fmla="*/ 1142664 w 3862373"/>
                <a:gd name="connsiteY38" fmla="*/ 3347862 h 3682908"/>
                <a:gd name="connsiteX39" fmla="*/ 1181751 w 3862373"/>
                <a:gd name="connsiteY39" fmla="*/ 3386950 h 3682908"/>
                <a:gd name="connsiteX40" fmla="*/ 1142664 w 3862373"/>
                <a:gd name="connsiteY40" fmla="*/ 3426037 h 3682908"/>
                <a:gd name="connsiteX41" fmla="*/ 1103576 w 3862373"/>
                <a:gd name="connsiteY41" fmla="*/ 3386950 h 3682908"/>
                <a:gd name="connsiteX42" fmla="*/ 1142664 w 3862373"/>
                <a:gd name="connsiteY42" fmla="*/ 3347862 h 3682908"/>
                <a:gd name="connsiteX43" fmla="*/ 1232572 w 3862373"/>
                <a:gd name="connsiteY43" fmla="*/ 3347861 h 3682908"/>
                <a:gd name="connsiteX44" fmla="*/ 1271660 w 3862373"/>
                <a:gd name="connsiteY44" fmla="*/ 3386948 h 3682908"/>
                <a:gd name="connsiteX45" fmla="*/ 1232572 w 3862373"/>
                <a:gd name="connsiteY45" fmla="*/ 3426035 h 3682908"/>
                <a:gd name="connsiteX46" fmla="*/ 1193485 w 3862373"/>
                <a:gd name="connsiteY46" fmla="*/ 3386948 h 3682908"/>
                <a:gd name="connsiteX47" fmla="*/ 1232572 w 3862373"/>
                <a:gd name="connsiteY47" fmla="*/ 3347861 h 3682908"/>
                <a:gd name="connsiteX48" fmla="*/ 2924263 w 3862373"/>
                <a:gd name="connsiteY48" fmla="*/ 3265052 h 3682908"/>
                <a:gd name="connsiteX49" fmla="*/ 2963349 w 3862373"/>
                <a:gd name="connsiteY49" fmla="*/ 3304139 h 3682908"/>
                <a:gd name="connsiteX50" fmla="*/ 2924263 w 3862373"/>
                <a:gd name="connsiteY50" fmla="*/ 3343226 h 3682908"/>
                <a:gd name="connsiteX51" fmla="*/ 2885175 w 3862373"/>
                <a:gd name="connsiteY51" fmla="*/ 3304139 h 3682908"/>
                <a:gd name="connsiteX52" fmla="*/ 2924263 w 3862373"/>
                <a:gd name="connsiteY52" fmla="*/ 3265052 h 3682908"/>
                <a:gd name="connsiteX53" fmla="*/ 1419487 w 3862373"/>
                <a:gd name="connsiteY53" fmla="*/ 3265052 h 3682908"/>
                <a:gd name="connsiteX54" fmla="*/ 1458574 w 3862373"/>
                <a:gd name="connsiteY54" fmla="*/ 3304139 h 3682908"/>
                <a:gd name="connsiteX55" fmla="*/ 1419487 w 3862373"/>
                <a:gd name="connsiteY55" fmla="*/ 3343226 h 3682908"/>
                <a:gd name="connsiteX56" fmla="*/ 1380399 w 3862373"/>
                <a:gd name="connsiteY56" fmla="*/ 3304139 h 3682908"/>
                <a:gd name="connsiteX57" fmla="*/ 1419487 w 3862373"/>
                <a:gd name="connsiteY57" fmla="*/ 3265052 h 3682908"/>
                <a:gd name="connsiteX58" fmla="*/ 1329578 w 3862373"/>
                <a:gd name="connsiteY58" fmla="*/ 3265052 h 3682908"/>
                <a:gd name="connsiteX59" fmla="*/ 1368666 w 3862373"/>
                <a:gd name="connsiteY59" fmla="*/ 3304139 h 3682908"/>
                <a:gd name="connsiteX60" fmla="*/ 1329578 w 3862373"/>
                <a:gd name="connsiteY60" fmla="*/ 3343226 h 3682908"/>
                <a:gd name="connsiteX61" fmla="*/ 1290491 w 3862373"/>
                <a:gd name="connsiteY61" fmla="*/ 3304139 h 3682908"/>
                <a:gd name="connsiteX62" fmla="*/ 1329578 w 3862373"/>
                <a:gd name="connsiteY62" fmla="*/ 3265052 h 3682908"/>
                <a:gd name="connsiteX63" fmla="*/ 1232574 w 3862373"/>
                <a:gd name="connsiteY63" fmla="*/ 3265052 h 3682908"/>
                <a:gd name="connsiteX64" fmla="*/ 1271661 w 3862373"/>
                <a:gd name="connsiteY64" fmla="*/ 3304139 h 3682908"/>
                <a:gd name="connsiteX65" fmla="*/ 1232574 w 3862373"/>
                <a:gd name="connsiteY65" fmla="*/ 3343226 h 3682908"/>
                <a:gd name="connsiteX66" fmla="*/ 1193487 w 3862373"/>
                <a:gd name="connsiteY66" fmla="*/ 3304139 h 3682908"/>
                <a:gd name="connsiteX67" fmla="*/ 1232574 w 3862373"/>
                <a:gd name="connsiteY67" fmla="*/ 3265052 h 3682908"/>
                <a:gd name="connsiteX68" fmla="*/ 1142665 w 3862373"/>
                <a:gd name="connsiteY68" fmla="*/ 3265052 h 3682908"/>
                <a:gd name="connsiteX69" fmla="*/ 1181752 w 3862373"/>
                <a:gd name="connsiteY69" fmla="*/ 3304139 h 3682908"/>
                <a:gd name="connsiteX70" fmla="*/ 1142665 w 3862373"/>
                <a:gd name="connsiteY70" fmla="*/ 3343226 h 3682908"/>
                <a:gd name="connsiteX71" fmla="*/ 1103578 w 3862373"/>
                <a:gd name="connsiteY71" fmla="*/ 3304139 h 3682908"/>
                <a:gd name="connsiteX72" fmla="*/ 1142665 w 3862373"/>
                <a:gd name="connsiteY72" fmla="*/ 3265052 h 3682908"/>
                <a:gd name="connsiteX73" fmla="*/ 3111177 w 3862373"/>
                <a:gd name="connsiteY73" fmla="*/ 3177510 h 3682908"/>
                <a:gd name="connsiteX74" fmla="*/ 3150264 w 3862373"/>
                <a:gd name="connsiteY74" fmla="*/ 3216597 h 3682908"/>
                <a:gd name="connsiteX75" fmla="*/ 3111177 w 3862373"/>
                <a:gd name="connsiteY75" fmla="*/ 3255684 h 3682908"/>
                <a:gd name="connsiteX76" fmla="*/ 3072089 w 3862373"/>
                <a:gd name="connsiteY76" fmla="*/ 3216597 h 3682908"/>
                <a:gd name="connsiteX77" fmla="*/ 3111177 w 3862373"/>
                <a:gd name="connsiteY77" fmla="*/ 3177510 h 3682908"/>
                <a:gd name="connsiteX78" fmla="*/ 3018903 w 3862373"/>
                <a:gd name="connsiteY78" fmla="*/ 3177510 h 3682908"/>
                <a:gd name="connsiteX79" fmla="*/ 3057989 w 3862373"/>
                <a:gd name="connsiteY79" fmla="*/ 3216597 h 3682908"/>
                <a:gd name="connsiteX80" fmla="*/ 3018903 w 3862373"/>
                <a:gd name="connsiteY80" fmla="*/ 3255684 h 3682908"/>
                <a:gd name="connsiteX81" fmla="*/ 2979815 w 3862373"/>
                <a:gd name="connsiteY81" fmla="*/ 3216597 h 3682908"/>
                <a:gd name="connsiteX82" fmla="*/ 3018903 w 3862373"/>
                <a:gd name="connsiteY82" fmla="*/ 3177510 h 3682908"/>
                <a:gd name="connsiteX83" fmla="*/ 1516493 w 3862373"/>
                <a:gd name="connsiteY83" fmla="*/ 3177510 h 3682908"/>
                <a:gd name="connsiteX84" fmla="*/ 1555581 w 3862373"/>
                <a:gd name="connsiteY84" fmla="*/ 3216597 h 3682908"/>
                <a:gd name="connsiteX85" fmla="*/ 1516493 w 3862373"/>
                <a:gd name="connsiteY85" fmla="*/ 3255684 h 3682908"/>
                <a:gd name="connsiteX86" fmla="*/ 1477406 w 3862373"/>
                <a:gd name="connsiteY86" fmla="*/ 3216597 h 3682908"/>
                <a:gd name="connsiteX87" fmla="*/ 1516493 w 3862373"/>
                <a:gd name="connsiteY87" fmla="*/ 3177510 h 3682908"/>
                <a:gd name="connsiteX88" fmla="*/ 1329579 w 3862373"/>
                <a:gd name="connsiteY88" fmla="*/ 3177510 h 3682908"/>
                <a:gd name="connsiteX89" fmla="*/ 1368667 w 3862373"/>
                <a:gd name="connsiteY89" fmla="*/ 3216597 h 3682908"/>
                <a:gd name="connsiteX90" fmla="*/ 1329579 w 3862373"/>
                <a:gd name="connsiteY90" fmla="*/ 3255684 h 3682908"/>
                <a:gd name="connsiteX91" fmla="*/ 1290493 w 3862373"/>
                <a:gd name="connsiteY91" fmla="*/ 3216597 h 3682908"/>
                <a:gd name="connsiteX92" fmla="*/ 1329579 w 3862373"/>
                <a:gd name="connsiteY92" fmla="*/ 3177510 h 3682908"/>
                <a:gd name="connsiteX93" fmla="*/ 1142666 w 3862373"/>
                <a:gd name="connsiteY93" fmla="*/ 3177510 h 3682908"/>
                <a:gd name="connsiteX94" fmla="*/ 1181753 w 3862373"/>
                <a:gd name="connsiteY94" fmla="*/ 3216597 h 3682908"/>
                <a:gd name="connsiteX95" fmla="*/ 1142666 w 3862373"/>
                <a:gd name="connsiteY95" fmla="*/ 3255684 h 3682908"/>
                <a:gd name="connsiteX96" fmla="*/ 1103578 w 3862373"/>
                <a:gd name="connsiteY96" fmla="*/ 3216597 h 3682908"/>
                <a:gd name="connsiteX97" fmla="*/ 1142666 w 3862373"/>
                <a:gd name="connsiteY97" fmla="*/ 3177510 h 3682908"/>
                <a:gd name="connsiteX98" fmla="*/ 2924263 w 3862373"/>
                <a:gd name="connsiteY98" fmla="*/ 3177510 h 3682908"/>
                <a:gd name="connsiteX99" fmla="*/ 2963349 w 3862373"/>
                <a:gd name="connsiteY99" fmla="*/ 3216597 h 3682908"/>
                <a:gd name="connsiteX100" fmla="*/ 2924263 w 3862373"/>
                <a:gd name="connsiteY100" fmla="*/ 3255684 h 3682908"/>
                <a:gd name="connsiteX101" fmla="*/ 2885175 w 3862373"/>
                <a:gd name="connsiteY101" fmla="*/ 3216597 h 3682908"/>
                <a:gd name="connsiteX102" fmla="*/ 2924263 w 3862373"/>
                <a:gd name="connsiteY102" fmla="*/ 3177510 h 3682908"/>
                <a:gd name="connsiteX103" fmla="*/ 1419488 w 3862373"/>
                <a:gd name="connsiteY103" fmla="*/ 3177510 h 3682908"/>
                <a:gd name="connsiteX104" fmla="*/ 1458575 w 3862373"/>
                <a:gd name="connsiteY104" fmla="*/ 3216597 h 3682908"/>
                <a:gd name="connsiteX105" fmla="*/ 1419488 w 3862373"/>
                <a:gd name="connsiteY105" fmla="*/ 3255684 h 3682908"/>
                <a:gd name="connsiteX106" fmla="*/ 1380401 w 3862373"/>
                <a:gd name="connsiteY106" fmla="*/ 3216597 h 3682908"/>
                <a:gd name="connsiteX107" fmla="*/ 1419488 w 3862373"/>
                <a:gd name="connsiteY107" fmla="*/ 3177510 h 3682908"/>
                <a:gd name="connsiteX108" fmla="*/ 1232575 w 3862373"/>
                <a:gd name="connsiteY108" fmla="*/ 3177510 h 3682908"/>
                <a:gd name="connsiteX109" fmla="*/ 1271661 w 3862373"/>
                <a:gd name="connsiteY109" fmla="*/ 3216597 h 3682908"/>
                <a:gd name="connsiteX110" fmla="*/ 1232575 w 3862373"/>
                <a:gd name="connsiteY110" fmla="*/ 3255684 h 3682908"/>
                <a:gd name="connsiteX111" fmla="*/ 1193488 w 3862373"/>
                <a:gd name="connsiteY111" fmla="*/ 3216597 h 3682908"/>
                <a:gd name="connsiteX112" fmla="*/ 1232575 w 3862373"/>
                <a:gd name="connsiteY112" fmla="*/ 3177510 h 3682908"/>
                <a:gd name="connsiteX113" fmla="*/ 3111177 w 3862373"/>
                <a:gd name="connsiteY113" fmla="*/ 3092334 h 3682908"/>
                <a:gd name="connsiteX114" fmla="*/ 3150264 w 3862373"/>
                <a:gd name="connsiteY114" fmla="*/ 3131421 h 3682908"/>
                <a:gd name="connsiteX115" fmla="*/ 3111177 w 3862373"/>
                <a:gd name="connsiteY115" fmla="*/ 3170508 h 3682908"/>
                <a:gd name="connsiteX116" fmla="*/ 3072089 w 3862373"/>
                <a:gd name="connsiteY116" fmla="*/ 3131421 h 3682908"/>
                <a:gd name="connsiteX117" fmla="*/ 3111177 w 3862373"/>
                <a:gd name="connsiteY117" fmla="*/ 3092334 h 3682908"/>
                <a:gd name="connsiteX118" fmla="*/ 3018903 w 3862373"/>
                <a:gd name="connsiteY118" fmla="*/ 3092334 h 3682908"/>
                <a:gd name="connsiteX119" fmla="*/ 3057989 w 3862373"/>
                <a:gd name="connsiteY119" fmla="*/ 3131421 h 3682908"/>
                <a:gd name="connsiteX120" fmla="*/ 3018903 w 3862373"/>
                <a:gd name="connsiteY120" fmla="*/ 3170508 h 3682908"/>
                <a:gd name="connsiteX121" fmla="*/ 2979815 w 3862373"/>
                <a:gd name="connsiteY121" fmla="*/ 3131421 h 3682908"/>
                <a:gd name="connsiteX122" fmla="*/ 3018903 w 3862373"/>
                <a:gd name="connsiteY122" fmla="*/ 3092334 h 3682908"/>
                <a:gd name="connsiteX123" fmla="*/ 2831988 w 3862373"/>
                <a:gd name="connsiteY123" fmla="*/ 3092334 h 3682908"/>
                <a:gd name="connsiteX124" fmla="*/ 2871075 w 3862373"/>
                <a:gd name="connsiteY124" fmla="*/ 3131421 h 3682908"/>
                <a:gd name="connsiteX125" fmla="*/ 2831988 w 3862373"/>
                <a:gd name="connsiteY125" fmla="*/ 3170508 h 3682908"/>
                <a:gd name="connsiteX126" fmla="*/ 2792901 w 3862373"/>
                <a:gd name="connsiteY126" fmla="*/ 3131421 h 3682908"/>
                <a:gd name="connsiteX127" fmla="*/ 2831988 w 3862373"/>
                <a:gd name="connsiteY127" fmla="*/ 3092334 h 3682908"/>
                <a:gd name="connsiteX128" fmla="*/ 1516495 w 3862373"/>
                <a:gd name="connsiteY128" fmla="*/ 3092334 h 3682908"/>
                <a:gd name="connsiteX129" fmla="*/ 1555583 w 3862373"/>
                <a:gd name="connsiteY129" fmla="*/ 3131421 h 3682908"/>
                <a:gd name="connsiteX130" fmla="*/ 1516495 w 3862373"/>
                <a:gd name="connsiteY130" fmla="*/ 3170508 h 3682908"/>
                <a:gd name="connsiteX131" fmla="*/ 1477407 w 3862373"/>
                <a:gd name="connsiteY131" fmla="*/ 3131421 h 3682908"/>
                <a:gd name="connsiteX132" fmla="*/ 1516495 w 3862373"/>
                <a:gd name="connsiteY132" fmla="*/ 3092334 h 3682908"/>
                <a:gd name="connsiteX133" fmla="*/ 1329581 w 3862373"/>
                <a:gd name="connsiteY133" fmla="*/ 3092334 h 3682908"/>
                <a:gd name="connsiteX134" fmla="*/ 1368669 w 3862373"/>
                <a:gd name="connsiteY134" fmla="*/ 3131421 h 3682908"/>
                <a:gd name="connsiteX135" fmla="*/ 1329581 w 3862373"/>
                <a:gd name="connsiteY135" fmla="*/ 3170508 h 3682908"/>
                <a:gd name="connsiteX136" fmla="*/ 1290494 w 3862373"/>
                <a:gd name="connsiteY136" fmla="*/ 3131421 h 3682908"/>
                <a:gd name="connsiteX137" fmla="*/ 1329581 w 3862373"/>
                <a:gd name="connsiteY137" fmla="*/ 3092334 h 3682908"/>
                <a:gd name="connsiteX138" fmla="*/ 1142668 w 3862373"/>
                <a:gd name="connsiteY138" fmla="*/ 3092334 h 3682908"/>
                <a:gd name="connsiteX139" fmla="*/ 1181756 w 3862373"/>
                <a:gd name="connsiteY139" fmla="*/ 3131421 h 3682908"/>
                <a:gd name="connsiteX140" fmla="*/ 1142668 w 3862373"/>
                <a:gd name="connsiteY140" fmla="*/ 3170508 h 3682908"/>
                <a:gd name="connsiteX141" fmla="*/ 1103581 w 3862373"/>
                <a:gd name="connsiteY141" fmla="*/ 3131421 h 3682908"/>
                <a:gd name="connsiteX142" fmla="*/ 1142668 w 3862373"/>
                <a:gd name="connsiteY142" fmla="*/ 3092334 h 3682908"/>
                <a:gd name="connsiteX143" fmla="*/ 2924263 w 3862373"/>
                <a:gd name="connsiteY143" fmla="*/ 3092334 h 3682908"/>
                <a:gd name="connsiteX144" fmla="*/ 2963349 w 3862373"/>
                <a:gd name="connsiteY144" fmla="*/ 3131421 h 3682908"/>
                <a:gd name="connsiteX145" fmla="*/ 2924263 w 3862373"/>
                <a:gd name="connsiteY145" fmla="*/ 3170508 h 3682908"/>
                <a:gd name="connsiteX146" fmla="*/ 2885175 w 3862373"/>
                <a:gd name="connsiteY146" fmla="*/ 3131421 h 3682908"/>
                <a:gd name="connsiteX147" fmla="*/ 2924263 w 3862373"/>
                <a:gd name="connsiteY147" fmla="*/ 3092334 h 3682908"/>
                <a:gd name="connsiteX148" fmla="*/ 1419490 w 3862373"/>
                <a:gd name="connsiteY148" fmla="*/ 3092334 h 3682908"/>
                <a:gd name="connsiteX149" fmla="*/ 1458576 w 3862373"/>
                <a:gd name="connsiteY149" fmla="*/ 3131421 h 3682908"/>
                <a:gd name="connsiteX150" fmla="*/ 1419490 w 3862373"/>
                <a:gd name="connsiteY150" fmla="*/ 3170508 h 3682908"/>
                <a:gd name="connsiteX151" fmla="*/ 1380402 w 3862373"/>
                <a:gd name="connsiteY151" fmla="*/ 3131421 h 3682908"/>
                <a:gd name="connsiteX152" fmla="*/ 1419490 w 3862373"/>
                <a:gd name="connsiteY152" fmla="*/ 3092334 h 3682908"/>
                <a:gd name="connsiteX153" fmla="*/ 1232576 w 3862373"/>
                <a:gd name="connsiteY153" fmla="*/ 3092334 h 3682908"/>
                <a:gd name="connsiteX154" fmla="*/ 1271664 w 3862373"/>
                <a:gd name="connsiteY154" fmla="*/ 3131421 h 3682908"/>
                <a:gd name="connsiteX155" fmla="*/ 1232576 w 3862373"/>
                <a:gd name="connsiteY155" fmla="*/ 3170508 h 3682908"/>
                <a:gd name="connsiteX156" fmla="*/ 1193489 w 3862373"/>
                <a:gd name="connsiteY156" fmla="*/ 3131421 h 3682908"/>
                <a:gd name="connsiteX157" fmla="*/ 1232576 w 3862373"/>
                <a:gd name="connsiteY157" fmla="*/ 3092334 h 3682908"/>
                <a:gd name="connsiteX158" fmla="*/ 3205817 w 3862373"/>
                <a:gd name="connsiteY158" fmla="*/ 3007157 h 3682908"/>
                <a:gd name="connsiteX159" fmla="*/ 3244904 w 3862373"/>
                <a:gd name="connsiteY159" fmla="*/ 3046245 h 3682908"/>
                <a:gd name="connsiteX160" fmla="*/ 3205817 w 3862373"/>
                <a:gd name="connsiteY160" fmla="*/ 3085332 h 3682908"/>
                <a:gd name="connsiteX161" fmla="*/ 3166729 w 3862373"/>
                <a:gd name="connsiteY161" fmla="*/ 3046245 h 3682908"/>
                <a:gd name="connsiteX162" fmla="*/ 3205817 w 3862373"/>
                <a:gd name="connsiteY162" fmla="*/ 3007157 h 3682908"/>
                <a:gd name="connsiteX163" fmla="*/ 3111177 w 3862373"/>
                <a:gd name="connsiteY163" fmla="*/ 3007157 h 3682908"/>
                <a:gd name="connsiteX164" fmla="*/ 3150264 w 3862373"/>
                <a:gd name="connsiteY164" fmla="*/ 3046245 h 3682908"/>
                <a:gd name="connsiteX165" fmla="*/ 3111177 w 3862373"/>
                <a:gd name="connsiteY165" fmla="*/ 3085332 h 3682908"/>
                <a:gd name="connsiteX166" fmla="*/ 3072089 w 3862373"/>
                <a:gd name="connsiteY166" fmla="*/ 3046245 h 3682908"/>
                <a:gd name="connsiteX167" fmla="*/ 3111177 w 3862373"/>
                <a:gd name="connsiteY167" fmla="*/ 3007157 h 3682908"/>
                <a:gd name="connsiteX168" fmla="*/ 3018903 w 3862373"/>
                <a:gd name="connsiteY168" fmla="*/ 3007157 h 3682908"/>
                <a:gd name="connsiteX169" fmla="*/ 3057989 w 3862373"/>
                <a:gd name="connsiteY169" fmla="*/ 3046245 h 3682908"/>
                <a:gd name="connsiteX170" fmla="*/ 3018903 w 3862373"/>
                <a:gd name="connsiteY170" fmla="*/ 3085332 h 3682908"/>
                <a:gd name="connsiteX171" fmla="*/ 2979815 w 3862373"/>
                <a:gd name="connsiteY171" fmla="*/ 3046245 h 3682908"/>
                <a:gd name="connsiteX172" fmla="*/ 3018903 w 3862373"/>
                <a:gd name="connsiteY172" fmla="*/ 3007157 h 3682908"/>
                <a:gd name="connsiteX173" fmla="*/ 2924263 w 3862373"/>
                <a:gd name="connsiteY173" fmla="*/ 3007157 h 3682908"/>
                <a:gd name="connsiteX174" fmla="*/ 2963349 w 3862373"/>
                <a:gd name="connsiteY174" fmla="*/ 3046245 h 3682908"/>
                <a:gd name="connsiteX175" fmla="*/ 2924263 w 3862373"/>
                <a:gd name="connsiteY175" fmla="*/ 3085332 h 3682908"/>
                <a:gd name="connsiteX176" fmla="*/ 2885175 w 3862373"/>
                <a:gd name="connsiteY176" fmla="*/ 3046245 h 3682908"/>
                <a:gd name="connsiteX177" fmla="*/ 2924263 w 3862373"/>
                <a:gd name="connsiteY177" fmla="*/ 3007157 h 3682908"/>
                <a:gd name="connsiteX178" fmla="*/ 2831988 w 3862373"/>
                <a:gd name="connsiteY178" fmla="*/ 3007157 h 3682908"/>
                <a:gd name="connsiteX179" fmla="*/ 2871075 w 3862373"/>
                <a:gd name="connsiteY179" fmla="*/ 3046245 h 3682908"/>
                <a:gd name="connsiteX180" fmla="*/ 2831988 w 3862373"/>
                <a:gd name="connsiteY180" fmla="*/ 3085332 h 3682908"/>
                <a:gd name="connsiteX181" fmla="*/ 2792901 w 3862373"/>
                <a:gd name="connsiteY181" fmla="*/ 3046245 h 3682908"/>
                <a:gd name="connsiteX182" fmla="*/ 2831988 w 3862373"/>
                <a:gd name="connsiteY182" fmla="*/ 3007157 h 3682908"/>
                <a:gd name="connsiteX183" fmla="*/ 1611133 w 3862373"/>
                <a:gd name="connsiteY183" fmla="*/ 3007157 h 3682908"/>
                <a:gd name="connsiteX184" fmla="*/ 1650221 w 3862373"/>
                <a:gd name="connsiteY184" fmla="*/ 3046245 h 3682908"/>
                <a:gd name="connsiteX185" fmla="*/ 1611133 w 3862373"/>
                <a:gd name="connsiteY185" fmla="*/ 3085332 h 3682908"/>
                <a:gd name="connsiteX186" fmla="*/ 1572051 w 3862373"/>
                <a:gd name="connsiteY186" fmla="*/ 3046245 h 3682908"/>
                <a:gd name="connsiteX187" fmla="*/ 1611133 w 3862373"/>
                <a:gd name="connsiteY187" fmla="*/ 3007157 h 3682908"/>
                <a:gd name="connsiteX188" fmla="*/ 1516497 w 3862373"/>
                <a:gd name="connsiteY188" fmla="*/ 3007157 h 3682908"/>
                <a:gd name="connsiteX189" fmla="*/ 1555584 w 3862373"/>
                <a:gd name="connsiteY189" fmla="*/ 3046245 h 3682908"/>
                <a:gd name="connsiteX190" fmla="*/ 1516497 w 3862373"/>
                <a:gd name="connsiteY190" fmla="*/ 3085332 h 3682908"/>
                <a:gd name="connsiteX191" fmla="*/ 1477409 w 3862373"/>
                <a:gd name="connsiteY191" fmla="*/ 3046245 h 3682908"/>
                <a:gd name="connsiteX192" fmla="*/ 1516497 w 3862373"/>
                <a:gd name="connsiteY192" fmla="*/ 3007157 h 3682908"/>
                <a:gd name="connsiteX193" fmla="*/ 1419492 w 3862373"/>
                <a:gd name="connsiteY193" fmla="*/ 3007157 h 3682908"/>
                <a:gd name="connsiteX194" fmla="*/ 1458579 w 3862373"/>
                <a:gd name="connsiteY194" fmla="*/ 3046245 h 3682908"/>
                <a:gd name="connsiteX195" fmla="*/ 1419492 w 3862373"/>
                <a:gd name="connsiteY195" fmla="*/ 3085332 h 3682908"/>
                <a:gd name="connsiteX196" fmla="*/ 1380404 w 3862373"/>
                <a:gd name="connsiteY196" fmla="*/ 3046245 h 3682908"/>
                <a:gd name="connsiteX197" fmla="*/ 1419492 w 3862373"/>
                <a:gd name="connsiteY197" fmla="*/ 3007157 h 3682908"/>
                <a:gd name="connsiteX198" fmla="*/ 1329583 w 3862373"/>
                <a:gd name="connsiteY198" fmla="*/ 3007157 h 3682908"/>
                <a:gd name="connsiteX199" fmla="*/ 1368670 w 3862373"/>
                <a:gd name="connsiteY199" fmla="*/ 3046245 h 3682908"/>
                <a:gd name="connsiteX200" fmla="*/ 1329583 w 3862373"/>
                <a:gd name="connsiteY200" fmla="*/ 3085332 h 3682908"/>
                <a:gd name="connsiteX201" fmla="*/ 1290496 w 3862373"/>
                <a:gd name="connsiteY201" fmla="*/ 3046245 h 3682908"/>
                <a:gd name="connsiteX202" fmla="*/ 1329583 w 3862373"/>
                <a:gd name="connsiteY202" fmla="*/ 3007157 h 3682908"/>
                <a:gd name="connsiteX203" fmla="*/ 1232579 w 3862373"/>
                <a:gd name="connsiteY203" fmla="*/ 3007157 h 3682908"/>
                <a:gd name="connsiteX204" fmla="*/ 1271666 w 3862373"/>
                <a:gd name="connsiteY204" fmla="*/ 3046245 h 3682908"/>
                <a:gd name="connsiteX205" fmla="*/ 1232579 w 3862373"/>
                <a:gd name="connsiteY205" fmla="*/ 3085332 h 3682908"/>
                <a:gd name="connsiteX206" fmla="*/ 1193493 w 3862373"/>
                <a:gd name="connsiteY206" fmla="*/ 3046245 h 3682908"/>
                <a:gd name="connsiteX207" fmla="*/ 1232579 w 3862373"/>
                <a:gd name="connsiteY207" fmla="*/ 3007157 h 3682908"/>
                <a:gd name="connsiteX208" fmla="*/ 1142670 w 3862373"/>
                <a:gd name="connsiteY208" fmla="*/ 3007157 h 3682908"/>
                <a:gd name="connsiteX209" fmla="*/ 1181758 w 3862373"/>
                <a:gd name="connsiteY209" fmla="*/ 3046245 h 3682908"/>
                <a:gd name="connsiteX210" fmla="*/ 1142670 w 3862373"/>
                <a:gd name="connsiteY210" fmla="*/ 3085332 h 3682908"/>
                <a:gd name="connsiteX211" fmla="*/ 1103582 w 3862373"/>
                <a:gd name="connsiteY211" fmla="*/ 3046245 h 3682908"/>
                <a:gd name="connsiteX212" fmla="*/ 1142670 w 3862373"/>
                <a:gd name="connsiteY212" fmla="*/ 3007157 h 3682908"/>
                <a:gd name="connsiteX213" fmla="*/ 3111177 w 3862373"/>
                <a:gd name="connsiteY213" fmla="*/ 2919617 h 3682908"/>
                <a:gd name="connsiteX214" fmla="*/ 3150264 w 3862373"/>
                <a:gd name="connsiteY214" fmla="*/ 2958704 h 3682908"/>
                <a:gd name="connsiteX215" fmla="*/ 3111177 w 3862373"/>
                <a:gd name="connsiteY215" fmla="*/ 2997791 h 3682908"/>
                <a:gd name="connsiteX216" fmla="*/ 3072089 w 3862373"/>
                <a:gd name="connsiteY216" fmla="*/ 2958704 h 3682908"/>
                <a:gd name="connsiteX217" fmla="*/ 3111177 w 3862373"/>
                <a:gd name="connsiteY217" fmla="*/ 2919617 h 3682908"/>
                <a:gd name="connsiteX218" fmla="*/ 3018902 w 3862373"/>
                <a:gd name="connsiteY218" fmla="*/ 2919617 h 3682908"/>
                <a:gd name="connsiteX219" fmla="*/ 3057989 w 3862373"/>
                <a:gd name="connsiteY219" fmla="*/ 2958704 h 3682908"/>
                <a:gd name="connsiteX220" fmla="*/ 3018902 w 3862373"/>
                <a:gd name="connsiteY220" fmla="*/ 2997791 h 3682908"/>
                <a:gd name="connsiteX221" fmla="*/ 2979815 w 3862373"/>
                <a:gd name="connsiteY221" fmla="*/ 2958704 h 3682908"/>
                <a:gd name="connsiteX222" fmla="*/ 3018902 w 3862373"/>
                <a:gd name="connsiteY222" fmla="*/ 2919617 h 3682908"/>
                <a:gd name="connsiteX223" fmla="*/ 2831988 w 3862373"/>
                <a:gd name="connsiteY223" fmla="*/ 2919617 h 3682908"/>
                <a:gd name="connsiteX224" fmla="*/ 2871075 w 3862373"/>
                <a:gd name="connsiteY224" fmla="*/ 2958704 h 3682908"/>
                <a:gd name="connsiteX225" fmla="*/ 2831988 w 3862373"/>
                <a:gd name="connsiteY225" fmla="*/ 2997791 h 3682908"/>
                <a:gd name="connsiteX226" fmla="*/ 2792901 w 3862373"/>
                <a:gd name="connsiteY226" fmla="*/ 2958704 h 3682908"/>
                <a:gd name="connsiteX227" fmla="*/ 2831988 w 3862373"/>
                <a:gd name="connsiteY227" fmla="*/ 2919617 h 3682908"/>
                <a:gd name="connsiteX228" fmla="*/ 1611133 w 3862373"/>
                <a:gd name="connsiteY228" fmla="*/ 2919617 h 3682908"/>
                <a:gd name="connsiteX229" fmla="*/ 1650221 w 3862373"/>
                <a:gd name="connsiteY229" fmla="*/ 2958704 h 3682908"/>
                <a:gd name="connsiteX230" fmla="*/ 1611133 w 3862373"/>
                <a:gd name="connsiteY230" fmla="*/ 2997791 h 3682908"/>
                <a:gd name="connsiteX231" fmla="*/ 1572053 w 3862373"/>
                <a:gd name="connsiteY231" fmla="*/ 2958704 h 3682908"/>
                <a:gd name="connsiteX232" fmla="*/ 1611133 w 3862373"/>
                <a:gd name="connsiteY232" fmla="*/ 2919617 h 3682908"/>
                <a:gd name="connsiteX233" fmla="*/ 1516498 w 3862373"/>
                <a:gd name="connsiteY233" fmla="*/ 2919617 h 3682908"/>
                <a:gd name="connsiteX234" fmla="*/ 1555586 w 3862373"/>
                <a:gd name="connsiteY234" fmla="*/ 2958704 h 3682908"/>
                <a:gd name="connsiteX235" fmla="*/ 1516498 w 3862373"/>
                <a:gd name="connsiteY235" fmla="*/ 2997791 h 3682908"/>
                <a:gd name="connsiteX236" fmla="*/ 1477411 w 3862373"/>
                <a:gd name="connsiteY236" fmla="*/ 2958704 h 3682908"/>
                <a:gd name="connsiteX237" fmla="*/ 1516498 w 3862373"/>
                <a:gd name="connsiteY237" fmla="*/ 2919617 h 3682908"/>
                <a:gd name="connsiteX238" fmla="*/ 1329585 w 3862373"/>
                <a:gd name="connsiteY238" fmla="*/ 2919617 h 3682908"/>
                <a:gd name="connsiteX239" fmla="*/ 1368672 w 3862373"/>
                <a:gd name="connsiteY239" fmla="*/ 2958704 h 3682908"/>
                <a:gd name="connsiteX240" fmla="*/ 1329585 w 3862373"/>
                <a:gd name="connsiteY240" fmla="*/ 2997791 h 3682908"/>
                <a:gd name="connsiteX241" fmla="*/ 1290499 w 3862373"/>
                <a:gd name="connsiteY241" fmla="*/ 2958704 h 3682908"/>
                <a:gd name="connsiteX242" fmla="*/ 1329585 w 3862373"/>
                <a:gd name="connsiteY242" fmla="*/ 2919617 h 3682908"/>
                <a:gd name="connsiteX243" fmla="*/ 3489737 w 3862373"/>
                <a:gd name="connsiteY243" fmla="*/ 2919616 h 3682908"/>
                <a:gd name="connsiteX244" fmla="*/ 3508003 w 3862373"/>
                <a:gd name="connsiteY244" fmla="*/ 2927183 h 3682908"/>
                <a:gd name="connsiteX245" fmla="*/ 3463371 w 3862373"/>
                <a:gd name="connsiteY245" fmla="*/ 2986869 h 3682908"/>
                <a:gd name="connsiteX246" fmla="*/ 3462097 w 3862373"/>
                <a:gd name="connsiteY246" fmla="*/ 2986342 h 3682908"/>
                <a:gd name="connsiteX247" fmla="*/ 3450649 w 3862373"/>
                <a:gd name="connsiteY247" fmla="*/ 2958703 h 3682908"/>
                <a:gd name="connsiteX248" fmla="*/ 3489737 w 3862373"/>
                <a:gd name="connsiteY248" fmla="*/ 2919616 h 3682908"/>
                <a:gd name="connsiteX249" fmla="*/ 3205817 w 3862373"/>
                <a:gd name="connsiteY249" fmla="*/ 2919616 h 3682908"/>
                <a:gd name="connsiteX250" fmla="*/ 3244904 w 3862373"/>
                <a:gd name="connsiteY250" fmla="*/ 2958703 h 3682908"/>
                <a:gd name="connsiteX251" fmla="*/ 3205817 w 3862373"/>
                <a:gd name="connsiteY251" fmla="*/ 2997790 h 3682908"/>
                <a:gd name="connsiteX252" fmla="*/ 3166729 w 3862373"/>
                <a:gd name="connsiteY252" fmla="*/ 2958703 h 3682908"/>
                <a:gd name="connsiteX253" fmla="*/ 3205817 w 3862373"/>
                <a:gd name="connsiteY253" fmla="*/ 2919616 h 3682908"/>
                <a:gd name="connsiteX254" fmla="*/ 2924263 w 3862373"/>
                <a:gd name="connsiteY254" fmla="*/ 2919616 h 3682908"/>
                <a:gd name="connsiteX255" fmla="*/ 2963349 w 3862373"/>
                <a:gd name="connsiteY255" fmla="*/ 2958703 h 3682908"/>
                <a:gd name="connsiteX256" fmla="*/ 2924263 w 3862373"/>
                <a:gd name="connsiteY256" fmla="*/ 2997790 h 3682908"/>
                <a:gd name="connsiteX257" fmla="*/ 2885175 w 3862373"/>
                <a:gd name="connsiteY257" fmla="*/ 2958703 h 3682908"/>
                <a:gd name="connsiteX258" fmla="*/ 2924263 w 3862373"/>
                <a:gd name="connsiteY258" fmla="*/ 2919616 h 3682908"/>
                <a:gd name="connsiteX259" fmla="*/ 1703408 w 3862373"/>
                <a:gd name="connsiteY259" fmla="*/ 2919616 h 3682908"/>
                <a:gd name="connsiteX260" fmla="*/ 1742495 w 3862373"/>
                <a:gd name="connsiteY260" fmla="*/ 2958703 h 3682908"/>
                <a:gd name="connsiteX261" fmla="*/ 1703408 w 3862373"/>
                <a:gd name="connsiteY261" fmla="*/ 2997790 h 3682908"/>
                <a:gd name="connsiteX262" fmla="*/ 1664321 w 3862373"/>
                <a:gd name="connsiteY262" fmla="*/ 2958703 h 3682908"/>
                <a:gd name="connsiteX263" fmla="*/ 1703408 w 3862373"/>
                <a:gd name="connsiteY263" fmla="*/ 2919616 h 3682908"/>
                <a:gd name="connsiteX264" fmla="*/ 1419494 w 3862373"/>
                <a:gd name="connsiteY264" fmla="*/ 2919616 h 3682908"/>
                <a:gd name="connsiteX265" fmla="*/ 1458581 w 3862373"/>
                <a:gd name="connsiteY265" fmla="*/ 2958703 h 3682908"/>
                <a:gd name="connsiteX266" fmla="*/ 1419494 w 3862373"/>
                <a:gd name="connsiteY266" fmla="*/ 2997790 h 3682908"/>
                <a:gd name="connsiteX267" fmla="*/ 1380407 w 3862373"/>
                <a:gd name="connsiteY267" fmla="*/ 2958703 h 3682908"/>
                <a:gd name="connsiteX268" fmla="*/ 1419494 w 3862373"/>
                <a:gd name="connsiteY268" fmla="*/ 2919616 h 3682908"/>
                <a:gd name="connsiteX269" fmla="*/ 1232582 w 3862373"/>
                <a:gd name="connsiteY269" fmla="*/ 2919616 h 3682908"/>
                <a:gd name="connsiteX270" fmla="*/ 1271667 w 3862373"/>
                <a:gd name="connsiteY270" fmla="*/ 2958703 h 3682908"/>
                <a:gd name="connsiteX271" fmla="*/ 1232582 w 3862373"/>
                <a:gd name="connsiteY271" fmla="*/ 2997790 h 3682908"/>
                <a:gd name="connsiteX272" fmla="*/ 1193494 w 3862373"/>
                <a:gd name="connsiteY272" fmla="*/ 2958703 h 3682908"/>
                <a:gd name="connsiteX273" fmla="*/ 1232582 w 3862373"/>
                <a:gd name="connsiteY273" fmla="*/ 2919616 h 3682908"/>
                <a:gd name="connsiteX274" fmla="*/ 3489737 w 3862373"/>
                <a:gd name="connsiteY274" fmla="*/ 2832075 h 3682908"/>
                <a:gd name="connsiteX275" fmla="*/ 3528823 w 3862373"/>
                <a:gd name="connsiteY275" fmla="*/ 2871162 h 3682908"/>
                <a:gd name="connsiteX276" fmla="*/ 3489737 w 3862373"/>
                <a:gd name="connsiteY276" fmla="*/ 2910249 h 3682908"/>
                <a:gd name="connsiteX277" fmla="*/ 3450649 w 3862373"/>
                <a:gd name="connsiteY277" fmla="*/ 2871162 h 3682908"/>
                <a:gd name="connsiteX278" fmla="*/ 3489737 w 3862373"/>
                <a:gd name="connsiteY278" fmla="*/ 2832075 h 3682908"/>
                <a:gd name="connsiteX279" fmla="*/ 3300457 w 3862373"/>
                <a:gd name="connsiteY279" fmla="*/ 2832075 h 3682908"/>
                <a:gd name="connsiteX280" fmla="*/ 3339544 w 3862373"/>
                <a:gd name="connsiteY280" fmla="*/ 2871162 h 3682908"/>
                <a:gd name="connsiteX281" fmla="*/ 3300457 w 3862373"/>
                <a:gd name="connsiteY281" fmla="*/ 2910249 h 3682908"/>
                <a:gd name="connsiteX282" fmla="*/ 3261369 w 3862373"/>
                <a:gd name="connsiteY282" fmla="*/ 2871162 h 3682908"/>
                <a:gd name="connsiteX283" fmla="*/ 3300457 w 3862373"/>
                <a:gd name="connsiteY283" fmla="*/ 2832075 h 3682908"/>
                <a:gd name="connsiteX284" fmla="*/ 3205817 w 3862373"/>
                <a:gd name="connsiteY284" fmla="*/ 2832075 h 3682908"/>
                <a:gd name="connsiteX285" fmla="*/ 3244904 w 3862373"/>
                <a:gd name="connsiteY285" fmla="*/ 2871162 h 3682908"/>
                <a:gd name="connsiteX286" fmla="*/ 3205817 w 3862373"/>
                <a:gd name="connsiteY286" fmla="*/ 2910249 h 3682908"/>
                <a:gd name="connsiteX287" fmla="*/ 3166729 w 3862373"/>
                <a:gd name="connsiteY287" fmla="*/ 2871162 h 3682908"/>
                <a:gd name="connsiteX288" fmla="*/ 3205817 w 3862373"/>
                <a:gd name="connsiteY288" fmla="*/ 2832075 h 3682908"/>
                <a:gd name="connsiteX289" fmla="*/ 3111177 w 3862373"/>
                <a:gd name="connsiteY289" fmla="*/ 2832075 h 3682908"/>
                <a:gd name="connsiteX290" fmla="*/ 3150264 w 3862373"/>
                <a:gd name="connsiteY290" fmla="*/ 2871162 h 3682908"/>
                <a:gd name="connsiteX291" fmla="*/ 3111177 w 3862373"/>
                <a:gd name="connsiteY291" fmla="*/ 2910249 h 3682908"/>
                <a:gd name="connsiteX292" fmla="*/ 3072089 w 3862373"/>
                <a:gd name="connsiteY292" fmla="*/ 2871162 h 3682908"/>
                <a:gd name="connsiteX293" fmla="*/ 3111177 w 3862373"/>
                <a:gd name="connsiteY293" fmla="*/ 2832075 h 3682908"/>
                <a:gd name="connsiteX294" fmla="*/ 3018902 w 3862373"/>
                <a:gd name="connsiteY294" fmla="*/ 2832075 h 3682908"/>
                <a:gd name="connsiteX295" fmla="*/ 3057989 w 3862373"/>
                <a:gd name="connsiteY295" fmla="*/ 2871162 h 3682908"/>
                <a:gd name="connsiteX296" fmla="*/ 3018902 w 3862373"/>
                <a:gd name="connsiteY296" fmla="*/ 2910249 h 3682908"/>
                <a:gd name="connsiteX297" fmla="*/ 2979815 w 3862373"/>
                <a:gd name="connsiteY297" fmla="*/ 2871162 h 3682908"/>
                <a:gd name="connsiteX298" fmla="*/ 3018902 w 3862373"/>
                <a:gd name="connsiteY298" fmla="*/ 2832075 h 3682908"/>
                <a:gd name="connsiteX299" fmla="*/ 2924263 w 3862373"/>
                <a:gd name="connsiteY299" fmla="*/ 2832075 h 3682908"/>
                <a:gd name="connsiteX300" fmla="*/ 2963349 w 3862373"/>
                <a:gd name="connsiteY300" fmla="*/ 2871162 h 3682908"/>
                <a:gd name="connsiteX301" fmla="*/ 2924263 w 3862373"/>
                <a:gd name="connsiteY301" fmla="*/ 2910249 h 3682908"/>
                <a:gd name="connsiteX302" fmla="*/ 2885175 w 3862373"/>
                <a:gd name="connsiteY302" fmla="*/ 2871162 h 3682908"/>
                <a:gd name="connsiteX303" fmla="*/ 2924263 w 3862373"/>
                <a:gd name="connsiteY303" fmla="*/ 2832075 h 3682908"/>
                <a:gd name="connsiteX304" fmla="*/ 2831988 w 3862373"/>
                <a:gd name="connsiteY304" fmla="*/ 2832075 h 3682908"/>
                <a:gd name="connsiteX305" fmla="*/ 2871075 w 3862373"/>
                <a:gd name="connsiteY305" fmla="*/ 2871162 h 3682908"/>
                <a:gd name="connsiteX306" fmla="*/ 2831988 w 3862373"/>
                <a:gd name="connsiteY306" fmla="*/ 2910249 h 3682908"/>
                <a:gd name="connsiteX307" fmla="*/ 2792901 w 3862373"/>
                <a:gd name="connsiteY307" fmla="*/ 2871162 h 3682908"/>
                <a:gd name="connsiteX308" fmla="*/ 2831988 w 3862373"/>
                <a:gd name="connsiteY308" fmla="*/ 2832075 h 3682908"/>
                <a:gd name="connsiteX309" fmla="*/ 1703409 w 3862373"/>
                <a:gd name="connsiteY309" fmla="*/ 2832075 h 3682908"/>
                <a:gd name="connsiteX310" fmla="*/ 1742495 w 3862373"/>
                <a:gd name="connsiteY310" fmla="*/ 2871162 h 3682908"/>
                <a:gd name="connsiteX311" fmla="*/ 1703409 w 3862373"/>
                <a:gd name="connsiteY311" fmla="*/ 2910249 h 3682908"/>
                <a:gd name="connsiteX312" fmla="*/ 1664321 w 3862373"/>
                <a:gd name="connsiteY312" fmla="*/ 2871162 h 3682908"/>
                <a:gd name="connsiteX313" fmla="*/ 1703409 w 3862373"/>
                <a:gd name="connsiteY313" fmla="*/ 2832075 h 3682908"/>
                <a:gd name="connsiteX314" fmla="*/ 1611133 w 3862373"/>
                <a:gd name="connsiteY314" fmla="*/ 2832075 h 3682908"/>
                <a:gd name="connsiteX315" fmla="*/ 1650221 w 3862373"/>
                <a:gd name="connsiteY315" fmla="*/ 2871162 h 3682908"/>
                <a:gd name="connsiteX316" fmla="*/ 1611133 w 3862373"/>
                <a:gd name="connsiteY316" fmla="*/ 2910249 h 3682908"/>
                <a:gd name="connsiteX317" fmla="*/ 1572054 w 3862373"/>
                <a:gd name="connsiteY317" fmla="*/ 2871162 h 3682908"/>
                <a:gd name="connsiteX318" fmla="*/ 1611133 w 3862373"/>
                <a:gd name="connsiteY318" fmla="*/ 2832075 h 3682908"/>
                <a:gd name="connsiteX319" fmla="*/ 1516501 w 3862373"/>
                <a:gd name="connsiteY319" fmla="*/ 2832075 h 3682908"/>
                <a:gd name="connsiteX320" fmla="*/ 1555588 w 3862373"/>
                <a:gd name="connsiteY320" fmla="*/ 2871162 h 3682908"/>
                <a:gd name="connsiteX321" fmla="*/ 1516501 w 3862373"/>
                <a:gd name="connsiteY321" fmla="*/ 2910249 h 3682908"/>
                <a:gd name="connsiteX322" fmla="*/ 1477413 w 3862373"/>
                <a:gd name="connsiteY322" fmla="*/ 2871162 h 3682908"/>
                <a:gd name="connsiteX323" fmla="*/ 1516501 w 3862373"/>
                <a:gd name="connsiteY323" fmla="*/ 2832075 h 3682908"/>
                <a:gd name="connsiteX324" fmla="*/ 1419496 w 3862373"/>
                <a:gd name="connsiteY324" fmla="*/ 2832075 h 3682908"/>
                <a:gd name="connsiteX325" fmla="*/ 1458583 w 3862373"/>
                <a:gd name="connsiteY325" fmla="*/ 2871162 h 3682908"/>
                <a:gd name="connsiteX326" fmla="*/ 1419496 w 3862373"/>
                <a:gd name="connsiteY326" fmla="*/ 2910249 h 3682908"/>
                <a:gd name="connsiteX327" fmla="*/ 1380408 w 3862373"/>
                <a:gd name="connsiteY327" fmla="*/ 2871162 h 3682908"/>
                <a:gd name="connsiteX328" fmla="*/ 1419496 w 3862373"/>
                <a:gd name="connsiteY328" fmla="*/ 2832075 h 3682908"/>
                <a:gd name="connsiteX329" fmla="*/ 1329587 w 3862373"/>
                <a:gd name="connsiteY329" fmla="*/ 2832075 h 3682908"/>
                <a:gd name="connsiteX330" fmla="*/ 1368674 w 3862373"/>
                <a:gd name="connsiteY330" fmla="*/ 2871162 h 3682908"/>
                <a:gd name="connsiteX331" fmla="*/ 1329587 w 3862373"/>
                <a:gd name="connsiteY331" fmla="*/ 2910249 h 3682908"/>
                <a:gd name="connsiteX332" fmla="*/ 1290500 w 3862373"/>
                <a:gd name="connsiteY332" fmla="*/ 2871162 h 3682908"/>
                <a:gd name="connsiteX333" fmla="*/ 1329587 w 3862373"/>
                <a:gd name="connsiteY333" fmla="*/ 2832075 h 3682908"/>
                <a:gd name="connsiteX334" fmla="*/ 1232583 w 3862373"/>
                <a:gd name="connsiteY334" fmla="*/ 2832075 h 3682908"/>
                <a:gd name="connsiteX335" fmla="*/ 1271669 w 3862373"/>
                <a:gd name="connsiteY335" fmla="*/ 2871162 h 3682908"/>
                <a:gd name="connsiteX336" fmla="*/ 1232583 w 3862373"/>
                <a:gd name="connsiteY336" fmla="*/ 2910249 h 3682908"/>
                <a:gd name="connsiteX337" fmla="*/ 1193496 w 3862373"/>
                <a:gd name="connsiteY337" fmla="*/ 2871162 h 3682908"/>
                <a:gd name="connsiteX338" fmla="*/ 1232583 w 3862373"/>
                <a:gd name="connsiteY338" fmla="*/ 2832075 h 3682908"/>
                <a:gd name="connsiteX339" fmla="*/ 3489737 w 3862373"/>
                <a:gd name="connsiteY339" fmla="*/ 2742165 h 3682908"/>
                <a:gd name="connsiteX340" fmla="*/ 3528823 w 3862373"/>
                <a:gd name="connsiteY340" fmla="*/ 2781252 h 3682908"/>
                <a:gd name="connsiteX341" fmla="*/ 3489737 w 3862373"/>
                <a:gd name="connsiteY341" fmla="*/ 2820339 h 3682908"/>
                <a:gd name="connsiteX342" fmla="*/ 3450649 w 3862373"/>
                <a:gd name="connsiteY342" fmla="*/ 2781252 h 3682908"/>
                <a:gd name="connsiteX343" fmla="*/ 3489737 w 3862373"/>
                <a:gd name="connsiteY343" fmla="*/ 2742165 h 3682908"/>
                <a:gd name="connsiteX344" fmla="*/ 3300457 w 3862373"/>
                <a:gd name="connsiteY344" fmla="*/ 2664088 h 3682908"/>
                <a:gd name="connsiteX345" fmla="*/ 3339544 w 3862373"/>
                <a:gd name="connsiteY345" fmla="*/ 2703175 h 3682908"/>
                <a:gd name="connsiteX346" fmla="*/ 3315671 w 3862373"/>
                <a:gd name="connsiteY346" fmla="*/ 2739190 h 3682908"/>
                <a:gd name="connsiteX347" fmla="*/ 3300696 w 3862373"/>
                <a:gd name="connsiteY347" fmla="*/ 2742214 h 3682908"/>
                <a:gd name="connsiteX348" fmla="*/ 3315671 w 3862373"/>
                <a:gd name="connsiteY348" fmla="*/ 2745237 h 3682908"/>
                <a:gd name="connsiteX349" fmla="*/ 3339544 w 3862373"/>
                <a:gd name="connsiteY349" fmla="*/ 2781252 h 3682908"/>
                <a:gd name="connsiteX350" fmla="*/ 3300457 w 3862373"/>
                <a:gd name="connsiteY350" fmla="*/ 2820339 h 3682908"/>
                <a:gd name="connsiteX351" fmla="*/ 3261369 w 3862373"/>
                <a:gd name="connsiteY351" fmla="*/ 2781252 h 3682908"/>
                <a:gd name="connsiteX352" fmla="*/ 3285242 w 3862373"/>
                <a:gd name="connsiteY352" fmla="*/ 2745237 h 3682908"/>
                <a:gd name="connsiteX353" fmla="*/ 3300217 w 3862373"/>
                <a:gd name="connsiteY353" fmla="*/ 2742214 h 3682908"/>
                <a:gd name="connsiteX354" fmla="*/ 3285242 w 3862373"/>
                <a:gd name="connsiteY354" fmla="*/ 2739190 h 3682908"/>
                <a:gd name="connsiteX355" fmla="*/ 3261369 w 3862373"/>
                <a:gd name="connsiteY355" fmla="*/ 2703175 h 3682908"/>
                <a:gd name="connsiteX356" fmla="*/ 3300457 w 3862373"/>
                <a:gd name="connsiteY356" fmla="*/ 2664088 h 3682908"/>
                <a:gd name="connsiteX357" fmla="*/ 3111177 w 3862373"/>
                <a:gd name="connsiteY357" fmla="*/ 2664088 h 3682908"/>
                <a:gd name="connsiteX358" fmla="*/ 3150264 w 3862373"/>
                <a:gd name="connsiteY358" fmla="*/ 2703175 h 3682908"/>
                <a:gd name="connsiteX359" fmla="*/ 3126391 w 3862373"/>
                <a:gd name="connsiteY359" fmla="*/ 2739190 h 3682908"/>
                <a:gd name="connsiteX360" fmla="*/ 3111417 w 3862373"/>
                <a:gd name="connsiteY360" fmla="*/ 2742214 h 3682908"/>
                <a:gd name="connsiteX361" fmla="*/ 3126391 w 3862373"/>
                <a:gd name="connsiteY361" fmla="*/ 2745237 h 3682908"/>
                <a:gd name="connsiteX362" fmla="*/ 3150264 w 3862373"/>
                <a:gd name="connsiteY362" fmla="*/ 2781252 h 3682908"/>
                <a:gd name="connsiteX363" fmla="*/ 3111177 w 3862373"/>
                <a:gd name="connsiteY363" fmla="*/ 2820339 h 3682908"/>
                <a:gd name="connsiteX364" fmla="*/ 3072089 w 3862373"/>
                <a:gd name="connsiteY364" fmla="*/ 2781252 h 3682908"/>
                <a:gd name="connsiteX365" fmla="*/ 3095962 w 3862373"/>
                <a:gd name="connsiteY365" fmla="*/ 2745237 h 3682908"/>
                <a:gd name="connsiteX366" fmla="*/ 3110937 w 3862373"/>
                <a:gd name="connsiteY366" fmla="*/ 2742214 h 3682908"/>
                <a:gd name="connsiteX367" fmla="*/ 3095962 w 3862373"/>
                <a:gd name="connsiteY367" fmla="*/ 2739190 h 3682908"/>
                <a:gd name="connsiteX368" fmla="*/ 3072089 w 3862373"/>
                <a:gd name="connsiteY368" fmla="*/ 2703175 h 3682908"/>
                <a:gd name="connsiteX369" fmla="*/ 3111177 w 3862373"/>
                <a:gd name="connsiteY369" fmla="*/ 2664088 h 3682908"/>
                <a:gd name="connsiteX370" fmla="*/ 3018902 w 3862373"/>
                <a:gd name="connsiteY370" fmla="*/ 2664088 h 3682908"/>
                <a:gd name="connsiteX371" fmla="*/ 3057989 w 3862373"/>
                <a:gd name="connsiteY371" fmla="*/ 2703175 h 3682908"/>
                <a:gd name="connsiteX372" fmla="*/ 3034117 w 3862373"/>
                <a:gd name="connsiteY372" fmla="*/ 2739190 h 3682908"/>
                <a:gd name="connsiteX373" fmla="*/ 3019142 w 3862373"/>
                <a:gd name="connsiteY373" fmla="*/ 2742214 h 3682908"/>
                <a:gd name="connsiteX374" fmla="*/ 3034117 w 3862373"/>
                <a:gd name="connsiteY374" fmla="*/ 2745237 h 3682908"/>
                <a:gd name="connsiteX375" fmla="*/ 3057989 w 3862373"/>
                <a:gd name="connsiteY375" fmla="*/ 2781252 h 3682908"/>
                <a:gd name="connsiteX376" fmla="*/ 3018902 w 3862373"/>
                <a:gd name="connsiteY376" fmla="*/ 2820339 h 3682908"/>
                <a:gd name="connsiteX377" fmla="*/ 2979815 w 3862373"/>
                <a:gd name="connsiteY377" fmla="*/ 2781252 h 3682908"/>
                <a:gd name="connsiteX378" fmla="*/ 3003687 w 3862373"/>
                <a:gd name="connsiteY378" fmla="*/ 2745237 h 3682908"/>
                <a:gd name="connsiteX379" fmla="*/ 3018663 w 3862373"/>
                <a:gd name="connsiteY379" fmla="*/ 2742214 h 3682908"/>
                <a:gd name="connsiteX380" fmla="*/ 3003687 w 3862373"/>
                <a:gd name="connsiteY380" fmla="*/ 2739190 h 3682908"/>
                <a:gd name="connsiteX381" fmla="*/ 2979815 w 3862373"/>
                <a:gd name="connsiteY381" fmla="*/ 2703175 h 3682908"/>
                <a:gd name="connsiteX382" fmla="*/ 3018902 w 3862373"/>
                <a:gd name="connsiteY382" fmla="*/ 2664088 h 3682908"/>
                <a:gd name="connsiteX383" fmla="*/ 2831988 w 3862373"/>
                <a:gd name="connsiteY383" fmla="*/ 2664088 h 3682908"/>
                <a:gd name="connsiteX384" fmla="*/ 2871075 w 3862373"/>
                <a:gd name="connsiteY384" fmla="*/ 2703175 h 3682908"/>
                <a:gd name="connsiteX385" fmla="*/ 2847202 w 3862373"/>
                <a:gd name="connsiteY385" fmla="*/ 2739190 h 3682908"/>
                <a:gd name="connsiteX386" fmla="*/ 2832228 w 3862373"/>
                <a:gd name="connsiteY386" fmla="*/ 2742214 h 3682908"/>
                <a:gd name="connsiteX387" fmla="*/ 2847202 w 3862373"/>
                <a:gd name="connsiteY387" fmla="*/ 2745237 h 3682908"/>
                <a:gd name="connsiteX388" fmla="*/ 2871075 w 3862373"/>
                <a:gd name="connsiteY388" fmla="*/ 2781252 h 3682908"/>
                <a:gd name="connsiteX389" fmla="*/ 2831988 w 3862373"/>
                <a:gd name="connsiteY389" fmla="*/ 2820339 h 3682908"/>
                <a:gd name="connsiteX390" fmla="*/ 2792901 w 3862373"/>
                <a:gd name="connsiteY390" fmla="*/ 2781252 h 3682908"/>
                <a:gd name="connsiteX391" fmla="*/ 2816773 w 3862373"/>
                <a:gd name="connsiteY391" fmla="*/ 2745237 h 3682908"/>
                <a:gd name="connsiteX392" fmla="*/ 2831748 w 3862373"/>
                <a:gd name="connsiteY392" fmla="*/ 2742214 h 3682908"/>
                <a:gd name="connsiteX393" fmla="*/ 2816773 w 3862373"/>
                <a:gd name="connsiteY393" fmla="*/ 2739190 h 3682908"/>
                <a:gd name="connsiteX394" fmla="*/ 2792901 w 3862373"/>
                <a:gd name="connsiteY394" fmla="*/ 2703175 h 3682908"/>
                <a:gd name="connsiteX395" fmla="*/ 2831988 w 3862373"/>
                <a:gd name="connsiteY395" fmla="*/ 2664088 h 3682908"/>
                <a:gd name="connsiteX396" fmla="*/ 1798047 w 3862373"/>
                <a:gd name="connsiteY396" fmla="*/ 2664088 h 3682908"/>
                <a:gd name="connsiteX397" fmla="*/ 1837135 w 3862373"/>
                <a:gd name="connsiteY397" fmla="*/ 2703175 h 3682908"/>
                <a:gd name="connsiteX398" fmla="*/ 1798047 w 3862373"/>
                <a:gd name="connsiteY398" fmla="*/ 2742262 h 3682908"/>
                <a:gd name="connsiteX399" fmla="*/ 1758959 w 3862373"/>
                <a:gd name="connsiteY399" fmla="*/ 2703175 h 3682908"/>
                <a:gd name="connsiteX400" fmla="*/ 1798047 w 3862373"/>
                <a:gd name="connsiteY400" fmla="*/ 2664088 h 3682908"/>
                <a:gd name="connsiteX401" fmla="*/ 1611133 w 3862373"/>
                <a:gd name="connsiteY401" fmla="*/ 2664088 h 3682908"/>
                <a:gd name="connsiteX402" fmla="*/ 1650221 w 3862373"/>
                <a:gd name="connsiteY402" fmla="*/ 2703175 h 3682908"/>
                <a:gd name="connsiteX403" fmla="*/ 1626349 w 3862373"/>
                <a:gd name="connsiteY403" fmla="*/ 2739190 h 3682908"/>
                <a:gd name="connsiteX404" fmla="*/ 1611371 w 3862373"/>
                <a:gd name="connsiteY404" fmla="*/ 2742214 h 3682908"/>
                <a:gd name="connsiteX405" fmla="*/ 1626347 w 3862373"/>
                <a:gd name="connsiteY405" fmla="*/ 2745237 h 3682908"/>
                <a:gd name="connsiteX406" fmla="*/ 1650221 w 3862373"/>
                <a:gd name="connsiteY406" fmla="*/ 2781252 h 3682908"/>
                <a:gd name="connsiteX407" fmla="*/ 1611133 w 3862373"/>
                <a:gd name="connsiteY407" fmla="*/ 2820339 h 3682908"/>
                <a:gd name="connsiteX408" fmla="*/ 1572057 w 3862373"/>
                <a:gd name="connsiteY408" fmla="*/ 2781252 h 3682908"/>
                <a:gd name="connsiteX409" fmla="*/ 1595929 w 3862373"/>
                <a:gd name="connsiteY409" fmla="*/ 2745237 h 3682908"/>
                <a:gd name="connsiteX410" fmla="*/ 1610892 w 3862373"/>
                <a:gd name="connsiteY410" fmla="*/ 2742214 h 3682908"/>
                <a:gd name="connsiteX411" fmla="*/ 1595930 w 3862373"/>
                <a:gd name="connsiteY411" fmla="*/ 2739190 h 3682908"/>
                <a:gd name="connsiteX412" fmla="*/ 1572058 w 3862373"/>
                <a:gd name="connsiteY412" fmla="*/ 2703175 h 3682908"/>
                <a:gd name="connsiteX413" fmla="*/ 1611133 w 3862373"/>
                <a:gd name="connsiteY413" fmla="*/ 2664088 h 3682908"/>
                <a:gd name="connsiteX414" fmla="*/ 1516504 w 3862373"/>
                <a:gd name="connsiteY414" fmla="*/ 2664088 h 3682908"/>
                <a:gd name="connsiteX415" fmla="*/ 1555592 w 3862373"/>
                <a:gd name="connsiteY415" fmla="*/ 2703175 h 3682908"/>
                <a:gd name="connsiteX416" fmla="*/ 1531719 w 3862373"/>
                <a:gd name="connsiteY416" fmla="*/ 2739190 h 3682908"/>
                <a:gd name="connsiteX417" fmla="*/ 1516743 w 3862373"/>
                <a:gd name="connsiteY417" fmla="*/ 2742214 h 3682908"/>
                <a:gd name="connsiteX418" fmla="*/ 1531717 w 3862373"/>
                <a:gd name="connsiteY418" fmla="*/ 2745237 h 3682908"/>
                <a:gd name="connsiteX419" fmla="*/ 1555589 w 3862373"/>
                <a:gd name="connsiteY419" fmla="*/ 2781252 h 3682908"/>
                <a:gd name="connsiteX420" fmla="*/ 1516503 w 3862373"/>
                <a:gd name="connsiteY420" fmla="*/ 2820339 h 3682908"/>
                <a:gd name="connsiteX421" fmla="*/ 1477414 w 3862373"/>
                <a:gd name="connsiteY421" fmla="*/ 2781252 h 3682908"/>
                <a:gd name="connsiteX422" fmla="*/ 1501288 w 3862373"/>
                <a:gd name="connsiteY422" fmla="*/ 2745237 h 3682908"/>
                <a:gd name="connsiteX423" fmla="*/ 1516264 w 3862373"/>
                <a:gd name="connsiteY423" fmla="*/ 2742214 h 3682908"/>
                <a:gd name="connsiteX424" fmla="*/ 1501289 w 3862373"/>
                <a:gd name="connsiteY424" fmla="*/ 2739190 h 3682908"/>
                <a:gd name="connsiteX425" fmla="*/ 1477416 w 3862373"/>
                <a:gd name="connsiteY425" fmla="*/ 2703175 h 3682908"/>
                <a:gd name="connsiteX426" fmla="*/ 1516504 w 3862373"/>
                <a:gd name="connsiteY426" fmla="*/ 2664088 h 3682908"/>
                <a:gd name="connsiteX427" fmla="*/ 1329588 w 3862373"/>
                <a:gd name="connsiteY427" fmla="*/ 2664088 h 3682908"/>
                <a:gd name="connsiteX428" fmla="*/ 1368676 w 3862373"/>
                <a:gd name="connsiteY428" fmla="*/ 2703175 h 3682908"/>
                <a:gd name="connsiteX429" fmla="*/ 1344802 w 3862373"/>
                <a:gd name="connsiteY429" fmla="*/ 2739190 h 3682908"/>
                <a:gd name="connsiteX430" fmla="*/ 1329828 w 3862373"/>
                <a:gd name="connsiteY430" fmla="*/ 2742214 h 3682908"/>
                <a:gd name="connsiteX431" fmla="*/ 1344802 w 3862373"/>
                <a:gd name="connsiteY431" fmla="*/ 2745237 h 3682908"/>
                <a:gd name="connsiteX432" fmla="*/ 1368676 w 3862373"/>
                <a:gd name="connsiteY432" fmla="*/ 2781252 h 3682908"/>
                <a:gd name="connsiteX433" fmla="*/ 1329588 w 3862373"/>
                <a:gd name="connsiteY433" fmla="*/ 2820339 h 3682908"/>
                <a:gd name="connsiteX434" fmla="*/ 1290502 w 3862373"/>
                <a:gd name="connsiteY434" fmla="*/ 2781252 h 3682908"/>
                <a:gd name="connsiteX435" fmla="*/ 1314375 w 3862373"/>
                <a:gd name="connsiteY435" fmla="*/ 2745237 h 3682908"/>
                <a:gd name="connsiteX436" fmla="*/ 1329349 w 3862373"/>
                <a:gd name="connsiteY436" fmla="*/ 2742214 h 3682908"/>
                <a:gd name="connsiteX437" fmla="*/ 1314375 w 3862373"/>
                <a:gd name="connsiteY437" fmla="*/ 2739190 h 3682908"/>
                <a:gd name="connsiteX438" fmla="*/ 1290503 w 3862373"/>
                <a:gd name="connsiteY438" fmla="*/ 2703175 h 3682908"/>
                <a:gd name="connsiteX439" fmla="*/ 1329588 w 3862373"/>
                <a:gd name="connsiteY439" fmla="*/ 2664088 h 3682908"/>
                <a:gd name="connsiteX440" fmla="*/ 1142676 w 3862373"/>
                <a:gd name="connsiteY440" fmla="*/ 2664088 h 3682908"/>
                <a:gd name="connsiteX441" fmla="*/ 1181763 w 3862373"/>
                <a:gd name="connsiteY441" fmla="*/ 2703175 h 3682908"/>
                <a:gd name="connsiteX442" fmla="*/ 1157890 w 3862373"/>
                <a:gd name="connsiteY442" fmla="*/ 2739190 h 3682908"/>
                <a:gd name="connsiteX443" fmla="*/ 1142916 w 3862373"/>
                <a:gd name="connsiteY443" fmla="*/ 2742214 h 3682908"/>
                <a:gd name="connsiteX444" fmla="*/ 1157891 w 3862373"/>
                <a:gd name="connsiteY444" fmla="*/ 2745237 h 3682908"/>
                <a:gd name="connsiteX445" fmla="*/ 1181764 w 3862373"/>
                <a:gd name="connsiteY445" fmla="*/ 2781252 h 3682908"/>
                <a:gd name="connsiteX446" fmla="*/ 1142676 w 3862373"/>
                <a:gd name="connsiteY446" fmla="*/ 2820339 h 3682908"/>
                <a:gd name="connsiteX447" fmla="*/ 1103587 w 3862373"/>
                <a:gd name="connsiteY447" fmla="*/ 2781252 h 3682908"/>
                <a:gd name="connsiteX448" fmla="*/ 1127461 w 3862373"/>
                <a:gd name="connsiteY448" fmla="*/ 2745237 h 3682908"/>
                <a:gd name="connsiteX449" fmla="*/ 1142436 w 3862373"/>
                <a:gd name="connsiteY449" fmla="*/ 2742214 h 3682908"/>
                <a:gd name="connsiteX450" fmla="*/ 1127460 w 3862373"/>
                <a:gd name="connsiteY450" fmla="*/ 2739190 h 3682908"/>
                <a:gd name="connsiteX451" fmla="*/ 1103585 w 3862373"/>
                <a:gd name="connsiteY451" fmla="*/ 2703175 h 3682908"/>
                <a:gd name="connsiteX452" fmla="*/ 1142676 w 3862373"/>
                <a:gd name="connsiteY452" fmla="*/ 2664088 h 3682908"/>
                <a:gd name="connsiteX453" fmla="*/ 3205817 w 3862373"/>
                <a:gd name="connsiteY453" fmla="*/ 2664086 h 3682908"/>
                <a:gd name="connsiteX454" fmla="*/ 3244904 w 3862373"/>
                <a:gd name="connsiteY454" fmla="*/ 2703174 h 3682908"/>
                <a:gd name="connsiteX455" fmla="*/ 3221031 w 3862373"/>
                <a:gd name="connsiteY455" fmla="*/ 2739189 h 3682908"/>
                <a:gd name="connsiteX456" fmla="*/ 3206053 w 3862373"/>
                <a:gd name="connsiteY456" fmla="*/ 2742213 h 3682908"/>
                <a:gd name="connsiteX457" fmla="*/ 3221031 w 3862373"/>
                <a:gd name="connsiteY457" fmla="*/ 2745237 h 3682908"/>
                <a:gd name="connsiteX458" fmla="*/ 3244904 w 3862373"/>
                <a:gd name="connsiteY458" fmla="*/ 2781252 h 3682908"/>
                <a:gd name="connsiteX459" fmla="*/ 3205817 w 3862373"/>
                <a:gd name="connsiteY459" fmla="*/ 2820339 h 3682908"/>
                <a:gd name="connsiteX460" fmla="*/ 3166729 w 3862373"/>
                <a:gd name="connsiteY460" fmla="*/ 2781252 h 3682908"/>
                <a:gd name="connsiteX461" fmla="*/ 3190602 w 3862373"/>
                <a:gd name="connsiteY461" fmla="*/ 2745237 h 3682908"/>
                <a:gd name="connsiteX462" fmla="*/ 3205580 w 3862373"/>
                <a:gd name="connsiteY462" fmla="*/ 2742213 h 3682908"/>
                <a:gd name="connsiteX463" fmla="*/ 3190602 w 3862373"/>
                <a:gd name="connsiteY463" fmla="*/ 2739189 h 3682908"/>
                <a:gd name="connsiteX464" fmla="*/ 3166729 w 3862373"/>
                <a:gd name="connsiteY464" fmla="*/ 2703174 h 3682908"/>
                <a:gd name="connsiteX465" fmla="*/ 3205817 w 3862373"/>
                <a:gd name="connsiteY465" fmla="*/ 2664086 h 3682908"/>
                <a:gd name="connsiteX466" fmla="*/ 2924263 w 3862373"/>
                <a:gd name="connsiteY466" fmla="*/ 2664086 h 3682908"/>
                <a:gd name="connsiteX467" fmla="*/ 2963349 w 3862373"/>
                <a:gd name="connsiteY467" fmla="*/ 2703174 h 3682908"/>
                <a:gd name="connsiteX468" fmla="*/ 2939477 w 3862373"/>
                <a:gd name="connsiteY468" fmla="*/ 2739189 h 3682908"/>
                <a:gd name="connsiteX469" fmla="*/ 2924499 w 3862373"/>
                <a:gd name="connsiteY469" fmla="*/ 2742213 h 3682908"/>
                <a:gd name="connsiteX470" fmla="*/ 2939477 w 3862373"/>
                <a:gd name="connsiteY470" fmla="*/ 2745237 h 3682908"/>
                <a:gd name="connsiteX471" fmla="*/ 2963349 w 3862373"/>
                <a:gd name="connsiteY471" fmla="*/ 2781252 h 3682908"/>
                <a:gd name="connsiteX472" fmla="*/ 2924263 w 3862373"/>
                <a:gd name="connsiteY472" fmla="*/ 2820339 h 3682908"/>
                <a:gd name="connsiteX473" fmla="*/ 2885175 w 3862373"/>
                <a:gd name="connsiteY473" fmla="*/ 2781252 h 3682908"/>
                <a:gd name="connsiteX474" fmla="*/ 2909048 w 3862373"/>
                <a:gd name="connsiteY474" fmla="*/ 2745237 h 3682908"/>
                <a:gd name="connsiteX475" fmla="*/ 2924026 w 3862373"/>
                <a:gd name="connsiteY475" fmla="*/ 2742213 h 3682908"/>
                <a:gd name="connsiteX476" fmla="*/ 2909048 w 3862373"/>
                <a:gd name="connsiteY476" fmla="*/ 2739189 h 3682908"/>
                <a:gd name="connsiteX477" fmla="*/ 2885175 w 3862373"/>
                <a:gd name="connsiteY477" fmla="*/ 2703174 h 3682908"/>
                <a:gd name="connsiteX478" fmla="*/ 2924263 w 3862373"/>
                <a:gd name="connsiteY478" fmla="*/ 2664086 h 3682908"/>
                <a:gd name="connsiteX479" fmla="*/ 1703410 w 3862373"/>
                <a:gd name="connsiteY479" fmla="*/ 2664086 h 3682908"/>
                <a:gd name="connsiteX480" fmla="*/ 1742497 w 3862373"/>
                <a:gd name="connsiteY480" fmla="*/ 2703174 h 3682908"/>
                <a:gd name="connsiteX481" fmla="*/ 1718624 w 3862373"/>
                <a:gd name="connsiteY481" fmla="*/ 2739189 h 3682908"/>
                <a:gd name="connsiteX482" fmla="*/ 1703646 w 3862373"/>
                <a:gd name="connsiteY482" fmla="*/ 2742213 h 3682908"/>
                <a:gd name="connsiteX483" fmla="*/ 1718624 w 3862373"/>
                <a:gd name="connsiteY483" fmla="*/ 2745237 h 3682908"/>
                <a:gd name="connsiteX484" fmla="*/ 1742495 w 3862373"/>
                <a:gd name="connsiteY484" fmla="*/ 2781252 h 3682908"/>
                <a:gd name="connsiteX485" fmla="*/ 1703409 w 3862373"/>
                <a:gd name="connsiteY485" fmla="*/ 2820339 h 3682908"/>
                <a:gd name="connsiteX486" fmla="*/ 1664323 w 3862373"/>
                <a:gd name="connsiteY486" fmla="*/ 2781252 h 3682908"/>
                <a:gd name="connsiteX487" fmla="*/ 1688193 w 3862373"/>
                <a:gd name="connsiteY487" fmla="*/ 2745237 h 3682908"/>
                <a:gd name="connsiteX488" fmla="*/ 1703173 w 3862373"/>
                <a:gd name="connsiteY488" fmla="*/ 2742213 h 3682908"/>
                <a:gd name="connsiteX489" fmla="*/ 1688194 w 3862373"/>
                <a:gd name="connsiteY489" fmla="*/ 2739189 h 3682908"/>
                <a:gd name="connsiteX490" fmla="*/ 1664323 w 3862373"/>
                <a:gd name="connsiteY490" fmla="*/ 2703174 h 3682908"/>
                <a:gd name="connsiteX491" fmla="*/ 1703410 w 3862373"/>
                <a:gd name="connsiteY491" fmla="*/ 2664086 h 3682908"/>
                <a:gd name="connsiteX492" fmla="*/ 1419499 w 3862373"/>
                <a:gd name="connsiteY492" fmla="*/ 2664086 h 3682908"/>
                <a:gd name="connsiteX493" fmla="*/ 1458586 w 3862373"/>
                <a:gd name="connsiteY493" fmla="*/ 2703174 h 3682908"/>
                <a:gd name="connsiteX494" fmla="*/ 1434713 w 3862373"/>
                <a:gd name="connsiteY494" fmla="*/ 2739189 h 3682908"/>
                <a:gd name="connsiteX495" fmla="*/ 1419735 w 3862373"/>
                <a:gd name="connsiteY495" fmla="*/ 2742214 h 3682908"/>
                <a:gd name="connsiteX496" fmla="*/ 1434712 w 3862373"/>
                <a:gd name="connsiteY496" fmla="*/ 2745237 h 3682908"/>
                <a:gd name="connsiteX497" fmla="*/ 1458584 w 3862373"/>
                <a:gd name="connsiteY497" fmla="*/ 2781252 h 3682908"/>
                <a:gd name="connsiteX498" fmla="*/ 1419497 w 3862373"/>
                <a:gd name="connsiteY498" fmla="*/ 2820339 h 3682908"/>
                <a:gd name="connsiteX499" fmla="*/ 1380409 w 3862373"/>
                <a:gd name="connsiteY499" fmla="*/ 2781252 h 3682908"/>
                <a:gd name="connsiteX500" fmla="*/ 1404282 w 3862373"/>
                <a:gd name="connsiteY500" fmla="*/ 2745237 h 3682908"/>
                <a:gd name="connsiteX501" fmla="*/ 1419262 w 3862373"/>
                <a:gd name="connsiteY501" fmla="*/ 2742213 h 3682908"/>
                <a:gd name="connsiteX502" fmla="*/ 1404283 w 3862373"/>
                <a:gd name="connsiteY502" fmla="*/ 2739189 h 3682908"/>
                <a:gd name="connsiteX503" fmla="*/ 1380411 w 3862373"/>
                <a:gd name="connsiteY503" fmla="*/ 2703174 h 3682908"/>
                <a:gd name="connsiteX504" fmla="*/ 1419499 w 3862373"/>
                <a:gd name="connsiteY504" fmla="*/ 2664086 h 3682908"/>
                <a:gd name="connsiteX505" fmla="*/ 1232585 w 3862373"/>
                <a:gd name="connsiteY505" fmla="*/ 2664086 h 3682908"/>
                <a:gd name="connsiteX506" fmla="*/ 1271670 w 3862373"/>
                <a:gd name="connsiteY506" fmla="*/ 2703174 h 3682908"/>
                <a:gd name="connsiteX507" fmla="*/ 1247799 w 3862373"/>
                <a:gd name="connsiteY507" fmla="*/ 2739189 h 3682908"/>
                <a:gd name="connsiteX508" fmla="*/ 1232822 w 3862373"/>
                <a:gd name="connsiteY508" fmla="*/ 2742213 h 3682908"/>
                <a:gd name="connsiteX509" fmla="*/ 1247798 w 3862373"/>
                <a:gd name="connsiteY509" fmla="*/ 2745237 h 3682908"/>
                <a:gd name="connsiteX510" fmla="*/ 1271670 w 3862373"/>
                <a:gd name="connsiteY510" fmla="*/ 2781252 h 3682908"/>
                <a:gd name="connsiteX511" fmla="*/ 1232585 w 3862373"/>
                <a:gd name="connsiteY511" fmla="*/ 2820339 h 3682908"/>
                <a:gd name="connsiteX512" fmla="*/ 1193499 w 3862373"/>
                <a:gd name="connsiteY512" fmla="*/ 2781252 h 3682908"/>
                <a:gd name="connsiteX513" fmla="*/ 1217369 w 3862373"/>
                <a:gd name="connsiteY513" fmla="*/ 2745237 h 3682908"/>
                <a:gd name="connsiteX514" fmla="*/ 1232349 w 3862373"/>
                <a:gd name="connsiteY514" fmla="*/ 2742213 h 3682908"/>
                <a:gd name="connsiteX515" fmla="*/ 1217369 w 3862373"/>
                <a:gd name="connsiteY515" fmla="*/ 2739189 h 3682908"/>
                <a:gd name="connsiteX516" fmla="*/ 1193499 w 3862373"/>
                <a:gd name="connsiteY516" fmla="*/ 2703174 h 3682908"/>
                <a:gd name="connsiteX517" fmla="*/ 1232585 w 3862373"/>
                <a:gd name="connsiteY517" fmla="*/ 2664086 h 3682908"/>
                <a:gd name="connsiteX518" fmla="*/ 1045666 w 3862373"/>
                <a:gd name="connsiteY518" fmla="*/ 2664086 h 3682908"/>
                <a:gd name="connsiteX519" fmla="*/ 1084754 w 3862373"/>
                <a:gd name="connsiteY519" fmla="*/ 2703174 h 3682908"/>
                <a:gd name="connsiteX520" fmla="*/ 1045666 w 3862373"/>
                <a:gd name="connsiteY520" fmla="*/ 2742261 h 3682908"/>
                <a:gd name="connsiteX521" fmla="*/ 1006580 w 3862373"/>
                <a:gd name="connsiteY521" fmla="*/ 2703174 h 3682908"/>
                <a:gd name="connsiteX522" fmla="*/ 1045666 w 3862373"/>
                <a:gd name="connsiteY522" fmla="*/ 2664086 h 3682908"/>
                <a:gd name="connsiteX523" fmla="*/ 3300455 w 3862373"/>
                <a:gd name="connsiteY523" fmla="*/ 2578910 h 3682908"/>
                <a:gd name="connsiteX524" fmla="*/ 3339543 w 3862373"/>
                <a:gd name="connsiteY524" fmla="*/ 2617997 h 3682908"/>
                <a:gd name="connsiteX525" fmla="*/ 3300455 w 3862373"/>
                <a:gd name="connsiteY525" fmla="*/ 2657085 h 3682908"/>
                <a:gd name="connsiteX526" fmla="*/ 3261368 w 3862373"/>
                <a:gd name="connsiteY526" fmla="*/ 2617997 h 3682908"/>
                <a:gd name="connsiteX527" fmla="*/ 3300455 w 3862373"/>
                <a:gd name="connsiteY527" fmla="*/ 2578910 h 3682908"/>
                <a:gd name="connsiteX528" fmla="*/ 3205815 w 3862373"/>
                <a:gd name="connsiteY528" fmla="*/ 2578910 h 3682908"/>
                <a:gd name="connsiteX529" fmla="*/ 3244903 w 3862373"/>
                <a:gd name="connsiteY529" fmla="*/ 2617997 h 3682908"/>
                <a:gd name="connsiteX530" fmla="*/ 3205815 w 3862373"/>
                <a:gd name="connsiteY530" fmla="*/ 2657085 h 3682908"/>
                <a:gd name="connsiteX531" fmla="*/ 3166728 w 3862373"/>
                <a:gd name="connsiteY531" fmla="*/ 2617997 h 3682908"/>
                <a:gd name="connsiteX532" fmla="*/ 3205815 w 3862373"/>
                <a:gd name="connsiteY532" fmla="*/ 2578910 h 3682908"/>
                <a:gd name="connsiteX533" fmla="*/ 3111175 w 3862373"/>
                <a:gd name="connsiteY533" fmla="*/ 2578910 h 3682908"/>
                <a:gd name="connsiteX534" fmla="*/ 3150262 w 3862373"/>
                <a:gd name="connsiteY534" fmla="*/ 2617997 h 3682908"/>
                <a:gd name="connsiteX535" fmla="*/ 3111175 w 3862373"/>
                <a:gd name="connsiteY535" fmla="*/ 2657085 h 3682908"/>
                <a:gd name="connsiteX536" fmla="*/ 3072088 w 3862373"/>
                <a:gd name="connsiteY536" fmla="*/ 2617997 h 3682908"/>
                <a:gd name="connsiteX537" fmla="*/ 3111175 w 3862373"/>
                <a:gd name="connsiteY537" fmla="*/ 2578910 h 3682908"/>
                <a:gd name="connsiteX538" fmla="*/ 3018901 w 3862373"/>
                <a:gd name="connsiteY538" fmla="*/ 2578910 h 3682908"/>
                <a:gd name="connsiteX539" fmla="*/ 3057988 w 3862373"/>
                <a:gd name="connsiteY539" fmla="*/ 2617997 h 3682908"/>
                <a:gd name="connsiteX540" fmla="*/ 3018901 w 3862373"/>
                <a:gd name="connsiteY540" fmla="*/ 2657085 h 3682908"/>
                <a:gd name="connsiteX541" fmla="*/ 2979813 w 3862373"/>
                <a:gd name="connsiteY541" fmla="*/ 2617997 h 3682908"/>
                <a:gd name="connsiteX542" fmla="*/ 3018901 w 3862373"/>
                <a:gd name="connsiteY542" fmla="*/ 2578910 h 3682908"/>
                <a:gd name="connsiteX543" fmla="*/ 2924262 w 3862373"/>
                <a:gd name="connsiteY543" fmla="*/ 2578910 h 3682908"/>
                <a:gd name="connsiteX544" fmla="*/ 2963349 w 3862373"/>
                <a:gd name="connsiteY544" fmla="*/ 2617997 h 3682908"/>
                <a:gd name="connsiteX545" fmla="*/ 2924262 w 3862373"/>
                <a:gd name="connsiteY545" fmla="*/ 2657085 h 3682908"/>
                <a:gd name="connsiteX546" fmla="*/ 2885175 w 3862373"/>
                <a:gd name="connsiteY546" fmla="*/ 2617997 h 3682908"/>
                <a:gd name="connsiteX547" fmla="*/ 2924262 w 3862373"/>
                <a:gd name="connsiteY547" fmla="*/ 2578910 h 3682908"/>
                <a:gd name="connsiteX548" fmla="*/ 2831987 w 3862373"/>
                <a:gd name="connsiteY548" fmla="*/ 2578910 h 3682908"/>
                <a:gd name="connsiteX549" fmla="*/ 2871074 w 3862373"/>
                <a:gd name="connsiteY549" fmla="*/ 2617997 h 3682908"/>
                <a:gd name="connsiteX550" fmla="*/ 2831987 w 3862373"/>
                <a:gd name="connsiteY550" fmla="*/ 2657085 h 3682908"/>
                <a:gd name="connsiteX551" fmla="*/ 2792900 w 3862373"/>
                <a:gd name="connsiteY551" fmla="*/ 2617997 h 3682908"/>
                <a:gd name="connsiteX552" fmla="*/ 2831987 w 3862373"/>
                <a:gd name="connsiteY552" fmla="*/ 2578910 h 3682908"/>
                <a:gd name="connsiteX553" fmla="*/ 1798047 w 3862373"/>
                <a:gd name="connsiteY553" fmla="*/ 2578910 h 3682908"/>
                <a:gd name="connsiteX554" fmla="*/ 1837133 w 3862373"/>
                <a:gd name="connsiteY554" fmla="*/ 2617997 h 3682908"/>
                <a:gd name="connsiteX555" fmla="*/ 1798047 w 3862373"/>
                <a:gd name="connsiteY555" fmla="*/ 2657085 h 3682908"/>
                <a:gd name="connsiteX556" fmla="*/ 1758959 w 3862373"/>
                <a:gd name="connsiteY556" fmla="*/ 2617997 h 3682908"/>
                <a:gd name="connsiteX557" fmla="*/ 1798047 w 3862373"/>
                <a:gd name="connsiteY557" fmla="*/ 2578910 h 3682908"/>
                <a:gd name="connsiteX558" fmla="*/ 1703409 w 3862373"/>
                <a:gd name="connsiteY558" fmla="*/ 2578910 h 3682908"/>
                <a:gd name="connsiteX559" fmla="*/ 1742497 w 3862373"/>
                <a:gd name="connsiteY559" fmla="*/ 2617997 h 3682908"/>
                <a:gd name="connsiteX560" fmla="*/ 1703409 w 3862373"/>
                <a:gd name="connsiteY560" fmla="*/ 2657085 h 3682908"/>
                <a:gd name="connsiteX561" fmla="*/ 1664323 w 3862373"/>
                <a:gd name="connsiteY561" fmla="*/ 2617997 h 3682908"/>
                <a:gd name="connsiteX562" fmla="*/ 1703409 w 3862373"/>
                <a:gd name="connsiteY562" fmla="*/ 2578910 h 3682908"/>
                <a:gd name="connsiteX563" fmla="*/ 1611131 w 3862373"/>
                <a:gd name="connsiteY563" fmla="*/ 2578910 h 3682908"/>
                <a:gd name="connsiteX564" fmla="*/ 1650221 w 3862373"/>
                <a:gd name="connsiteY564" fmla="*/ 2617997 h 3682908"/>
                <a:gd name="connsiteX565" fmla="*/ 1611131 w 3862373"/>
                <a:gd name="connsiteY565" fmla="*/ 2657085 h 3682908"/>
                <a:gd name="connsiteX566" fmla="*/ 1572058 w 3862373"/>
                <a:gd name="connsiteY566" fmla="*/ 2617997 h 3682908"/>
                <a:gd name="connsiteX567" fmla="*/ 1611131 w 3862373"/>
                <a:gd name="connsiteY567" fmla="*/ 2578910 h 3682908"/>
                <a:gd name="connsiteX568" fmla="*/ 1516504 w 3862373"/>
                <a:gd name="connsiteY568" fmla="*/ 2578910 h 3682908"/>
                <a:gd name="connsiteX569" fmla="*/ 1555592 w 3862373"/>
                <a:gd name="connsiteY569" fmla="*/ 2617997 h 3682908"/>
                <a:gd name="connsiteX570" fmla="*/ 1516504 w 3862373"/>
                <a:gd name="connsiteY570" fmla="*/ 2657085 h 3682908"/>
                <a:gd name="connsiteX571" fmla="*/ 1477417 w 3862373"/>
                <a:gd name="connsiteY571" fmla="*/ 2617997 h 3682908"/>
                <a:gd name="connsiteX572" fmla="*/ 1516504 w 3862373"/>
                <a:gd name="connsiteY572" fmla="*/ 2578910 h 3682908"/>
                <a:gd name="connsiteX573" fmla="*/ 1419499 w 3862373"/>
                <a:gd name="connsiteY573" fmla="*/ 2578910 h 3682908"/>
                <a:gd name="connsiteX574" fmla="*/ 1458586 w 3862373"/>
                <a:gd name="connsiteY574" fmla="*/ 2617997 h 3682908"/>
                <a:gd name="connsiteX575" fmla="*/ 1419499 w 3862373"/>
                <a:gd name="connsiteY575" fmla="*/ 2657085 h 3682908"/>
                <a:gd name="connsiteX576" fmla="*/ 1380410 w 3862373"/>
                <a:gd name="connsiteY576" fmla="*/ 2617997 h 3682908"/>
                <a:gd name="connsiteX577" fmla="*/ 1419499 w 3862373"/>
                <a:gd name="connsiteY577" fmla="*/ 2578910 h 3682908"/>
                <a:gd name="connsiteX578" fmla="*/ 1329590 w 3862373"/>
                <a:gd name="connsiteY578" fmla="*/ 2578910 h 3682908"/>
                <a:gd name="connsiteX579" fmla="*/ 1368677 w 3862373"/>
                <a:gd name="connsiteY579" fmla="*/ 2617997 h 3682908"/>
                <a:gd name="connsiteX580" fmla="*/ 1329590 w 3862373"/>
                <a:gd name="connsiteY580" fmla="*/ 2657085 h 3682908"/>
                <a:gd name="connsiteX581" fmla="*/ 1290504 w 3862373"/>
                <a:gd name="connsiteY581" fmla="*/ 2617997 h 3682908"/>
                <a:gd name="connsiteX582" fmla="*/ 1329590 w 3862373"/>
                <a:gd name="connsiteY582" fmla="*/ 2578910 h 3682908"/>
                <a:gd name="connsiteX583" fmla="*/ 1232588 w 3862373"/>
                <a:gd name="connsiteY583" fmla="*/ 2578910 h 3682908"/>
                <a:gd name="connsiteX584" fmla="*/ 1271672 w 3862373"/>
                <a:gd name="connsiteY584" fmla="*/ 2617997 h 3682908"/>
                <a:gd name="connsiteX585" fmla="*/ 1232588 w 3862373"/>
                <a:gd name="connsiteY585" fmla="*/ 2657085 h 3682908"/>
                <a:gd name="connsiteX586" fmla="*/ 1193502 w 3862373"/>
                <a:gd name="connsiteY586" fmla="*/ 2617997 h 3682908"/>
                <a:gd name="connsiteX587" fmla="*/ 1232588 w 3862373"/>
                <a:gd name="connsiteY587" fmla="*/ 2578910 h 3682908"/>
                <a:gd name="connsiteX588" fmla="*/ 1142677 w 3862373"/>
                <a:gd name="connsiteY588" fmla="*/ 2578910 h 3682908"/>
                <a:gd name="connsiteX589" fmla="*/ 1181764 w 3862373"/>
                <a:gd name="connsiteY589" fmla="*/ 2617997 h 3682908"/>
                <a:gd name="connsiteX590" fmla="*/ 1142677 w 3862373"/>
                <a:gd name="connsiteY590" fmla="*/ 2657085 h 3682908"/>
                <a:gd name="connsiteX591" fmla="*/ 1103588 w 3862373"/>
                <a:gd name="connsiteY591" fmla="*/ 2617997 h 3682908"/>
                <a:gd name="connsiteX592" fmla="*/ 1142677 w 3862373"/>
                <a:gd name="connsiteY592" fmla="*/ 2578910 h 3682908"/>
                <a:gd name="connsiteX593" fmla="*/ 1045667 w 3862373"/>
                <a:gd name="connsiteY593" fmla="*/ 2578910 h 3682908"/>
                <a:gd name="connsiteX594" fmla="*/ 1084755 w 3862373"/>
                <a:gd name="connsiteY594" fmla="*/ 2617997 h 3682908"/>
                <a:gd name="connsiteX595" fmla="*/ 1045667 w 3862373"/>
                <a:gd name="connsiteY595" fmla="*/ 2657085 h 3682908"/>
                <a:gd name="connsiteX596" fmla="*/ 1006581 w 3862373"/>
                <a:gd name="connsiteY596" fmla="*/ 2617997 h 3682908"/>
                <a:gd name="connsiteX597" fmla="*/ 1045667 w 3862373"/>
                <a:gd name="connsiteY597" fmla="*/ 2578910 h 3682908"/>
                <a:gd name="connsiteX598" fmla="*/ 3300455 w 3862373"/>
                <a:gd name="connsiteY598" fmla="*/ 2486637 h 3682908"/>
                <a:gd name="connsiteX599" fmla="*/ 3339543 w 3862373"/>
                <a:gd name="connsiteY599" fmla="*/ 2525724 h 3682908"/>
                <a:gd name="connsiteX600" fmla="*/ 3300455 w 3862373"/>
                <a:gd name="connsiteY600" fmla="*/ 2564811 h 3682908"/>
                <a:gd name="connsiteX601" fmla="*/ 3261368 w 3862373"/>
                <a:gd name="connsiteY601" fmla="*/ 2525724 h 3682908"/>
                <a:gd name="connsiteX602" fmla="*/ 3300455 w 3862373"/>
                <a:gd name="connsiteY602" fmla="*/ 2486637 h 3682908"/>
                <a:gd name="connsiteX603" fmla="*/ 3205815 w 3862373"/>
                <a:gd name="connsiteY603" fmla="*/ 2486637 h 3682908"/>
                <a:gd name="connsiteX604" fmla="*/ 3244903 w 3862373"/>
                <a:gd name="connsiteY604" fmla="*/ 2525724 h 3682908"/>
                <a:gd name="connsiteX605" fmla="*/ 3205815 w 3862373"/>
                <a:gd name="connsiteY605" fmla="*/ 2564811 h 3682908"/>
                <a:gd name="connsiteX606" fmla="*/ 3166728 w 3862373"/>
                <a:gd name="connsiteY606" fmla="*/ 2525724 h 3682908"/>
                <a:gd name="connsiteX607" fmla="*/ 3205815 w 3862373"/>
                <a:gd name="connsiteY607" fmla="*/ 2486637 h 3682908"/>
                <a:gd name="connsiteX608" fmla="*/ 3111175 w 3862373"/>
                <a:gd name="connsiteY608" fmla="*/ 2486637 h 3682908"/>
                <a:gd name="connsiteX609" fmla="*/ 3150262 w 3862373"/>
                <a:gd name="connsiteY609" fmla="*/ 2525724 h 3682908"/>
                <a:gd name="connsiteX610" fmla="*/ 3111175 w 3862373"/>
                <a:gd name="connsiteY610" fmla="*/ 2564811 h 3682908"/>
                <a:gd name="connsiteX611" fmla="*/ 3072088 w 3862373"/>
                <a:gd name="connsiteY611" fmla="*/ 2525724 h 3682908"/>
                <a:gd name="connsiteX612" fmla="*/ 3111175 w 3862373"/>
                <a:gd name="connsiteY612" fmla="*/ 2486637 h 3682908"/>
                <a:gd name="connsiteX613" fmla="*/ 3018901 w 3862373"/>
                <a:gd name="connsiteY613" fmla="*/ 2486637 h 3682908"/>
                <a:gd name="connsiteX614" fmla="*/ 3057988 w 3862373"/>
                <a:gd name="connsiteY614" fmla="*/ 2525724 h 3682908"/>
                <a:gd name="connsiteX615" fmla="*/ 3018901 w 3862373"/>
                <a:gd name="connsiteY615" fmla="*/ 2564811 h 3682908"/>
                <a:gd name="connsiteX616" fmla="*/ 2979813 w 3862373"/>
                <a:gd name="connsiteY616" fmla="*/ 2525724 h 3682908"/>
                <a:gd name="connsiteX617" fmla="*/ 3018901 w 3862373"/>
                <a:gd name="connsiteY617" fmla="*/ 2486637 h 3682908"/>
                <a:gd name="connsiteX618" fmla="*/ 2924262 w 3862373"/>
                <a:gd name="connsiteY618" fmla="*/ 2486637 h 3682908"/>
                <a:gd name="connsiteX619" fmla="*/ 2963349 w 3862373"/>
                <a:gd name="connsiteY619" fmla="*/ 2525724 h 3682908"/>
                <a:gd name="connsiteX620" fmla="*/ 2924262 w 3862373"/>
                <a:gd name="connsiteY620" fmla="*/ 2564811 h 3682908"/>
                <a:gd name="connsiteX621" fmla="*/ 2885175 w 3862373"/>
                <a:gd name="connsiteY621" fmla="*/ 2525724 h 3682908"/>
                <a:gd name="connsiteX622" fmla="*/ 2924262 w 3862373"/>
                <a:gd name="connsiteY622" fmla="*/ 2486637 h 3682908"/>
                <a:gd name="connsiteX623" fmla="*/ 2831987 w 3862373"/>
                <a:gd name="connsiteY623" fmla="*/ 2486637 h 3682908"/>
                <a:gd name="connsiteX624" fmla="*/ 2871074 w 3862373"/>
                <a:gd name="connsiteY624" fmla="*/ 2525724 h 3682908"/>
                <a:gd name="connsiteX625" fmla="*/ 2831987 w 3862373"/>
                <a:gd name="connsiteY625" fmla="*/ 2564811 h 3682908"/>
                <a:gd name="connsiteX626" fmla="*/ 2792900 w 3862373"/>
                <a:gd name="connsiteY626" fmla="*/ 2525724 h 3682908"/>
                <a:gd name="connsiteX627" fmla="*/ 2831987 w 3862373"/>
                <a:gd name="connsiteY627" fmla="*/ 2486637 h 3682908"/>
                <a:gd name="connsiteX628" fmla="*/ 1798047 w 3862373"/>
                <a:gd name="connsiteY628" fmla="*/ 2486637 h 3682908"/>
                <a:gd name="connsiteX629" fmla="*/ 1837133 w 3862373"/>
                <a:gd name="connsiteY629" fmla="*/ 2525724 h 3682908"/>
                <a:gd name="connsiteX630" fmla="*/ 1798047 w 3862373"/>
                <a:gd name="connsiteY630" fmla="*/ 2564811 h 3682908"/>
                <a:gd name="connsiteX631" fmla="*/ 1758962 w 3862373"/>
                <a:gd name="connsiteY631" fmla="*/ 2525724 h 3682908"/>
                <a:gd name="connsiteX632" fmla="*/ 1798047 w 3862373"/>
                <a:gd name="connsiteY632" fmla="*/ 2486637 h 3682908"/>
                <a:gd name="connsiteX633" fmla="*/ 1703410 w 3862373"/>
                <a:gd name="connsiteY633" fmla="*/ 2486637 h 3682908"/>
                <a:gd name="connsiteX634" fmla="*/ 1742497 w 3862373"/>
                <a:gd name="connsiteY634" fmla="*/ 2525724 h 3682908"/>
                <a:gd name="connsiteX635" fmla="*/ 1703410 w 3862373"/>
                <a:gd name="connsiteY635" fmla="*/ 2564811 h 3682908"/>
                <a:gd name="connsiteX636" fmla="*/ 1664323 w 3862373"/>
                <a:gd name="connsiteY636" fmla="*/ 2525724 h 3682908"/>
                <a:gd name="connsiteX637" fmla="*/ 1703410 w 3862373"/>
                <a:gd name="connsiteY637" fmla="*/ 2486637 h 3682908"/>
                <a:gd name="connsiteX638" fmla="*/ 1611133 w 3862373"/>
                <a:gd name="connsiteY638" fmla="*/ 2486637 h 3682908"/>
                <a:gd name="connsiteX639" fmla="*/ 1650221 w 3862373"/>
                <a:gd name="connsiteY639" fmla="*/ 2525724 h 3682908"/>
                <a:gd name="connsiteX640" fmla="*/ 1611133 w 3862373"/>
                <a:gd name="connsiteY640" fmla="*/ 2564811 h 3682908"/>
                <a:gd name="connsiteX641" fmla="*/ 1572059 w 3862373"/>
                <a:gd name="connsiteY641" fmla="*/ 2525724 h 3682908"/>
                <a:gd name="connsiteX642" fmla="*/ 1611133 w 3862373"/>
                <a:gd name="connsiteY642" fmla="*/ 2486637 h 3682908"/>
                <a:gd name="connsiteX643" fmla="*/ 1516507 w 3862373"/>
                <a:gd name="connsiteY643" fmla="*/ 2486637 h 3682908"/>
                <a:gd name="connsiteX644" fmla="*/ 1555594 w 3862373"/>
                <a:gd name="connsiteY644" fmla="*/ 2525724 h 3682908"/>
                <a:gd name="connsiteX645" fmla="*/ 1516507 w 3862373"/>
                <a:gd name="connsiteY645" fmla="*/ 2564811 h 3682908"/>
                <a:gd name="connsiteX646" fmla="*/ 1477419 w 3862373"/>
                <a:gd name="connsiteY646" fmla="*/ 2525724 h 3682908"/>
                <a:gd name="connsiteX647" fmla="*/ 1516507 w 3862373"/>
                <a:gd name="connsiteY647" fmla="*/ 2486637 h 3682908"/>
                <a:gd name="connsiteX648" fmla="*/ 1419502 w 3862373"/>
                <a:gd name="connsiteY648" fmla="*/ 2486637 h 3682908"/>
                <a:gd name="connsiteX649" fmla="*/ 1458588 w 3862373"/>
                <a:gd name="connsiteY649" fmla="*/ 2525724 h 3682908"/>
                <a:gd name="connsiteX650" fmla="*/ 1419502 w 3862373"/>
                <a:gd name="connsiteY650" fmla="*/ 2564811 h 3682908"/>
                <a:gd name="connsiteX651" fmla="*/ 1380412 w 3862373"/>
                <a:gd name="connsiteY651" fmla="*/ 2525724 h 3682908"/>
                <a:gd name="connsiteX652" fmla="*/ 1419502 w 3862373"/>
                <a:gd name="connsiteY652" fmla="*/ 2486637 h 3682908"/>
                <a:gd name="connsiteX653" fmla="*/ 1329592 w 3862373"/>
                <a:gd name="connsiteY653" fmla="*/ 2486637 h 3682908"/>
                <a:gd name="connsiteX654" fmla="*/ 1368679 w 3862373"/>
                <a:gd name="connsiteY654" fmla="*/ 2525724 h 3682908"/>
                <a:gd name="connsiteX655" fmla="*/ 1329592 w 3862373"/>
                <a:gd name="connsiteY655" fmla="*/ 2564811 h 3682908"/>
                <a:gd name="connsiteX656" fmla="*/ 1290506 w 3862373"/>
                <a:gd name="connsiteY656" fmla="*/ 2525724 h 3682908"/>
                <a:gd name="connsiteX657" fmla="*/ 1329592 w 3862373"/>
                <a:gd name="connsiteY657" fmla="*/ 2486637 h 3682908"/>
                <a:gd name="connsiteX658" fmla="*/ 1232589 w 3862373"/>
                <a:gd name="connsiteY658" fmla="*/ 2486637 h 3682908"/>
                <a:gd name="connsiteX659" fmla="*/ 1271673 w 3862373"/>
                <a:gd name="connsiteY659" fmla="*/ 2525724 h 3682908"/>
                <a:gd name="connsiteX660" fmla="*/ 1232589 w 3862373"/>
                <a:gd name="connsiteY660" fmla="*/ 2564811 h 3682908"/>
                <a:gd name="connsiteX661" fmla="*/ 1193504 w 3862373"/>
                <a:gd name="connsiteY661" fmla="*/ 2525724 h 3682908"/>
                <a:gd name="connsiteX662" fmla="*/ 1232589 w 3862373"/>
                <a:gd name="connsiteY662" fmla="*/ 2486637 h 3682908"/>
                <a:gd name="connsiteX663" fmla="*/ 1142679 w 3862373"/>
                <a:gd name="connsiteY663" fmla="*/ 2486637 h 3682908"/>
                <a:gd name="connsiteX664" fmla="*/ 1181766 w 3862373"/>
                <a:gd name="connsiteY664" fmla="*/ 2525724 h 3682908"/>
                <a:gd name="connsiteX665" fmla="*/ 1142679 w 3862373"/>
                <a:gd name="connsiteY665" fmla="*/ 2564811 h 3682908"/>
                <a:gd name="connsiteX666" fmla="*/ 1103589 w 3862373"/>
                <a:gd name="connsiteY666" fmla="*/ 2525724 h 3682908"/>
                <a:gd name="connsiteX667" fmla="*/ 1142679 w 3862373"/>
                <a:gd name="connsiteY667" fmla="*/ 2486637 h 3682908"/>
                <a:gd name="connsiteX668" fmla="*/ 1045669 w 3862373"/>
                <a:gd name="connsiteY668" fmla="*/ 2486637 h 3682908"/>
                <a:gd name="connsiteX669" fmla="*/ 1084757 w 3862373"/>
                <a:gd name="connsiteY669" fmla="*/ 2525724 h 3682908"/>
                <a:gd name="connsiteX670" fmla="*/ 1045669 w 3862373"/>
                <a:gd name="connsiteY670" fmla="*/ 2564811 h 3682908"/>
                <a:gd name="connsiteX671" fmla="*/ 1006583 w 3862373"/>
                <a:gd name="connsiteY671" fmla="*/ 2525724 h 3682908"/>
                <a:gd name="connsiteX672" fmla="*/ 1045669 w 3862373"/>
                <a:gd name="connsiteY672" fmla="*/ 2486637 h 3682908"/>
                <a:gd name="connsiteX673" fmla="*/ 951032 w 3862373"/>
                <a:gd name="connsiteY673" fmla="*/ 2486637 h 3682908"/>
                <a:gd name="connsiteX674" fmla="*/ 990118 w 3862373"/>
                <a:gd name="connsiteY674" fmla="*/ 2525724 h 3682908"/>
                <a:gd name="connsiteX675" fmla="*/ 951032 w 3862373"/>
                <a:gd name="connsiteY675" fmla="*/ 2564811 h 3682908"/>
                <a:gd name="connsiteX676" fmla="*/ 911947 w 3862373"/>
                <a:gd name="connsiteY676" fmla="*/ 2525724 h 3682908"/>
                <a:gd name="connsiteX677" fmla="*/ 951032 w 3862373"/>
                <a:gd name="connsiteY677" fmla="*/ 2486637 h 3682908"/>
                <a:gd name="connsiteX678" fmla="*/ 3392730 w 3862373"/>
                <a:gd name="connsiteY678" fmla="*/ 2401461 h 3682908"/>
                <a:gd name="connsiteX679" fmla="*/ 3431817 w 3862373"/>
                <a:gd name="connsiteY679" fmla="*/ 2440548 h 3682908"/>
                <a:gd name="connsiteX680" fmla="*/ 3392730 w 3862373"/>
                <a:gd name="connsiteY680" fmla="*/ 2479635 h 3682908"/>
                <a:gd name="connsiteX681" fmla="*/ 3353643 w 3862373"/>
                <a:gd name="connsiteY681" fmla="*/ 2440548 h 3682908"/>
                <a:gd name="connsiteX682" fmla="*/ 3392730 w 3862373"/>
                <a:gd name="connsiteY682" fmla="*/ 2401461 h 3682908"/>
                <a:gd name="connsiteX683" fmla="*/ 3300455 w 3862373"/>
                <a:gd name="connsiteY683" fmla="*/ 2401461 h 3682908"/>
                <a:gd name="connsiteX684" fmla="*/ 3339543 w 3862373"/>
                <a:gd name="connsiteY684" fmla="*/ 2440548 h 3682908"/>
                <a:gd name="connsiteX685" fmla="*/ 3300455 w 3862373"/>
                <a:gd name="connsiteY685" fmla="*/ 2479635 h 3682908"/>
                <a:gd name="connsiteX686" fmla="*/ 3261368 w 3862373"/>
                <a:gd name="connsiteY686" fmla="*/ 2440548 h 3682908"/>
                <a:gd name="connsiteX687" fmla="*/ 3300455 w 3862373"/>
                <a:gd name="connsiteY687" fmla="*/ 2401461 h 3682908"/>
                <a:gd name="connsiteX688" fmla="*/ 3205815 w 3862373"/>
                <a:gd name="connsiteY688" fmla="*/ 2401461 h 3682908"/>
                <a:gd name="connsiteX689" fmla="*/ 3244903 w 3862373"/>
                <a:gd name="connsiteY689" fmla="*/ 2440548 h 3682908"/>
                <a:gd name="connsiteX690" fmla="*/ 3205815 w 3862373"/>
                <a:gd name="connsiteY690" fmla="*/ 2479635 h 3682908"/>
                <a:gd name="connsiteX691" fmla="*/ 3166728 w 3862373"/>
                <a:gd name="connsiteY691" fmla="*/ 2440548 h 3682908"/>
                <a:gd name="connsiteX692" fmla="*/ 3205815 w 3862373"/>
                <a:gd name="connsiteY692" fmla="*/ 2401461 h 3682908"/>
                <a:gd name="connsiteX693" fmla="*/ 3111175 w 3862373"/>
                <a:gd name="connsiteY693" fmla="*/ 2401461 h 3682908"/>
                <a:gd name="connsiteX694" fmla="*/ 3150262 w 3862373"/>
                <a:gd name="connsiteY694" fmla="*/ 2440548 h 3682908"/>
                <a:gd name="connsiteX695" fmla="*/ 3111175 w 3862373"/>
                <a:gd name="connsiteY695" fmla="*/ 2479635 h 3682908"/>
                <a:gd name="connsiteX696" fmla="*/ 3072088 w 3862373"/>
                <a:gd name="connsiteY696" fmla="*/ 2440548 h 3682908"/>
                <a:gd name="connsiteX697" fmla="*/ 3111175 w 3862373"/>
                <a:gd name="connsiteY697" fmla="*/ 2401461 h 3682908"/>
                <a:gd name="connsiteX698" fmla="*/ 3018901 w 3862373"/>
                <a:gd name="connsiteY698" fmla="*/ 2401461 h 3682908"/>
                <a:gd name="connsiteX699" fmla="*/ 3057988 w 3862373"/>
                <a:gd name="connsiteY699" fmla="*/ 2440548 h 3682908"/>
                <a:gd name="connsiteX700" fmla="*/ 3018901 w 3862373"/>
                <a:gd name="connsiteY700" fmla="*/ 2479635 h 3682908"/>
                <a:gd name="connsiteX701" fmla="*/ 2979813 w 3862373"/>
                <a:gd name="connsiteY701" fmla="*/ 2440548 h 3682908"/>
                <a:gd name="connsiteX702" fmla="*/ 3018901 w 3862373"/>
                <a:gd name="connsiteY702" fmla="*/ 2401461 h 3682908"/>
                <a:gd name="connsiteX703" fmla="*/ 2924262 w 3862373"/>
                <a:gd name="connsiteY703" fmla="*/ 2401461 h 3682908"/>
                <a:gd name="connsiteX704" fmla="*/ 2963349 w 3862373"/>
                <a:gd name="connsiteY704" fmla="*/ 2440548 h 3682908"/>
                <a:gd name="connsiteX705" fmla="*/ 2924262 w 3862373"/>
                <a:gd name="connsiteY705" fmla="*/ 2479635 h 3682908"/>
                <a:gd name="connsiteX706" fmla="*/ 2885175 w 3862373"/>
                <a:gd name="connsiteY706" fmla="*/ 2440548 h 3682908"/>
                <a:gd name="connsiteX707" fmla="*/ 2924262 w 3862373"/>
                <a:gd name="connsiteY707" fmla="*/ 2401461 h 3682908"/>
                <a:gd name="connsiteX708" fmla="*/ 2831987 w 3862373"/>
                <a:gd name="connsiteY708" fmla="*/ 2401461 h 3682908"/>
                <a:gd name="connsiteX709" fmla="*/ 2871074 w 3862373"/>
                <a:gd name="connsiteY709" fmla="*/ 2440548 h 3682908"/>
                <a:gd name="connsiteX710" fmla="*/ 2831987 w 3862373"/>
                <a:gd name="connsiteY710" fmla="*/ 2479635 h 3682908"/>
                <a:gd name="connsiteX711" fmla="*/ 2792900 w 3862373"/>
                <a:gd name="connsiteY711" fmla="*/ 2440548 h 3682908"/>
                <a:gd name="connsiteX712" fmla="*/ 2831987 w 3862373"/>
                <a:gd name="connsiteY712" fmla="*/ 2401461 h 3682908"/>
                <a:gd name="connsiteX713" fmla="*/ 2737353 w 3862373"/>
                <a:gd name="connsiteY713" fmla="*/ 2401461 h 3682908"/>
                <a:gd name="connsiteX714" fmla="*/ 2776434 w 3862373"/>
                <a:gd name="connsiteY714" fmla="*/ 2440548 h 3682908"/>
                <a:gd name="connsiteX715" fmla="*/ 2737353 w 3862373"/>
                <a:gd name="connsiteY715" fmla="*/ 2479635 h 3682908"/>
                <a:gd name="connsiteX716" fmla="*/ 2698263 w 3862373"/>
                <a:gd name="connsiteY716" fmla="*/ 2440548 h 3682908"/>
                <a:gd name="connsiteX717" fmla="*/ 2737353 w 3862373"/>
                <a:gd name="connsiteY717" fmla="*/ 2401461 h 3682908"/>
                <a:gd name="connsiteX718" fmla="*/ 1611133 w 3862373"/>
                <a:gd name="connsiteY718" fmla="*/ 2401461 h 3682908"/>
                <a:gd name="connsiteX719" fmla="*/ 1650223 w 3862373"/>
                <a:gd name="connsiteY719" fmla="*/ 2440548 h 3682908"/>
                <a:gd name="connsiteX720" fmla="*/ 1611133 w 3862373"/>
                <a:gd name="connsiteY720" fmla="*/ 2479635 h 3682908"/>
                <a:gd name="connsiteX721" fmla="*/ 1572061 w 3862373"/>
                <a:gd name="connsiteY721" fmla="*/ 2440548 h 3682908"/>
                <a:gd name="connsiteX722" fmla="*/ 1611133 w 3862373"/>
                <a:gd name="connsiteY722" fmla="*/ 2401461 h 3682908"/>
                <a:gd name="connsiteX723" fmla="*/ 1516509 w 3862373"/>
                <a:gd name="connsiteY723" fmla="*/ 2401461 h 3682908"/>
                <a:gd name="connsiteX724" fmla="*/ 1555596 w 3862373"/>
                <a:gd name="connsiteY724" fmla="*/ 2440548 h 3682908"/>
                <a:gd name="connsiteX725" fmla="*/ 1516509 w 3862373"/>
                <a:gd name="connsiteY725" fmla="*/ 2479635 h 3682908"/>
                <a:gd name="connsiteX726" fmla="*/ 1477421 w 3862373"/>
                <a:gd name="connsiteY726" fmla="*/ 2440548 h 3682908"/>
                <a:gd name="connsiteX727" fmla="*/ 1516509 w 3862373"/>
                <a:gd name="connsiteY727" fmla="*/ 2401461 h 3682908"/>
                <a:gd name="connsiteX728" fmla="*/ 1419503 w 3862373"/>
                <a:gd name="connsiteY728" fmla="*/ 2401461 h 3682908"/>
                <a:gd name="connsiteX729" fmla="*/ 1458589 w 3862373"/>
                <a:gd name="connsiteY729" fmla="*/ 2440548 h 3682908"/>
                <a:gd name="connsiteX730" fmla="*/ 1419503 w 3862373"/>
                <a:gd name="connsiteY730" fmla="*/ 2479635 h 3682908"/>
                <a:gd name="connsiteX731" fmla="*/ 1380413 w 3862373"/>
                <a:gd name="connsiteY731" fmla="*/ 2440548 h 3682908"/>
                <a:gd name="connsiteX732" fmla="*/ 1419503 w 3862373"/>
                <a:gd name="connsiteY732" fmla="*/ 2401461 h 3682908"/>
                <a:gd name="connsiteX733" fmla="*/ 1329593 w 3862373"/>
                <a:gd name="connsiteY733" fmla="*/ 2401461 h 3682908"/>
                <a:gd name="connsiteX734" fmla="*/ 1368682 w 3862373"/>
                <a:gd name="connsiteY734" fmla="*/ 2440548 h 3682908"/>
                <a:gd name="connsiteX735" fmla="*/ 1329593 w 3862373"/>
                <a:gd name="connsiteY735" fmla="*/ 2479635 h 3682908"/>
                <a:gd name="connsiteX736" fmla="*/ 1290509 w 3862373"/>
                <a:gd name="connsiteY736" fmla="*/ 2440548 h 3682908"/>
                <a:gd name="connsiteX737" fmla="*/ 1329593 w 3862373"/>
                <a:gd name="connsiteY737" fmla="*/ 2401461 h 3682908"/>
                <a:gd name="connsiteX738" fmla="*/ 1232592 w 3862373"/>
                <a:gd name="connsiteY738" fmla="*/ 2401461 h 3682908"/>
                <a:gd name="connsiteX739" fmla="*/ 1271676 w 3862373"/>
                <a:gd name="connsiteY739" fmla="*/ 2440548 h 3682908"/>
                <a:gd name="connsiteX740" fmla="*/ 1232592 w 3862373"/>
                <a:gd name="connsiteY740" fmla="*/ 2479635 h 3682908"/>
                <a:gd name="connsiteX741" fmla="*/ 1193507 w 3862373"/>
                <a:gd name="connsiteY741" fmla="*/ 2440548 h 3682908"/>
                <a:gd name="connsiteX742" fmla="*/ 1232592 w 3862373"/>
                <a:gd name="connsiteY742" fmla="*/ 2401461 h 3682908"/>
                <a:gd name="connsiteX743" fmla="*/ 1142682 w 3862373"/>
                <a:gd name="connsiteY743" fmla="*/ 2401461 h 3682908"/>
                <a:gd name="connsiteX744" fmla="*/ 1181770 w 3862373"/>
                <a:gd name="connsiteY744" fmla="*/ 2440548 h 3682908"/>
                <a:gd name="connsiteX745" fmla="*/ 1142682 w 3862373"/>
                <a:gd name="connsiteY745" fmla="*/ 2479635 h 3682908"/>
                <a:gd name="connsiteX746" fmla="*/ 1103591 w 3862373"/>
                <a:gd name="connsiteY746" fmla="*/ 2440548 h 3682908"/>
                <a:gd name="connsiteX747" fmla="*/ 1142682 w 3862373"/>
                <a:gd name="connsiteY747" fmla="*/ 2401461 h 3682908"/>
                <a:gd name="connsiteX748" fmla="*/ 1045671 w 3862373"/>
                <a:gd name="connsiteY748" fmla="*/ 2401461 h 3682908"/>
                <a:gd name="connsiteX749" fmla="*/ 1084758 w 3862373"/>
                <a:gd name="connsiteY749" fmla="*/ 2440548 h 3682908"/>
                <a:gd name="connsiteX750" fmla="*/ 1045671 w 3862373"/>
                <a:gd name="connsiteY750" fmla="*/ 2479635 h 3682908"/>
                <a:gd name="connsiteX751" fmla="*/ 1006585 w 3862373"/>
                <a:gd name="connsiteY751" fmla="*/ 2440548 h 3682908"/>
                <a:gd name="connsiteX752" fmla="*/ 1045671 w 3862373"/>
                <a:gd name="connsiteY752" fmla="*/ 2401461 h 3682908"/>
                <a:gd name="connsiteX753" fmla="*/ 951035 w 3862373"/>
                <a:gd name="connsiteY753" fmla="*/ 2401461 h 3682908"/>
                <a:gd name="connsiteX754" fmla="*/ 990120 w 3862373"/>
                <a:gd name="connsiteY754" fmla="*/ 2440548 h 3682908"/>
                <a:gd name="connsiteX755" fmla="*/ 951035 w 3862373"/>
                <a:gd name="connsiteY755" fmla="*/ 2479635 h 3682908"/>
                <a:gd name="connsiteX756" fmla="*/ 911949 w 3862373"/>
                <a:gd name="connsiteY756" fmla="*/ 2440548 h 3682908"/>
                <a:gd name="connsiteX757" fmla="*/ 951035 w 3862373"/>
                <a:gd name="connsiteY757" fmla="*/ 2401461 h 3682908"/>
                <a:gd name="connsiteX758" fmla="*/ 3300457 w 3862373"/>
                <a:gd name="connsiteY758" fmla="*/ 2318653 h 3682908"/>
                <a:gd name="connsiteX759" fmla="*/ 3339544 w 3862373"/>
                <a:gd name="connsiteY759" fmla="*/ 2357740 h 3682908"/>
                <a:gd name="connsiteX760" fmla="*/ 3300457 w 3862373"/>
                <a:gd name="connsiteY760" fmla="*/ 2396827 h 3682908"/>
                <a:gd name="connsiteX761" fmla="*/ 3261369 w 3862373"/>
                <a:gd name="connsiteY761" fmla="*/ 2357740 h 3682908"/>
                <a:gd name="connsiteX762" fmla="*/ 3300457 w 3862373"/>
                <a:gd name="connsiteY762" fmla="*/ 2318653 h 3682908"/>
                <a:gd name="connsiteX763" fmla="*/ 3205817 w 3862373"/>
                <a:gd name="connsiteY763" fmla="*/ 2318653 h 3682908"/>
                <a:gd name="connsiteX764" fmla="*/ 3244904 w 3862373"/>
                <a:gd name="connsiteY764" fmla="*/ 2357740 h 3682908"/>
                <a:gd name="connsiteX765" fmla="*/ 3205817 w 3862373"/>
                <a:gd name="connsiteY765" fmla="*/ 2396827 h 3682908"/>
                <a:gd name="connsiteX766" fmla="*/ 3166729 w 3862373"/>
                <a:gd name="connsiteY766" fmla="*/ 2357740 h 3682908"/>
                <a:gd name="connsiteX767" fmla="*/ 3205817 w 3862373"/>
                <a:gd name="connsiteY767" fmla="*/ 2318653 h 3682908"/>
                <a:gd name="connsiteX768" fmla="*/ 3111177 w 3862373"/>
                <a:gd name="connsiteY768" fmla="*/ 2318653 h 3682908"/>
                <a:gd name="connsiteX769" fmla="*/ 3150264 w 3862373"/>
                <a:gd name="connsiteY769" fmla="*/ 2357740 h 3682908"/>
                <a:gd name="connsiteX770" fmla="*/ 3111177 w 3862373"/>
                <a:gd name="connsiteY770" fmla="*/ 2396827 h 3682908"/>
                <a:gd name="connsiteX771" fmla="*/ 3072089 w 3862373"/>
                <a:gd name="connsiteY771" fmla="*/ 2357740 h 3682908"/>
                <a:gd name="connsiteX772" fmla="*/ 3111177 w 3862373"/>
                <a:gd name="connsiteY772" fmla="*/ 2318653 h 3682908"/>
                <a:gd name="connsiteX773" fmla="*/ 3018902 w 3862373"/>
                <a:gd name="connsiteY773" fmla="*/ 2318653 h 3682908"/>
                <a:gd name="connsiteX774" fmla="*/ 3057989 w 3862373"/>
                <a:gd name="connsiteY774" fmla="*/ 2357740 h 3682908"/>
                <a:gd name="connsiteX775" fmla="*/ 3018902 w 3862373"/>
                <a:gd name="connsiteY775" fmla="*/ 2396827 h 3682908"/>
                <a:gd name="connsiteX776" fmla="*/ 2979815 w 3862373"/>
                <a:gd name="connsiteY776" fmla="*/ 2357740 h 3682908"/>
                <a:gd name="connsiteX777" fmla="*/ 3018902 w 3862373"/>
                <a:gd name="connsiteY777" fmla="*/ 2318653 h 3682908"/>
                <a:gd name="connsiteX778" fmla="*/ 2924263 w 3862373"/>
                <a:gd name="connsiteY778" fmla="*/ 2318653 h 3682908"/>
                <a:gd name="connsiteX779" fmla="*/ 2963349 w 3862373"/>
                <a:gd name="connsiteY779" fmla="*/ 2357740 h 3682908"/>
                <a:gd name="connsiteX780" fmla="*/ 2924263 w 3862373"/>
                <a:gd name="connsiteY780" fmla="*/ 2396827 h 3682908"/>
                <a:gd name="connsiteX781" fmla="*/ 2885175 w 3862373"/>
                <a:gd name="connsiteY781" fmla="*/ 2357740 h 3682908"/>
                <a:gd name="connsiteX782" fmla="*/ 2924263 w 3862373"/>
                <a:gd name="connsiteY782" fmla="*/ 2318653 h 3682908"/>
                <a:gd name="connsiteX783" fmla="*/ 2831988 w 3862373"/>
                <a:gd name="connsiteY783" fmla="*/ 2318653 h 3682908"/>
                <a:gd name="connsiteX784" fmla="*/ 2871075 w 3862373"/>
                <a:gd name="connsiteY784" fmla="*/ 2357740 h 3682908"/>
                <a:gd name="connsiteX785" fmla="*/ 2831988 w 3862373"/>
                <a:gd name="connsiteY785" fmla="*/ 2396827 h 3682908"/>
                <a:gd name="connsiteX786" fmla="*/ 2792901 w 3862373"/>
                <a:gd name="connsiteY786" fmla="*/ 2357740 h 3682908"/>
                <a:gd name="connsiteX787" fmla="*/ 2831988 w 3862373"/>
                <a:gd name="connsiteY787" fmla="*/ 2318653 h 3682908"/>
                <a:gd name="connsiteX788" fmla="*/ 2737354 w 3862373"/>
                <a:gd name="connsiteY788" fmla="*/ 2318653 h 3682908"/>
                <a:gd name="connsiteX789" fmla="*/ 2776435 w 3862373"/>
                <a:gd name="connsiteY789" fmla="*/ 2357740 h 3682908"/>
                <a:gd name="connsiteX790" fmla="*/ 2737354 w 3862373"/>
                <a:gd name="connsiteY790" fmla="*/ 2396827 h 3682908"/>
                <a:gd name="connsiteX791" fmla="*/ 2698264 w 3862373"/>
                <a:gd name="connsiteY791" fmla="*/ 2357740 h 3682908"/>
                <a:gd name="connsiteX792" fmla="*/ 2737354 w 3862373"/>
                <a:gd name="connsiteY792" fmla="*/ 2318653 h 3682908"/>
                <a:gd name="connsiteX793" fmla="*/ 1516512 w 3862373"/>
                <a:gd name="connsiteY793" fmla="*/ 2318653 h 3682908"/>
                <a:gd name="connsiteX794" fmla="*/ 1555598 w 3862373"/>
                <a:gd name="connsiteY794" fmla="*/ 2357740 h 3682908"/>
                <a:gd name="connsiteX795" fmla="*/ 1516512 w 3862373"/>
                <a:gd name="connsiteY795" fmla="*/ 2396827 h 3682908"/>
                <a:gd name="connsiteX796" fmla="*/ 1477423 w 3862373"/>
                <a:gd name="connsiteY796" fmla="*/ 2357740 h 3682908"/>
                <a:gd name="connsiteX797" fmla="*/ 1516512 w 3862373"/>
                <a:gd name="connsiteY797" fmla="*/ 2318653 h 3682908"/>
                <a:gd name="connsiteX798" fmla="*/ 1419506 w 3862373"/>
                <a:gd name="connsiteY798" fmla="*/ 2318653 h 3682908"/>
                <a:gd name="connsiteX799" fmla="*/ 1458594 w 3862373"/>
                <a:gd name="connsiteY799" fmla="*/ 2357740 h 3682908"/>
                <a:gd name="connsiteX800" fmla="*/ 1419506 w 3862373"/>
                <a:gd name="connsiteY800" fmla="*/ 2396827 h 3682908"/>
                <a:gd name="connsiteX801" fmla="*/ 1380417 w 3862373"/>
                <a:gd name="connsiteY801" fmla="*/ 2357740 h 3682908"/>
                <a:gd name="connsiteX802" fmla="*/ 1419506 w 3862373"/>
                <a:gd name="connsiteY802" fmla="*/ 2318653 h 3682908"/>
                <a:gd name="connsiteX803" fmla="*/ 1329595 w 3862373"/>
                <a:gd name="connsiteY803" fmla="*/ 2318653 h 3682908"/>
                <a:gd name="connsiteX804" fmla="*/ 1368683 w 3862373"/>
                <a:gd name="connsiteY804" fmla="*/ 2357740 h 3682908"/>
                <a:gd name="connsiteX805" fmla="*/ 1329595 w 3862373"/>
                <a:gd name="connsiteY805" fmla="*/ 2396827 h 3682908"/>
                <a:gd name="connsiteX806" fmla="*/ 1290510 w 3862373"/>
                <a:gd name="connsiteY806" fmla="*/ 2357740 h 3682908"/>
                <a:gd name="connsiteX807" fmla="*/ 1329595 w 3862373"/>
                <a:gd name="connsiteY807" fmla="*/ 2318653 h 3682908"/>
                <a:gd name="connsiteX808" fmla="*/ 1232594 w 3862373"/>
                <a:gd name="connsiteY808" fmla="*/ 2318653 h 3682908"/>
                <a:gd name="connsiteX809" fmla="*/ 1271677 w 3862373"/>
                <a:gd name="connsiteY809" fmla="*/ 2357740 h 3682908"/>
                <a:gd name="connsiteX810" fmla="*/ 1232594 w 3862373"/>
                <a:gd name="connsiteY810" fmla="*/ 2396827 h 3682908"/>
                <a:gd name="connsiteX811" fmla="*/ 1193507 w 3862373"/>
                <a:gd name="connsiteY811" fmla="*/ 2357740 h 3682908"/>
                <a:gd name="connsiteX812" fmla="*/ 1232594 w 3862373"/>
                <a:gd name="connsiteY812" fmla="*/ 2318653 h 3682908"/>
                <a:gd name="connsiteX813" fmla="*/ 1142684 w 3862373"/>
                <a:gd name="connsiteY813" fmla="*/ 2318653 h 3682908"/>
                <a:gd name="connsiteX814" fmla="*/ 1181772 w 3862373"/>
                <a:gd name="connsiteY814" fmla="*/ 2357740 h 3682908"/>
                <a:gd name="connsiteX815" fmla="*/ 1142684 w 3862373"/>
                <a:gd name="connsiteY815" fmla="*/ 2396827 h 3682908"/>
                <a:gd name="connsiteX816" fmla="*/ 1103594 w 3862373"/>
                <a:gd name="connsiteY816" fmla="*/ 2357740 h 3682908"/>
                <a:gd name="connsiteX817" fmla="*/ 1142684 w 3862373"/>
                <a:gd name="connsiteY817" fmla="*/ 2318653 h 3682908"/>
                <a:gd name="connsiteX818" fmla="*/ 1045673 w 3862373"/>
                <a:gd name="connsiteY818" fmla="*/ 2318653 h 3682908"/>
                <a:gd name="connsiteX819" fmla="*/ 1084760 w 3862373"/>
                <a:gd name="connsiteY819" fmla="*/ 2357740 h 3682908"/>
                <a:gd name="connsiteX820" fmla="*/ 1045673 w 3862373"/>
                <a:gd name="connsiteY820" fmla="*/ 2396827 h 3682908"/>
                <a:gd name="connsiteX821" fmla="*/ 1006587 w 3862373"/>
                <a:gd name="connsiteY821" fmla="*/ 2357740 h 3682908"/>
                <a:gd name="connsiteX822" fmla="*/ 1045673 w 3862373"/>
                <a:gd name="connsiteY822" fmla="*/ 2318653 h 3682908"/>
                <a:gd name="connsiteX823" fmla="*/ 3489735 w 3862373"/>
                <a:gd name="connsiteY823" fmla="*/ 2318651 h 3682908"/>
                <a:gd name="connsiteX824" fmla="*/ 3528823 w 3862373"/>
                <a:gd name="connsiteY824" fmla="*/ 2357738 h 3682908"/>
                <a:gd name="connsiteX825" fmla="*/ 3489735 w 3862373"/>
                <a:gd name="connsiteY825" fmla="*/ 2396825 h 3682908"/>
                <a:gd name="connsiteX826" fmla="*/ 3450649 w 3862373"/>
                <a:gd name="connsiteY826" fmla="*/ 2357738 h 3682908"/>
                <a:gd name="connsiteX827" fmla="*/ 3489735 w 3862373"/>
                <a:gd name="connsiteY827" fmla="*/ 2318651 h 3682908"/>
                <a:gd name="connsiteX828" fmla="*/ 3392730 w 3862373"/>
                <a:gd name="connsiteY828" fmla="*/ 2318651 h 3682908"/>
                <a:gd name="connsiteX829" fmla="*/ 3431817 w 3862373"/>
                <a:gd name="connsiteY829" fmla="*/ 2357738 h 3682908"/>
                <a:gd name="connsiteX830" fmla="*/ 3392730 w 3862373"/>
                <a:gd name="connsiteY830" fmla="*/ 2396825 h 3682908"/>
                <a:gd name="connsiteX831" fmla="*/ 3353643 w 3862373"/>
                <a:gd name="connsiteY831" fmla="*/ 2357738 h 3682908"/>
                <a:gd name="connsiteX832" fmla="*/ 3392730 w 3862373"/>
                <a:gd name="connsiteY832" fmla="*/ 2318651 h 3682908"/>
                <a:gd name="connsiteX833" fmla="*/ 3489737 w 3862373"/>
                <a:gd name="connsiteY833" fmla="*/ 2233477 h 3682908"/>
                <a:gd name="connsiteX834" fmla="*/ 3528823 w 3862373"/>
                <a:gd name="connsiteY834" fmla="*/ 2272564 h 3682908"/>
                <a:gd name="connsiteX835" fmla="*/ 3489737 w 3862373"/>
                <a:gd name="connsiteY835" fmla="*/ 2311651 h 3682908"/>
                <a:gd name="connsiteX836" fmla="*/ 3450649 w 3862373"/>
                <a:gd name="connsiteY836" fmla="*/ 2272564 h 3682908"/>
                <a:gd name="connsiteX837" fmla="*/ 3489737 w 3862373"/>
                <a:gd name="connsiteY837" fmla="*/ 2233477 h 3682908"/>
                <a:gd name="connsiteX838" fmla="*/ 3392731 w 3862373"/>
                <a:gd name="connsiteY838" fmla="*/ 2233477 h 3682908"/>
                <a:gd name="connsiteX839" fmla="*/ 3431819 w 3862373"/>
                <a:gd name="connsiteY839" fmla="*/ 2272564 h 3682908"/>
                <a:gd name="connsiteX840" fmla="*/ 3392731 w 3862373"/>
                <a:gd name="connsiteY840" fmla="*/ 2311651 h 3682908"/>
                <a:gd name="connsiteX841" fmla="*/ 3353644 w 3862373"/>
                <a:gd name="connsiteY841" fmla="*/ 2272564 h 3682908"/>
                <a:gd name="connsiteX842" fmla="*/ 3392731 w 3862373"/>
                <a:gd name="connsiteY842" fmla="*/ 2233477 h 3682908"/>
                <a:gd name="connsiteX843" fmla="*/ 3300457 w 3862373"/>
                <a:gd name="connsiteY843" fmla="*/ 2233477 h 3682908"/>
                <a:gd name="connsiteX844" fmla="*/ 3339544 w 3862373"/>
                <a:gd name="connsiteY844" fmla="*/ 2272564 h 3682908"/>
                <a:gd name="connsiteX845" fmla="*/ 3300457 w 3862373"/>
                <a:gd name="connsiteY845" fmla="*/ 2311651 h 3682908"/>
                <a:gd name="connsiteX846" fmla="*/ 3261369 w 3862373"/>
                <a:gd name="connsiteY846" fmla="*/ 2272564 h 3682908"/>
                <a:gd name="connsiteX847" fmla="*/ 3300457 w 3862373"/>
                <a:gd name="connsiteY847" fmla="*/ 2233477 h 3682908"/>
                <a:gd name="connsiteX848" fmla="*/ 3205817 w 3862373"/>
                <a:gd name="connsiteY848" fmla="*/ 2233477 h 3682908"/>
                <a:gd name="connsiteX849" fmla="*/ 3244904 w 3862373"/>
                <a:gd name="connsiteY849" fmla="*/ 2272564 h 3682908"/>
                <a:gd name="connsiteX850" fmla="*/ 3205817 w 3862373"/>
                <a:gd name="connsiteY850" fmla="*/ 2311651 h 3682908"/>
                <a:gd name="connsiteX851" fmla="*/ 3166729 w 3862373"/>
                <a:gd name="connsiteY851" fmla="*/ 2272564 h 3682908"/>
                <a:gd name="connsiteX852" fmla="*/ 3205817 w 3862373"/>
                <a:gd name="connsiteY852" fmla="*/ 2233477 h 3682908"/>
                <a:gd name="connsiteX853" fmla="*/ 3111177 w 3862373"/>
                <a:gd name="connsiteY853" fmla="*/ 2233477 h 3682908"/>
                <a:gd name="connsiteX854" fmla="*/ 3150264 w 3862373"/>
                <a:gd name="connsiteY854" fmla="*/ 2272564 h 3682908"/>
                <a:gd name="connsiteX855" fmla="*/ 3111177 w 3862373"/>
                <a:gd name="connsiteY855" fmla="*/ 2311651 h 3682908"/>
                <a:gd name="connsiteX856" fmla="*/ 3072089 w 3862373"/>
                <a:gd name="connsiteY856" fmla="*/ 2272564 h 3682908"/>
                <a:gd name="connsiteX857" fmla="*/ 3111177 w 3862373"/>
                <a:gd name="connsiteY857" fmla="*/ 2233477 h 3682908"/>
                <a:gd name="connsiteX858" fmla="*/ 3018902 w 3862373"/>
                <a:gd name="connsiteY858" fmla="*/ 2233477 h 3682908"/>
                <a:gd name="connsiteX859" fmla="*/ 3057989 w 3862373"/>
                <a:gd name="connsiteY859" fmla="*/ 2272564 h 3682908"/>
                <a:gd name="connsiteX860" fmla="*/ 3018902 w 3862373"/>
                <a:gd name="connsiteY860" fmla="*/ 2311651 h 3682908"/>
                <a:gd name="connsiteX861" fmla="*/ 2979815 w 3862373"/>
                <a:gd name="connsiteY861" fmla="*/ 2272564 h 3682908"/>
                <a:gd name="connsiteX862" fmla="*/ 3018902 w 3862373"/>
                <a:gd name="connsiteY862" fmla="*/ 2233477 h 3682908"/>
                <a:gd name="connsiteX863" fmla="*/ 2924263 w 3862373"/>
                <a:gd name="connsiteY863" fmla="*/ 2233477 h 3682908"/>
                <a:gd name="connsiteX864" fmla="*/ 2963349 w 3862373"/>
                <a:gd name="connsiteY864" fmla="*/ 2272564 h 3682908"/>
                <a:gd name="connsiteX865" fmla="*/ 2924263 w 3862373"/>
                <a:gd name="connsiteY865" fmla="*/ 2311651 h 3682908"/>
                <a:gd name="connsiteX866" fmla="*/ 2885175 w 3862373"/>
                <a:gd name="connsiteY866" fmla="*/ 2272564 h 3682908"/>
                <a:gd name="connsiteX867" fmla="*/ 2924263 w 3862373"/>
                <a:gd name="connsiteY867" fmla="*/ 2233477 h 3682908"/>
                <a:gd name="connsiteX868" fmla="*/ 2831988 w 3862373"/>
                <a:gd name="connsiteY868" fmla="*/ 2233477 h 3682908"/>
                <a:gd name="connsiteX869" fmla="*/ 2871075 w 3862373"/>
                <a:gd name="connsiteY869" fmla="*/ 2272564 h 3682908"/>
                <a:gd name="connsiteX870" fmla="*/ 2831988 w 3862373"/>
                <a:gd name="connsiteY870" fmla="*/ 2311651 h 3682908"/>
                <a:gd name="connsiteX871" fmla="*/ 2792901 w 3862373"/>
                <a:gd name="connsiteY871" fmla="*/ 2272564 h 3682908"/>
                <a:gd name="connsiteX872" fmla="*/ 2831988 w 3862373"/>
                <a:gd name="connsiteY872" fmla="*/ 2233477 h 3682908"/>
                <a:gd name="connsiteX873" fmla="*/ 2737354 w 3862373"/>
                <a:gd name="connsiteY873" fmla="*/ 2233477 h 3682908"/>
                <a:gd name="connsiteX874" fmla="*/ 2776435 w 3862373"/>
                <a:gd name="connsiteY874" fmla="*/ 2272564 h 3682908"/>
                <a:gd name="connsiteX875" fmla="*/ 2737354 w 3862373"/>
                <a:gd name="connsiteY875" fmla="*/ 2311651 h 3682908"/>
                <a:gd name="connsiteX876" fmla="*/ 2698264 w 3862373"/>
                <a:gd name="connsiteY876" fmla="*/ 2272564 h 3682908"/>
                <a:gd name="connsiteX877" fmla="*/ 2737354 w 3862373"/>
                <a:gd name="connsiteY877" fmla="*/ 2233477 h 3682908"/>
                <a:gd name="connsiteX878" fmla="*/ 2645073 w 3862373"/>
                <a:gd name="connsiteY878" fmla="*/ 2233477 h 3682908"/>
                <a:gd name="connsiteX879" fmla="*/ 2684163 w 3862373"/>
                <a:gd name="connsiteY879" fmla="*/ 2272564 h 3682908"/>
                <a:gd name="connsiteX880" fmla="*/ 2645073 w 3862373"/>
                <a:gd name="connsiteY880" fmla="*/ 2311651 h 3682908"/>
                <a:gd name="connsiteX881" fmla="*/ 2605987 w 3862373"/>
                <a:gd name="connsiteY881" fmla="*/ 2272564 h 3682908"/>
                <a:gd name="connsiteX882" fmla="*/ 2645073 w 3862373"/>
                <a:gd name="connsiteY882" fmla="*/ 2233477 h 3682908"/>
                <a:gd name="connsiteX883" fmla="*/ 2550435 w 3862373"/>
                <a:gd name="connsiteY883" fmla="*/ 2233477 h 3682908"/>
                <a:gd name="connsiteX884" fmla="*/ 2589521 w 3862373"/>
                <a:gd name="connsiteY884" fmla="*/ 2272564 h 3682908"/>
                <a:gd name="connsiteX885" fmla="*/ 2550435 w 3862373"/>
                <a:gd name="connsiteY885" fmla="*/ 2311651 h 3682908"/>
                <a:gd name="connsiteX886" fmla="*/ 2511349 w 3862373"/>
                <a:gd name="connsiteY886" fmla="*/ 2272564 h 3682908"/>
                <a:gd name="connsiteX887" fmla="*/ 2550435 w 3862373"/>
                <a:gd name="connsiteY887" fmla="*/ 2233477 h 3682908"/>
                <a:gd name="connsiteX888" fmla="*/ 2458164 w 3862373"/>
                <a:gd name="connsiteY888" fmla="*/ 2233477 h 3682908"/>
                <a:gd name="connsiteX889" fmla="*/ 2497250 w 3862373"/>
                <a:gd name="connsiteY889" fmla="*/ 2272564 h 3682908"/>
                <a:gd name="connsiteX890" fmla="*/ 2458164 w 3862373"/>
                <a:gd name="connsiteY890" fmla="*/ 2311651 h 3682908"/>
                <a:gd name="connsiteX891" fmla="*/ 2419078 w 3862373"/>
                <a:gd name="connsiteY891" fmla="*/ 2272564 h 3682908"/>
                <a:gd name="connsiteX892" fmla="*/ 2458164 w 3862373"/>
                <a:gd name="connsiteY892" fmla="*/ 2233477 h 3682908"/>
                <a:gd name="connsiteX893" fmla="*/ 2363524 w 3862373"/>
                <a:gd name="connsiteY893" fmla="*/ 2233477 h 3682908"/>
                <a:gd name="connsiteX894" fmla="*/ 2402611 w 3862373"/>
                <a:gd name="connsiteY894" fmla="*/ 2272564 h 3682908"/>
                <a:gd name="connsiteX895" fmla="*/ 2363524 w 3862373"/>
                <a:gd name="connsiteY895" fmla="*/ 2311651 h 3682908"/>
                <a:gd name="connsiteX896" fmla="*/ 2324437 w 3862373"/>
                <a:gd name="connsiteY896" fmla="*/ 2272564 h 3682908"/>
                <a:gd name="connsiteX897" fmla="*/ 2363524 w 3862373"/>
                <a:gd name="connsiteY897" fmla="*/ 2233477 h 3682908"/>
                <a:gd name="connsiteX898" fmla="*/ 1329597 w 3862373"/>
                <a:gd name="connsiteY898" fmla="*/ 2233477 h 3682908"/>
                <a:gd name="connsiteX899" fmla="*/ 1368685 w 3862373"/>
                <a:gd name="connsiteY899" fmla="*/ 2272564 h 3682908"/>
                <a:gd name="connsiteX900" fmla="*/ 1329597 w 3862373"/>
                <a:gd name="connsiteY900" fmla="*/ 2311651 h 3682908"/>
                <a:gd name="connsiteX901" fmla="*/ 1290512 w 3862373"/>
                <a:gd name="connsiteY901" fmla="*/ 2272564 h 3682908"/>
                <a:gd name="connsiteX902" fmla="*/ 1329597 w 3862373"/>
                <a:gd name="connsiteY902" fmla="*/ 2233477 h 3682908"/>
                <a:gd name="connsiteX903" fmla="*/ 1232596 w 3862373"/>
                <a:gd name="connsiteY903" fmla="*/ 2233477 h 3682908"/>
                <a:gd name="connsiteX904" fmla="*/ 1271678 w 3862373"/>
                <a:gd name="connsiteY904" fmla="*/ 2272564 h 3682908"/>
                <a:gd name="connsiteX905" fmla="*/ 1232596 w 3862373"/>
                <a:gd name="connsiteY905" fmla="*/ 2311651 h 3682908"/>
                <a:gd name="connsiteX906" fmla="*/ 1193508 w 3862373"/>
                <a:gd name="connsiteY906" fmla="*/ 2272564 h 3682908"/>
                <a:gd name="connsiteX907" fmla="*/ 1232596 w 3862373"/>
                <a:gd name="connsiteY907" fmla="*/ 2233477 h 3682908"/>
                <a:gd name="connsiteX908" fmla="*/ 1142686 w 3862373"/>
                <a:gd name="connsiteY908" fmla="*/ 2233477 h 3682908"/>
                <a:gd name="connsiteX909" fmla="*/ 1181776 w 3862373"/>
                <a:gd name="connsiteY909" fmla="*/ 2272564 h 3682908"/>
                <a:gd name="connsiteX910" fmla="*/ 1142686 w 3862373"/>
                <a:gd name="connsiteY910" fmla="*/ 2311651 h 3682908"/>
                <a:gd name="connsiteX911" fmla="*/ 1103596 w 3862373"/>
                <a:gd name="connsiteY911" fmla="*/ 2272564 h 3682908"/>
                <a:gd name="connsiteX912" fmla="*/ 1142686 w 3862373"/>
                <a:gd name="connsiteY912" fmla="*/ 2233477 h 3682908"/>
                <a:gd name="connsiteX913" fmla="*/ 1045675 w 3862373"/>
                <a:gd name="connsiteY913" fmla="*/ 2233477 h 3682908"/>
                <a:gd name="connsiteX914" fmla="*/ 1084762 w 3862373"/>
                <a:gd name="connsiteY914" fmla="*/ 2272564 h 3682908"/>
                <a:gd name="connsiteX915" fmla="*/ 1045675 w 3862373"/>
                <a:gd name="connsiteY915" fmla="*/ 2311651 h 3682908"/>
                <a:gd name="connsiteX916" fmla="*/ 1006589 w 3862373"/>
                <a:gd name="connsiteY916" fmla="*/ 2272564 h 3682908"/>
                <a:gd name="connsiteX917" fmla="*/ 1045675 w 3862373"/>
                <a:gd name="connsiteY917" fmla="*/ 2233477 h 3682908"/>
                <a:gd name="connsiteX918" fmla="*/ 3584377 w 3862373"/>
                <a:gd name="connsiteY918" fmla="*/ 2145935 h 3682908"/>
                <a:gd name="connsiteX919" fmla="*/ 3623463 w 3862373"/>
                <a:gd name="connsiteY919" fmla="*/ 2185022 h 3682908"/>
                <a:gd name="connsiteX920" fmla="*/ 3584377 w 3862373"/>
                <a:gd name="connsiteY920" fmla="*/ 2224109 h 3682908"/>
                <a:gd name="connsiteX921" fmla="*/ 3545289 w 3862373"/>
                <a:gd name="connsiteY921" fmla="*/ 2185022 h 3682908"/>
                <a:gd name="connsiteX922" fmla="*/ 3584377 w 3862373"/>
                <a:gd name="connsiteY922" fmla="*/ 2145935 h 3682908"/>
                <a:gd name="connsiteX923" fmla="*/ 3489737 w 3862373"/>
                <a:gd name="connsiteY923" fmla="*/ 2145935 h 3682908"/>
                <a:gd name="connsiteX924" fmla="*/ 3528823 w 3862373"/>
                <a:gd name="connsiteY924" fmla="*/ 2185022 h 3682908"/>
                <a:gd name="connsiteX925" fmla="*/ 3489737 w 3862373"/>
                <a:gd name="connsiteY925" fmla="*/ 2224109 h 3682908"/>
                <a:gd name="connsiteX926" fmla="*/ 3450649 w 3862373"/>
                <a:gd name="connsiteY926" fmla="*/ 2185022 h 3682908"/>
                <a:gd name="connsiteX927" fmla="*/ 3489737 w 3862373"/>
                <a:gd name="connsiteY927" fmla="*/ 2145935 h 3682908"/>
                <a:gd name="connsiteX928" fmla="*/ 3392731 w 3862373"/>
                <a:gd name="connsiteY928" fmla="*/ 2145935 h 3682908"/>
                <a:gd name="connsiteX929" fmla="*/ 3431819 w 3862373"/>
                <a:gd name="connsiteY929" fmla="*/ 2185022 h 3682908"/>
                <a:gd name="connsiteX930" fmla="*/ 3392731 w 3862373"/>
                <a:gd name="connsiteY930" fmla="*/ 2224109 h 3682908"/>
                <a:gd name="connsiteX931" fmla="*/ 3353644 w 3862373"/>
                <a:gd name="connsiteY931" fmla="*/ 2185022 h 3682908"/>
                <a:gd name="connsiteX932" fmla="*/ 3392731 w 3862373"/>
                <a:gd name="connsiteY932" fmla="*/ 2145935 h 3682908"/>
                <a:gd name="connsiteX933" fmla="*/ 3300457 w 3862373"/>
                <a:gd name="connsiteY933" fmla="*/ 2145935 h 3682908"/>
                <a:gd name="connsiteX934" fmla="*/ 3339544 w 3862373"/>
                <a:gd name="connsiteY934" fmla="*/ 2185022 h 3682908"/>
                <a:gd name="connsiteX935" fmla="*/ 3300457 w 3862373"/>
                <a:gd name="connsiteY935" fmla="*/ 2224109 h 3682908"/>
                <a:gd name="connsiteX936" fmla="*/ 3261369 w 3862373"/>
                <a:gd name="connsiteY936" fmla="*/ 2185022 h 3682908"/>
                <a:gd name="connsiteX937" fmla="*/ 3300457 w 3862373"/>
                <a:gd name="connsiteY937" fmla="*/ 2145935 h 3682908"/>
                <a:gd name="connsiteX938" fmla="*/ 3205817 w 3862373"/>
                <a:gd name="connsiteY938" fmla="*/ 2145935 h 3682908"/>
                <a:gd name="connsiteX939" fmla="*/ 3244904 w 3862373"/>
                <a:gd name="connsiteY939" fmla="*/ 2185022 h 3682908"/>
                <a:gd name="connsiteX940" fmla="*/ 3205817 w 3862373"/>
                <a:gd name="connsiteY940" fmla="*/ 2224109 h 3682908"/>
                <a:gd name="connsiteX941" fmla="*/ 3166729 w 3862373"/>
                <a:gd name="connsiteY941" fmla="*/ 2185022 h 3682908"/>
                <a:gd name="connsiteX942" fmla="*/ 3205817 w 3862373"/>
                <a:gd name="connsiteY942" fmla="*/ 2145935 h 3682908"/>
                <a:gd name="connsiteX943" fmla="*/ 3111177 w 3862373"/>
                <a:gd name="connsiteY943" fmla="*/ 2145935 h 3682908"/>
                <a:gd name="connsiteX944" fmla="*/ 3150264 w 3862373"/>
                <a:gd name="connsiteY944" fmla="*/ 2185022 h 3682908"/>
                <a:gd name="connsiteX945" fmla="*/ 3111177 w 3862373"/>
                <a:gd name="connsiteY945" fmla="*/ 2224109 h 3682908"/>
                <a:gd name="connsiteX946" fmla="*/ 3072089 w 3862373"/>
                <a:gd name="connsiteY946" fmla="*/ 2185022 h 3682908"/>
                <a:gd name="connsiteX947" fmla="*/ 3111177 w 3862373"/>
                <a:gd name="connsiteY947" fmla="*/ 2145935 h 3682908"/>
                <a:gd name="connsiteX948" fmla="*/ 3018902 w 3862373"/>
                <a:gd name="connsiteY948" fmla="*/ 2145935 h 3682908"/>
                <a:gd name="connsiteX949" fmla="*/ 3057989 w 3862373"/>
                <a:gd name="connsiteY949" fmla="*/ 2185022 h 3682908"/>
                <a:gd name="connsiteX950" fmla="*/ 3018902 w 3862373"/>
                <a:gd name="connsiteY950" fmla="*/ 2224109 h 3682908"/>
                <a:gd name="connsiteX951" fmla="*/ 2979815 w 3862373"/>
                <a:gd name="connsiteY951" fmla="*/ 2185022 h 3682908"/>
                <a:gd name="connsiteX952" fmla="*/ 3018902 w 3862373"/>
                <a:gd name="connsiteY952" fmla="*/ 2145935 h 3682908"/>
                <a:gd name="connsiteX953" fmla="*/ 2924263 w 3862373"/>
                <a:gd name="connsiteY953" fmla="*/ 2145935 h 3682908"/>
                <a:gd name="connsiteX954" fmla="*/ 2963349 w 3862373"/>
                <a:gd name="connsiteY954" fmla="*/ 2185022 h 3682908"/>
                <a:gd name="connsiteX955" fmla="*/ 2924263 w 3862373"/>
                <a:gd name="connsiteY955" fmla="*/ 2224109 h 3682908"/>
                <a:gd name="connsiteX956" fmla="*/ 2885175 w 3862373"/>
                <a:gd name="connsiteY956" fmla="*/ 2185022 h 3682908"/>
                <a:gd name="connsiteX957" fmla="*/ 2924263 w 3862373"/>
                <a:gd name="connsiteY957" fmla="*/ 2145935 h 3682908"/>
                <a:gd name="connsiteX958" fmla="*/ 2831988 w 3862373"/>
                <a:gd name="connsiteY958" fmla="*/ 2145935 h 3682908"/>
                <a:gd name="connsiteX959" fmla="*/ 2871075 w 3862373"/>
                <a:gd name="connsiteY959" fmla="*/ 2185022 h 3682908"/>
                <a:gd name="connsiteX960" fmla="*/ 2831988 w 3862373"/>
                <a:gd name="connsiteY960" fmla="*/ 2224109 h 3682908"/>
                <a:gd name="connsiteX961" fmla="*/ 2792901 w 3862373"/>
                <a:gd name="connsiteY961" fmla="*/ 2185022 h 3682908"/>
                <a:gd name="connsiteX962" fmla="*/ 2831988 w 3862373"/>
                <a:gd name="connsiteY962" fmla="*/ 2145935 h 3682908"/>
                <a:gd name="connsiteX963" fmla="*/ 2737355 w 3862373"/>
                <a:gd name="connsiteY963" fmla="*/ 2145935 h 3682908"/>
                <a:gd name="connsiteX964" fmla="*/ 2776435 w 3862373"/>
                <a:gd name="connsiteY964" fmla="*/ 2185022 h 3682908"/>
                <a:gd name="connsiteX965" fmla="*/ 2737355 w 3862373"/>
                <a:gd name="connsiteY965" fmla="*/ 2224109 h 3682908"/>
                <a:gd name="connsiteX966" fmla="*/ 2698264 w 3862373"/>
                <a:gd name="connsiteY966" fmla="*/ 2185022 h 3682908"/>
                <a:gd name="connsiteX967" fmla="*/ 2737355 w 3862373"/>
                <a:gd name="connsiteY967" fmla="*/ 2145935 h 3682908"/>
                <a:gd name="connsiteX968" fmla="*/ 2645073 w 3862373"/>
                <a:gd name="connsiteY968" fmla="*/ 2145935 h 3682908"/>
                <a:gd name="connsiteX969" fmla="*/ 2684163 w 3862373"/>
                <a:gd name="connsiteY969" fmla="*/ 2185022 h 3682908"/>
                <a:gd name="connsiteX970" fmla="*/ 2645073 w 3862373"/>
                <a:gd name="connsiteY970" fmla="*/ 2224109 h 3682908"/>
                <a:gd name="connsiteX971" fmla="*/ 2605987 w 3862373"/>
                <a:gd name="connsiteY971" fmla="*/ 2185022 h 3682908"/>
                <a:gd name="connsiteX972" fmla="*/ 2645073 w 3862373"/>
                <a:gd name="connsiteY972" fmla="*/ 2145935 h 3682908"/>
                <a:gd name="connsiteX973" fmla="*/ 2550435 w 3862373"/>
                <a:gd name="connsiteY973" fmla="*/ 2145935 h 3682908"/>
                <a:gd name="connsiteX974" fmla="*/ 2589521 w 3862373"/>
                <a:gd name="connsiteY974" fmla="*/ 2185022 h 3682908"/>
                <a:gd name="connsiteX975" fmla="*/ 2550435 w 3862373"/>
                <a:gd name="connsiteY975" fmla="*/ 2224109 h 3682908"/>
                <a:gd name="connsiteX976" fmla="*/ 2511350 w 3862373"/>
                <a:gd name="connsiteY976" fmla="*/ 2185022 h 3682908"/>
                <a:gd name="connsiteX977" fmla="*/ 2550435 w 3862373"/>
                <a:gd name="connsiteY977" fmla="*/ 2145935 h 3682908"/>
                <a:gd name="connsiteX978" fmla="*/ 2458164 w 3862373"/>
                <a:gd name="connsiteY978" fmla="*/ 2145935 h 3682908"/>
                <a:gd name="connsiteX979" fmla="*/ 2497250 w 3862373"/>
                <a:gd name="connsiteY979" fmla="*/ 2185022 h 3682908"/>
                <a:gd name="connsiteX980" fmla="*/ 2458164 w 3862373"/>
                <a:gd name="connsiteY980" fmla="*/ 2224109 h 3682908"/>
                <a:gd name="connsiteX981" fmla="*/ 2419078 w 3862373"/>
                <a:gd name="connsiteY981" fmla="*/ 2185022 h 3682908"/>
                <a:gd name="connsiteX982" fmla="*/ 2458164 w 3862373"/>
                <a:gd name="connsiteY982" fmla="*/ 2145935 h 3682908"/>
                <a:gd name="connsiteX983" fmla="*/ 2363524 w 3862373"/>
                <a:gd name="connsiteY983" fmla="*/ 2145935 h 3682908"/>
                <a:gd name="connsiteX984" fmla="*/ 2402611 w 3862373"/>
                <a:gd name="connsiteY984" fmla="*/ 2185022 h 3682908"/>
                <a:gd name="connsiteX985" fmla="*/ 2363524 w 3862373"/>
                <a:gd name="connsiteY985" fmla="*/ 2224109 h 3682908"/>
                <a:gd name="connsiteX986" fmla="*/ 2324437 w 3862373"/>
                <a:gd name="connsiteY986" fmla="*/ 2185022 h 3682908"/>
                <a:gd name="connsiteX987" fmla="*/ 2363524 w 3862373"/>
                <a:gd name="connsiteY987" fmla="*/ 2145935 h 3682908"/>
                <a:gd name="connsiteX988" fmla="*/ 2266521 w 3862373"/>
                <a:gd name="connsiteY988" fmla="*/ 2145935 h 3682908"/>
                <a:gd name="connsiteX989" fmla="*/ 2305606 w 3862373"/>
                <a:gd name="connsiteY989" fmla="*/ 2185022 h 3682908"/>
                <a:gd name="connsiteX990" fmla="*/ 2266521 w 3862373"/>
                <a:gd name="connsiteY990" fmla="*/ 2224109 h 3682908"/>
                <a:gd name="connsiteX991" fmla="*/ 2227432 w 3862373"/>
                <a:gd name="connsiteY991" fmla="*/ 2185022 h 3682908"/>
                <a:gd name="connsiteX992" fmla="*/ 2266521 w 3862373"/>
                <a:gd name="connsiteY992" fmla="*/ 2145935 h 3682908"/>
                <a:gd name="connsiteX993" fmla="*/ 1232598 w 3862373"/>
                <a:gd name="connsiteY993" fmla="*/ 2145935 h 3682908"/>
                <a:gd name="connsiteX994" fmla="*/ 1271681 w 3862373"/>
                <a:gd name="connsiteY994" fmla="*/ 2185022 h 3682908"/>
                <a:gd name="connsiteX995" fmla="*/ 1232598 w 3862373"/>
                <a:gd name="connsiteY995" fmla="*/ 2224109 h 3682908"/>
                <a:gd name="connsiteX996" fmla="*/ 1193510 w 3862373"/>
                <a:gd name="connsiteY996" fmla="*/ 2185022 h 3682908"/>
                <a:gd name="connsiteX997" fmla="*/ 1232598 w 3862373"/>
                <a:gd name="connsiteY997" fmla="*/ 2145935 h 3682908"/>
                <a:gd name="connsiteX998" fmla="*/ 1142689 w 3862373"/>
                <a:gd name="connsiteY998" fmla="*/ 2145935 h 3682908"/>
                <a:gd name="connsiteX999" fmla="*/ 1181778 w 3862373"/>
                <a:gd name="connsiteY999" fmla="*/ 2185022 h 3682908"/>
                <a:gd name="connsiteX1000" fmla="*/ 1142689 w 3862373"/>
                <a:gd name="connsiteY1000" fmla="*/ 2224109 h 3682908"/>
                <a:gd name="connsiteX1001" fmla="*/ 1103598 w 3862373"/>
                <a:gd name="connsiteY1001" fmla="*/ 2185022 h 3682908"/>
                <a:gd name="connsiteX1002" fmla="*/ 1142689 w 3862373"/>
                <a:gd name="connsiteY1002" fmla="*/ 2145935 h 3682908"/>
                <a:gd name="connsiteX1003" fmla="*/ 1045676 w 3862373"/>
                <a:gd name="connsiteY1003" fmla="*/ 2145935 h 3682908"/>
                <a:gd name="connsiteX1004" fmla="*/ 1084764 w 3862373"/>
                <a:gd name="connsiteY1004" fmla="*/ 2185022 h 3682908"/>
                <a:gd name="connsiteX1005" fmla="*/ 1045676 w 3862373"/>
                <a:gd name="connsiteY1005" fmla="*/ 2224109 h 3682908"/>
                <a:gd name="connsiteX1006" fmla="*/ 1006591 w 3862373"/>
                <a:gd name="connsiteY1006" fmla="*/ 2185022 h 3682908"/>
                <a:gd name="connsiteX1007" fmla="*/ 1045676 w 3862373"/>
                <a:gd name="connsiteY1007" fmla="*/ 2145935 h 3682908"/>
                <a:gd name="connsiteX1008" fmla="*/ 951041 w 3862373"/>
                <a:gd name="connsiteY1008" fmla="*/ 2145935 h 3682908"/>
                <a:gd name="connsiteX1009" fmla="*/ 990126 w 3862373"/>
                <a:gd name="connsiteY1009" fmla="*/ 2185022 h 3682908"/>
                <a:gd name="connsiteX1010" fmla="*/ 951041 w 3862373"/>
                <a:gd name="connsiteY1010" fmla="*/ 2224109 h 3682908"/>
                <a:gd name="connsiteX1011" fmla="*/ 911956 w 3862373"/>
                <a:gd name="connsiteY1011" fmla="*/ 2185022 h 3682908"/>
                <a:gd name="connsiteX1012" fmla="*/ 951041 w 3862373"/>
                <a:gd name="connsiteY1012" fmla="*/ 2145935 h 3682908"/>
                <a:gd name="connsiteX1013" fmla="*/ 856406 w 3862373"/>
                <a:gd name="connsiteY1013" fmla="*/ 2145935 h 3682908"/>
                <a:gd name="connsiteX1014" fmla="*/ 895491 w 3862373"/>
                <a:gd name="connsiteY1014" fmla="*/ 2185022 h 3682908"/>
                <a:gd name="connsiteX1015" fmla="*/ 856406 w 3862373"/>
                <a:gd name="connsiteY1015" fmla="*/ 2224109 h 3682908"/>
                <a:gd name="connsiteX1016" fmla="*/ 817321 w 3862373"/>
                <a:gd name="connsiteY1016" fmla="*/ 2185022 h 3682908"/>
                <a:gd name="connsiteX1017" fmla="*/ 856406 w 3862373"/>
                <a:gd name="connsiteY1017" fmla="*/ 2145935 h 3682908"/>
                <a:gd name="connsiteX1018" fmla="*/ 3300457 w 3862373"/>
                <a:gd name="connsiteY1018" fmla="*/ 2056027 h 3682908"/>
                <a:gd name="connsiteX1019" fmla="*/ 3339544 w 3862373"/>
                <a:gd name="connsiteY1019" fmla="*/ 2095114 h 3682908"/>
                <a:gd name="connsiteX1020" fmla="*/ 3300457 w 3862373"/>
                <a:gd name="connsiteY1020" fmla="*/ 2134201 h 3682908"/>
                <a:gd name="connsiteX1021" fmla="*/ 3261369 w 3862373"/>
                <a:gd name="connsiteY1021" fmla="*/ 2095114 h 3682908"/>
                <a:gd name="connsiteX1022" fmla="*/ 3300457 w 3862373"/>
                <a:gd name="connsiteY1022" fmla="*/ 2056027 h 3682908"/>
                <a:gd name="connsiteX1023" fmla="*/ 3205817 w 3862373"/>
                <a:gd name="connsiteY1023" fmla="*/ 2056027 h 3682908"/>
                <a:gd name="connsiteX1024" fmla="*/ 3244904 w 3862373"/>
                <a:gd name="connsiteY1024" fmla="*/ 2095114 h 3682908"/>
                <a:gd name="connsiteX1025" fmla="*/ 3205817 w 3862373"/>
                <a:gd name="connsiteY1025" fmla="*/ 2134201 h 3682908"/>
                <a:gd name="connsiteX1026" fmla="*/ 3166729 w 3862373"/>
                <a:gd name="connsiteY1026" fmla="*/ 2095114 h 3682908"/>
                <a:gd name="connsiteX1027" fmla="*/ 3205817 w 3862373"/>
                <a:gd name="connsiteY1027" fmla="*/ 2056027 h 3682908"/>
                <a:gd name="connsiteX1028" fmla="*/ 3111177 w 3862373"/>
                <a:gd name="connsiteY1028" fmla="*/ 2056027 h 3682908"/>
                <a:gd name="connsiteX1029" fmla="*/ 3150264 w 3862373"/>
                <a:gd name="connsiteY1029" fmla="*/ 2095114 h 3682908"/>
                <a:gd name="connsiteX1030" fmla="*/ 3111177 w 3862373"/>
                <a:gd name="connsiteY1030" fmla="*/ 2134201 h 3682908"/>
                <a:gd name="connsiteX1031" fmla="*/ 3072089 w 3862373"/>
                <a:gd name="connsiteY1031" fmla="*/ 2095114 h 3682908"/>
                <a:gd name="connsiteX1032" fmla="*/ 3111177 w 3862373"/>
                <a:gd name="connsiteY1032" fmla="*/ 2056027 h 3682908"/>
                <a:gd name="connsiteX1033" fmla="*/ 3018902 w 3862373"/>
                <a:gd name="connsiteY1033" fmla="*/ 2056027 h 3682908"/>
                <a:gd name="connsiteX1034" fmla="*/ 3057989 w 3862373"/>
                <a:gd name="connsiteY1034" fmla="*/ 2095114 h 3682908"/>
                <a:gd name="connsiteX1035" fmla="*/ 3018902 w 3862373"/>
                <a:gd name="connsiteY1035" fmla="*/ 2134201 h 3682908"/>
                <a:gd name="connsiteX1036" fmla="*/ 2979815 w 3862373"/>
                <a:gd name="connsiteY1036" fmla="*/ 2095114 h 3682908"/>
                <a:gd name="connsiteX1037" fmla="*/ 3018902 w 3862373"/>
                <a:gd name="connsiteY1037" fmla="*/ 2056027 h 3682908"/>
                <a:gd name="connsiteX1038" fmla="*/ 2924263 w 3862373"/>
                <a:gd name="connsiteY1038" fmla="*/ 2056027 h 3682908"/>
                <a:gd name="connsiteX1039" fmla="*/ 2963349 w 3862373"/>
                <a:gd name="connsiteY1039" fmla="*/ 2095114 h 3682908"/>
                <a:gd name="connsiteX1040" fmla="*/ 2924263 w 3862373"/>
                <a:gd name="connsiteY1040" fmla="*/ 2134201 h 3682908"/>
                <a:gd name="connsiteX1041" fmla="*/ 2885175 w 3862373"/>
                <a:gd name="connsiteY1041" fmla="*/ 2095114 h 3682908"/>
                <a:gd name="connsiteX1042" fmla="*/ 2924263 w 3862373"/>
                <a:gd name="connsiteY1042" fmla="*/ 2056027 h 3682908"/>
                <a:gd name="connsiteX1043" fmla="*/ 2831987 w 3862373"/>
                <a:gd name="connsiteY1043" fmla="*/ 2056026 h 3682908"/>
                <a:gd name="connsiteX1044" fmla="*/ 2871074 w 3862373"/>
                <a:gd name="connsiteY1044" fmla="*/ 2095113 h 3682908"/>
                <a:gd name="connsiteX1045" fmla="*/ 2831987 w 3862373"/>
                <a:gd name="connsiteY1045" fmla="*/ 2134200 h 3682908"/>
                <a:gd name="connsiteX1046" fmla="*/ 2792900 w 3862373"/>
                <a:gd name="connsiteY1046" fmla="*/ 2095113 h 3682908"/>
                <a:gd name="connsiteX1047" fmla="*/ 2831987 w 3862373"/>
                <a:gd name="connsiteY1047" fmla="*/ 2056026 h 3682908"/>
                <a:gd name="connsiteX1048" fmla="*/ 2737355 w 3862373"/>
                <a:gd name="connsiteY1048" fmla="*/ 2056026 h 3682908"/>
                <a:gd name="connsiteX1049" fmla="*/ 2776434 w 3862373"/>
                <a:gd name="connsiteY1049" fmla="*/ 2095113 h 3682908"/>
                <a:gd name="connsiteX1050" fmla="*/ 2737355 w 3862373"/>
                <a:gd name="connsiteY1050" fmla="*/ 2134200 h 3682908"/>
                <a:gd name="connsiteX1051" fmla="*/ 2698264 w 3862373"/>
                <a:gd name="connsiteY1051" fmla="*/ 2095113 h 3682908"/>
                <a:gd name="connsiteX1052" fmla="*/ 2737355 w 3862373"/>
                <a:gd name="connsiteY1052" fmla="*/ 2056026 h 3682908"/>
                <a:gd name="connsiteX1053" fmla="*/ 2645073 w 3862373"/>
                <a:gd name="connsiteY1053" fmla="*/ 2056026 h 3682908"/>
                <a:gd name="connsiteX1054" fmla="*/ 2684163 w 3862373"/>
                <a:gd name="connsiteY1054" fmla="*/ 2095113 h 3682908"/>
                <a:gd name="connsiteX1055" fmla="*/ 2645073 w 3862373"/>
                <a:gd name="connsiteY1055" fmla="*/ 2134200 h 3682908"/>
                <a:gd name="connsiteX1056" fmla="*/ 2605987 w 3862373"/>
                <a:gd name="connsiteY1056" fmla="*/ 2095113 h 3682908"/>
                <a:gd name="connsiteX1057" fmla="*/ 2645073 w 3862373"/>
                <a:gd name="connsiteY1057" fmla="*/ 2056026 h 3682908"/>
                <a:gd name="connsiteX1058" fmla="*/ 2550435 w 3862373"/>
                <a:gd name="connsiteY1058" fmla="*/ 2056026 h 3682908"/>
                <a:gd name="connsiteX1059" fmla="*/ 2589522 w 3862373"/>
                <a:gd name="connsiteY1059" fmla="*/ 2095113 h 3682908"/>
                <a:gd name="connsiteX1060" fmla="*/ 2550435 w 3862373"/>
                <a:gd name="connsiteY1060" fmla="*/ 2134200 h 3682908"/>
                <a:gd name="connsiteX1061" fmla="*/ 2511350 w 3862373"/>
                <a:gd name="connsiteY1061" fmla="*/ 2095113 h 3682908"/>
                <a:gd name="connsiteX1062" fmla="*/ 2550435 w 3862373"/>
                <a:gd name="connsiteY1062" fmla="*/ 2056026 h 3682908"/>
                <a:gd name="connsiteX1063" fmla="*/ 2458164 w 3862373"/>
                <a:gd name="connsiteY1063" fmla="*/ 2056026 h 3682908"/>
                <a:gd name="connsiteX1064" fmla="*/ 2497250 w 3862373"/>
                <a:gd name="connsiteY1064" fmla="*/ 2095113 h 3682908"/>
                <a:gd name="connsiteX1065" fmla="*/ 2458164 w 3862373"/>
                <a:gd name="connsiteY1065" fmla="*/ 2134200 h 3682908"/>
                <a:gd name="connsiteX1066" fmla="*/ 2419078 w 3862373"/>
                <a:gd name="connsiteY1066" fmla="*/ 2095113 h 3682908"/>
                <a:gd name="connsiteX1067" fmla="*/ 2458164 w 3862373"/>
                <a:gd name="connsiteY1067" fmla="*/ 2056026 h 3682908"/>
                <a:gd name="connsiteX1068" fmla="*/ 2363524 w 3862373"/>
                <a:gd name="connsiteY1068" fmla="*/ 2056026 h 3682908"/>
                <a:gd name="connsiteX1069" fmla="*/ 2402609 w 3862373"/>
                <a:gd name="connsiteY1069" fmla="*/ 2095113 h 3682908"/>
                <a:gd name="connsiteX1070" fmla="*/ 2363524 w 3862373"/>
                <a:gd name="connsiteY1070" fmla="*/ 2134200 h 3682908"/>
                <a:gd name="connsiteX1071" fmla="*/ 2324437 w 3862373"/>
                <a:gd name="connsiteY1071" fmla="*/ 2095113 h 3682908"/>
                <a:gd name="connsiteX1072" fmla="*/ 2363524 w 3862373"/>
                <a:gd name="connsiteY1072" fmla="*/ 2056026 h 3682908"/>
                <a:gd name="connsiteX1073" fmla="*/ 2266520 w 3862373"/>
                <a:gd name="connsiteY1073" fmla="*/ 2056026 h 3682908"/>
                <a:gd name="connsiteX1074" fmla="*/ 2305606 w 3862373"/>
                <a:gd name="connsiteY1074" fmla="*/ 2095113 h 3682908"/>
                <a:gd name="connsiteX1075" fmla="*/ 2266520 w 3862373"/>
                <a:gd name="connsiteY1075" fmla="*/ 2134200 h 3682908"/>
                <a:gd name="connsiteX1076" fmla="*/ 2227431 w 3862373"/>
                <a:gd name="connsiteY1076" fmla="*/ 2095113 h 3682908"/>
                <a:gd name="connsiteX1077" fmla="*/ 2266520 w 3862373"/>
                <a:gd name="connsiteY1077" fmla="*/ 2056026 h 3682908"/>
                <a:gd name="connsiteX1078" fmla="*/ 856407 w 3862373"/>
                <a:gd name="connsiteY1078" fmla="*/ 2056026 h 3682908"/>
                <a:gd name="connsiteX1079" fmla="*/ 895492 w 3862373"/>
                <a:gd name="connsiteY1079" fmla="*/ 2095113 h 3682908"/>
                <a:gd name="connsiteX1080" fmla="*/ 856407 w 3862373"/>
                <a:gd name="connsiteY1080" fmla="*/ 2134200 h 3682908"/>
                <a:gd name="connsiteX1081" fmla="*/ 817323 w 3862373"/>
                <a:gd name="connsiteY1081" fmla="*/ 2095113 h 3682908"/>
                <a:gd name="connsiteX1082" fmla="*/ 856407 w 3862373"/>
                <a:gd name="connsiteY1082" fmla="*/ 2056026 h 3682908"/>
                <a:gd name="connsiteX1083" fmla="*/ 764138 w 3862373"/>
                <a:gd name="connsiteY1083" fmla="*/ 2056026 h 3682908"/>
                <a:gd name="connsiteX1084" fmla="*/ 803223 w 3862373"/>
                <a:gd name="connsiteY1084" fmla="*/ 2095113 h 3682908"/>
                <a:gd name="connsiteX1085" fmla="*/ 764138 w 3862373"/>
                <a:gd name="connsiteY1085" fmla="*/ 2134200 h 3682908"/>
                <a:gd name="connsiteX1086" fmla="*/ 725053 w 3862373"/>
                <a:gd name="connsiteY1086" fmla="*/ 2095113 h 3682908"/>
                <a:gd name="connsiteX1087" fmla="*/ 764138 w 3862373"/>
                <a:gd name="connsiteY1087" fmla="*/ 2056026 h 3682908"/>
                <a:gd name="connsiteX1088" fmla="*/ 3584377 w 3862373"/>
                <a:gd name="connsiteY1088" fmla="*/ 1973215 h 3682908"/>
                <a:gd name="connsiteX1089" fmla="*/ 3623463 w 3862373"/>
                <a:gd name="connsiteY1089" fmla="*/ 2012302 h 3682908"/>
                <a:gd name="connsiteX1090" fmla="*/ 3584377 w 3862373"/>
                <a:gd name="connsiteY1090" fmla="*/ 2051389 h 3682908"/>
                <a:gd name="connsiteX1091" fmla="*/ 3545289 w 3862373"/>
                <a:gd name="connsiteY1091" fmla="*/ 2012302 h 3682908"/>
                <a:gd name="connsiteX1092" fmla="*/ 3584377 w 3862373"/>
                <a:gd name="connsiteY1092" fmla="*/ 1973215 h 3682908"/>
                <a:gd name="connsiteX1093" fmla="*/ 3489737 w 3862373"/>
                <a:gd name="connsiteY1093" fmla="*/ 1973215 h 3682908"/>
                <a:gd name="connsiteX1094" fmla="*/ 3528823 w 3862373"/>
                <a:gd name="connsiteY1094" fmla="*/ 2012302 h 3682908"/>
                <a:gd name="connsiteX1095" fmla="*/ 3489737 w 3862373"/>
                <a:gd name="connsiteY1095" fmla="*/ 2051389 h 3682908"/>
                <a:gd name="connsiteX1096" fmla="*/ 3450649 w 3862373"/>
                <a:gd name="connsiteY1096" fmla="*/ 2012302 h 3682908"/>
                <a:gd name="connsiteX1097" fmla="*/ 3489737 w 3862373"/>
                <a:gd name="connsiteY1097" fmla="*/ 1973215 h 3682908"/>
                <a:gd name="connsiteX1098" fmla="*/ 3392731 w 3862373"/>
                <a:gd name="connsiteY1098" fmla="*/ 1973215 h 3682908"/>
                <a:gd name="connsiteX1099" fmla="*/ 3431819 w 3862373"/>
                <a:gd name="connsiteY1099" fmla="*/ 2012302 h 3682908"/>
                <a:gd name="connsiteX1100" fmla="*/ 3392731 w 3862373"/>
                <a:gd name="connsiteY1100" fmla="*/ 2051389 h 3682908"/>
                <a:gd name="connsiteX1101" fmla="*/ 3353644 w 3862373"/>
                <a:gd name="connsiteY1101" fmla="*/ 2012302 h 3682908"/>
                <a:gd name="connsiteX1102" fmla="*/ 3392731 w 3862373"/>
                <a:gd name="connsiteY1102" fmla="*/ 1973215 h 3682908"/>
                <a:gd name="connsiteX1103" fmla="*/ 3205815 w 3862373"/>
                <a:gd name="connsiteY1103" fmla="*/ 1973215 h 3682908"/>
                <a:gd name="connsiteX1104" fmla="*/ 3244903 w 3862373"/>
                <a:gd name="connsiteY1104" fmla="*/ 2012302 h 3682908"/>
                <a:gd name="connsiteX1105" fmla="*/ 3205815 w 3862373"/>
                <a:gd name="connsiteY1105" fmla="*/ 2051389 h 3682908"/>
                <a:gd name="connsiteX1106" fmla="*/ 3166728 w 3862373"/>
                <a:gd name="connsiteY1106" fmla="*/ 2012302 h 3682908"/>
                <a:gd name="connsiteX1107" fmla="*/ 3205815 w 3862373"/>
                <a:gd name="connsiteY1107" fmla="*/ 1973215 h 3682908"/>
                <a:gd name="connsiteX1108" fmla="*/ 3111175 w 3862373"/>
                <a:gd name="connsiteY1108" fmla="*/ 1973215 h 3682908"/>
                <a:gd name="connsiteX1109" fmla="*/ 3150263 w 3862373"/>
                <a:gd name="connsiteY1109" fmla="*/ 2012302 h 3682908"/>
                <a:gd name="connsiteX1110" fmla="*/ 3111175 w 3862373"/>
                <a:gd name="connsiteY1110" fmla="*/ 2051389 h 3682908"/>
                <a:gd name="connsiteX1111" fmla="*/ 3072088 w 3862373"/>
                <a:gd name="connsiteY1111" fmla="*/ 2012302 h 3682908"/>
                <a:gd name="connsiteX1112" fmla="*/ 3111175 w 3862373"/>
                <a:gd name="connsiteY1112" fmla="*/ 1973215 h 3682908"/>
                <a:gd name="connsiteX1113" fmla="*/ 3018902 w 3862373"/>
                <a:gd name="connsiteY1113" fmla="*/ 1973215 h 3682908"/>
                <a:gd name="connsiteX1114" fmla="*/ 3057989 w 3862373"/>
                <a:gd name="connsiteY1114" fmla="*/ 2012302 h 3682908"/>
                <a:gd name="connsiteX1115" fmla="*/ 3018902 w 3862373"/>
                <a:gd name="connsiteY1115" fmla="*/ 2051389 h 3682908"/>
                <a:gd name="connsiteX1116" fmla="*/ 2979815 w 3862373"/>
                <a:gd name="connsiteY1116" fmla="*/ 2012302 h 3682908"/>
                <a:gd name="connsiteX1117" fmla="*/ 3018902 w 3862373"/>
                <a:gd name="connsiteY1117" fmla="*/ 1973215 h 3682908"/>
                <a:gd name="connsiteX1118" fmla="*/ 2924263 w 3862373"/>
                <a:gd name="connsiteY1118" fmla="*/ 1973215 h 3682908"/>
                <a:gd name="connsiteX1119" fmla="*/ 2963349 w 3862373"/>
                <a:gd name="connsiteY1119" fmla="*/ 2012302 h 3682908"/>
                <a:gd name="connsiteX1120" fmla="*/ 2924263 w 3862373"/>
                <a:gd name="connsiteY1120" fmla="*/ 2051389 h 3682908"/>
                <a:gd name="connsiteX1121" fmla="*/ 2885175 w 3862373"/>
                <a:gd name="connsiteY1121" fmla="*/ 2012302 h 3682908"/>
                <a:gd name="connsiteX1122" fmla="*/ 2924263 w 3862373"/>
                <a:gd name="connsiteY1122" fmla="*/ 1973215 h 3682908"/>
                <a:gd name="connsiteX1123" fmla="*/ 2831987 w 3862373"/>
                <a:gd name="connsiteY1123" fmla="*/ 1973215 h 3682908"/>
                <a:gd name="connsiteX1124" fmla="*/ 2871074 w 3862373"/>
                <a:gd name="connsiteY1124" fmla="*/ 2012302 h 3682908"/>
                <a:gd name="connsiteX1125" fmla="*/ 2831987 w 3862373"/>
                <a:gd name="connsiteY1125" fmla="*/ 2051389 h 3682908"/>
                <a:gd name="connsiteX1126" fmla="*/ 2792900 w 3862373"/>
                <a:gd name="connsiteY1126" fmla="*/ 2012302 h 3682908"/>
                <a:gd name="connsiteX1127" fmla="*/ 2831987 w 3862373"/>
                <a:gd name="connsiteY1127" fmla="*/ 1973215 h 3682908"/>
                <a:gd name="connsiteX1128" fmla="*/ 2737356 w 3862373"/>
                <a:gd name="connsiteY1128" fmla="*/ 1973215 h 3682908"/>
                <a:gd name="connsiteX1129" fmla="*/ 2776434 w 3862373"/>
                <a:gd name="connsiteY1129" fmla="*/ 2012302 h 3682908"/>
                <a:gd name="connsiteX1130" fmla="*/ 2737356 w 3862373"/>
                <a:gd name="connsiteY1130" fmla="*/ 2051389 h 3682908"/>
                <a:gd name="connsiteX1131" fmla="*/ 2698264 w 3862373"/>
                <a:gd name="connsiteY1131" fmla="*/ 2012302 h 3682908"/>
                <a:gd name="connsiteX1132" fmla="*/ 2737356 w 3862373"/>
                <a:gd name="connsiteY1132" fmla="*/ 1973215 h 3682908"/>
                <a:gd name="connsiteX1133" fmla="*/ 2645073 w 3862373"/>
                <a:gd name="connsiteY1133" fmla="*/ 1973215 h 3682908"/>
                <a:gd name="connsiteX1134" fmla="*/ 2684163 w 3862373"/>
                <a:gd name="connsiteY1134" fmla="*/ 2012302 h 3682908"/>
                <a:gd name="connsiteX1135" fmla="*/ 2645073 w 3862373"/>
                <a:gd name="connsiteY1135" fmla="*/ 2051389 h 3682908"/>
                <a:gd name="connsiteX1136" fmla="*/ 2605987 w 3862373"/>
                <a:gd name="connsiteY1136" fmla="*/ 2012302 h 3682908"/>
                <a:gd name="connsiteX1137" fmla="*/ 2645073 w 3862373"/>
                <a:gd name="connsiteY1137" fmla="*/ 1973215 h 3682908"/>
                <a:gd name="connsiteX1138" fmla="*/ 2550435 w 3862373"/>
                <a:gd name="connsiteY1138" fmla="*/ 1973215 h 3682908"/>
                <a:gd name="connsiteX1139" fmla="*/ 2589522 w 3862373"/>
                <a:gd name="connsiteY1139" fmla="*/ 2012302 h 3682908"/>
                <a:gd name="connsiteX1140" fmla="*/ 2550435 w 3862373"/>
                <a:gd name="connsiteY1140" fmla="*/ 2051389 h 3682908"/>
                <a:gd name="connsiteX1141" fmla="*/ 2511351 w 3862373"/>
                <a:gd name="connsiteY1141" fmla="*/ 2012302 h 3682908"/>
                <a:gd name="connsiteX1142" fmla="*/ 2550435 w 3862373"/>
                <a:gd name="connsiteY1142" fmla="*/ 1973215 h 3682908"/>
                <a:gd name="connsiteX1143" fmla="*/ 2458164 w 3862373"/>
                <a:gd name="connsiteY1143" fmla="*/ 1973215 h 3682908"/>
                <a:gd name="connsiteX1144" fmla="*/ 2497250 w 3862373"/>
                <a:gd name="connsiteY1144" fmla="*/ 2012302 h 3682908"/>
                <a:gd name="connsiteX1145" fmla="*/ 2458164 w 3862373"/>
                <a:gd name="connsiteY1145" fmla="*/ 2051389 h 3682908"/>
                <a:gd name="connsiteX1146" fmla="*/ 2419078 w 3862373"/>
                <a:gd name="connsiteY1146" fmla="*/ 2012302 h 3682908"/>
                <a:gd name="connsiteX1147" fmla="*/ 2458164 w 3862373"/>
                <a:gd name="connsiteY1147" fmla="*/ 1973215 h 3682908"/>
                <a:gd name="connsiteX1148" fmla="*/ 2363524 w 3862373"/>
                <a:gd name="connsiteY1148" fmla="*/ 1973215 h 3682908"/>
                <a:gd name="connsiteX1149" fmla="*/ 2402609 w 3862373"/>
                <a:gd name="connsiteY1149" fmla="*/ 2012302 h 3682908"/>
                <a:gd name="connsiteX1150" fmla="*/ 2363524 w 3862373"/>
                <a:gd name="connsiteY1150" fmla="*/ 2051389 h 3682908"/>
                <a:gd name="connsiteX1151" fmla="*/ 2324437 w 3862373"/>
                <a:gd name="connsiteY1151" fmla="*/ 2012302 h 3682908"/>
                <a:gd name="connsiteX1152" fmla="*/ 2363524 w 3862373"/>
                <a:gd name="connsiteY1152" fmla="*/ 1973215 h 3682908"/>
                <a:gd name="connsiteX1153" fmla="*/ 2266521 w 3862373"/>
                <a:gd name="connsiteY1153" fmla="*/ 1973215 h 3682908"/>
                <a:gd name="connsiteX1154" fmla="*/ 2305606 w 3862373"/>
                <a:gd name="connsiteY1154" fmla="*/ 2012302 h 3682908"/>
                <a:gd name="connsiteX1155" fmla="*/ 2266521 w 3862373"/>
                <a:gd name="connsiteY1155" fmla="*/ 2051389 h 3682908"/>
                <a:gd name="connsiteX1156" fmla="*/ 2227431 w 3862373"/>
                <a:gd name="connsiteY1156" fmla="*/ 2012302 h 3682908"/>
                <a:gd name="connsiteX1157" fmla="*/ 2266521 w 3862373"/>
                <a:gd name="connsiteY1157" fmla="*/ 1973215 h 3682908"/>
                <a:gd name="connsiteX1158" fmla="*/ 1142694 w 3862373"/>
                <a:gd name="connsiteY1158" fmla="*/ 1973215 h 3682908"/>
                <a:gd name="connsiteX1159" fmla="*/ 1181781 w 3862373"/>
                <a:gd name="connsiteY1159" fmla="*/ 2012302 h 3682908"/>
                <a:gd name="connsiteX1160" fmla="*/ 1142694 w 3862373"/>
                <a:gd name="connsiteY1160" fmla="*/ 2051389 h 3682908"/>
                <a:gd name="connsiteX1161" fmla="*/ 1103602 w 3862373"/>
                <a:gd name="connsiteY1161" fmla="*/ 2012302 h 3682908"/>
                <a:gd name="connsiteX1162" fmla="*/ 1142694 w 3862373"/>
                <a:gd name="connsiteY1162" fmla="*/ 1973215 h 3682908"/>
                <a:gd name="connsiteX1163" fmla="*/ 764140 w 3862373"/>
                <a:gd name="connsiteY1163" fmla="*/ 1973215 h 3682908"/>
                <a:gd name="connsiteX1164" fmla="*/ 803226 w 3862373"/>
                <a:gd name="connsiteY1164" fmla="*/ 2012302 h 3682908"/>
                <a:gd name="connsiteX1165" fmla="*/ 764140 w 3862373"/>
                <a:gd name="connsiteY1165" fmla="*/ 2051389 h 3682908"/>
                <a:gd name="connsiteX1166" fmla="*/ 725056 w 3862373"/>
                <a:gd name="connsiteY1166" fmla="*/ 2012302 h 3682908"/>
                <a:gd name="connsiteX1167" fmla="*/ 764140 w 3862373"/>
                <a:gd name="connsiteY1167" fmla="*/ 1973215 h 3682908"/>
                <a:gd name="connsiteX1168" fmla="*/ 669495 w 3862373"/>
                <a:gd name="connsiteY1168" fmla="*/ 1973215 h 3682908"/>
                <a:gd name="connsiteX1169" fmla="*/ 708592 w 3862373"/>
                <a:gd name="connsiteY1169" fmla="*/ 2012302 h 3682908"/>
                <a:gd name="connsiteX1170" fmla="*/ 669495 w 3862373"/>
                <a:gd name="connsiteY1170" fmla="*/ 2051389 h 3682908"/>
                <a:gd name="connsiteX1171" fmla="*/ 630416 w 3862373"/>
                <a:gd name="connsiteY1171" fmla="*/ 2012302 h 3682908"/>
                <a:gd name="connsiteX1172" fmla="*/ 669495 w 3862373"/>
                <a:gd name="connsiteY1172" fmla="*/ 1973215 h 3682908"/>
                <a:gd name="connsiteX1173" fmla="*/ 577223 w 3862373"/>
                <a:gd name="connsiteY1173" fmla="*/ 1973215 h 3682908"/>
                <a:gd name="connsiteX1174" fmla="*/ 616315 w 3862373"/>
                <a:gd name="connsiteY1174" fmla="*/ 2012302 h 3682908"/>
                <a:gd name="connsiteX1175" fmla="*/ 577223 w 3862373"/>
                <a:gd name="connsiteY1175" fmla="*/ 2051389 h 3682908"/>
                <a:gd name="connsiteX1176" fmla="*/ 538132 w 3862373"/>
                <a:gd name="connsiteY1176" fmla="*/ 2012302 h 3682908"/>
                <a:gd name="connsiteX1177" fmla="*/ 577223 w 3862373"/>
                <a:gd name="connsiteY1177" fmla="*/ 1973215 h 3682908"/>
                <a:gd name="connsiteX1178" fmla="*/ 484944 w 3862373"/>
                <a:gd name="connsiteY1178" fmla="*/ 1973215 h 3682908"/>
                <a:gd name="connsiteX1179" fmla="*/ 524029 w 3862373"/>
                <a:gd name="connsiteY1179" fmla="*/ 2012302 h 3682908"/>
                <a:gd name="connsiteX1180" fmla="*/ 484944 w 3862373"/>
                <a:gd name="connsiteY1180" fmla="*/ 2051389 h 3682908"/>
                <a:gd name="connsiteX1181" fmla="*/ 445862 w 3862373"/>
                <a:gd name="connsiteY1181" fmla="*/ 2012302 h 3682908"/>
                <a:gd name="connsiteX1182" fmla="*/ 484944 w 3862373"/>
                <a:gd name="connsiteY1182" fmla="*/ 1973215 h 3682908"/>
                <a:gd name="connsiteX1183" fmla="*/ 3679017 w 3862373"/>
                <a:gd name="connsiteY1183" fmla="*/ 1892773 h 3682908"/>
                <a:gd name="connsiteX1184" fmla="*/ 3718103 w 3862373"/>
                <a:gd name="connsiteY1184" fmla="*/ 1931860 h 3682908"/>
                <a:gd name="connsiteX1185" fmla="*/ 3679017 w 3862373"/>
                <a:gd name="connsiteY1185" fmla="*/ 1970947 h 3682908"/>
                <a:gd name="connsiteX1186" fmla="*/ 3639929 w 3862373"/>
                <a:gd name="connsiteY1186" fmla="*/ 1931860 h 3682908"/>
                <a:gd name="connsiteX1187" fmla="*/ 3679017 w 3862373"/>
                <a:gd name="connsiteY1187" fmla="*/ 1892773 h 3682908"/>
                <a:gd name="connsiteX1188" fmla="*/ 3584377 w 3862373"/>
                <a:gd name="connsiteY1188" fmla="*/ 1892773 h 3682908"/>
                <a:gd name="connsiteX1189" fmla="*/ 3623463 w 3862373"/>
                <a:gd name="connsiteY1189" fmla="*/ 1931860 h 3682908"/>
                <a:gd name="connsiteX1190" fmla="*/ 3584377 w 3862373"/>
                <a:gd name="connsiteY1190" fmla="*/ 1970947 h 3682908"/>
                <a:gd name="connsiteX1191" fmla="*/ 3545289 w 3862373"/>
                <a:gd name="connsiteY1191" fmla="*/ 1931860 h 3682908"/>
                <a:gd name="connsiteX1192" fmla="*/ 3584377 w 3862373"/>
                <a:gd name="connsiteY1192" fmla="*/ 1892773 h 3682908"/>
                <a:gd name="connsiteX1193" fmla="*/ 3489737 w 3862373"/>
                <a:gd name="connsiteY1193" fmla="*/ 1892773 h 3682908"/>
                <a:gd name="connsiteX1194" fmla="*/ 3528823 w 3862373"/>
                <a:gd name="connsiteY1194" fmla="*/ 1931860 h 3682908"/>
                <a:gd name="connsiteX1195" fmla="*/ 3489737 w 3862373"/>
                <a:gd name="connsiteY1195" fmla="*/ 1970947 h 3682908"/>
                <a:gd name="connsiteX1196" fmla="*/ 3450649 w 3862373"/>
                <a:gd name="connsiteY1196" fmla="*/ 1931860 h 3682908"/>
                <a:gd name="connsiteX1197" fmla="*/ 3489737 w 3862373"/>
                <a:gd name="connsiteY1197" fmla="*/ 1892773 h 3682908"/>
                <a:gd name="connsiteX1198" fmla="*/ 3392731 w 3862373"/>
                <a:gd name="connsiteY1198" fmla="*/ 1892773 h 3682908"/>
                <a:gd name="connsiteX1199" fmla="*/ 3431819 w 3862373"/>
                <a:gd name="connsiteY1199" fmla="*/ 1931860 h 3682908"/>
                <a:gd name="connsiteX1200" fmla="*/ 3392731 w 3862373"/>
                <a:gd name="connsiteY1200" fmla="*/ 1970947 h 3682908"/>
                <a:gd name="connsiteX1201" fmla="*/ 3353644 w 3862373"/>
                <a:gd name="connsiteY1201" fmla="*/ 1931860 h 3682908"/>
                <a:gd name="connsiteX1202" fmla="*/ 3392731 w 3862373"/>
                <a:gd name="connsiteY1202" fmla="*/ 1892773 h 3682908"/>
                <a:gd name="connsiteX1203" fmla="*/ 3205815 w 3862373"/>
                <a:gd name="connsiteY1203" fmla="*/ 1892773 h 3682908"/>
                <a:gd name="connsiteX1204" fmla="*/ 3244903 w 3862373"/>
                <a:gd name="connsiteY1204" fmla="*/ 1931860 h 3682908"/>
                <a:gd name="connsiteX1205" fmla="*/ 3205815 w 3862373"/>
                <a:gd name="connsiteY1205" fmla="*/ 1970947 h 3682908"/>
                <a:gd name="connsiteX1206" fmla="*/ 3166728 w 3862373"/>
                <a:gd name="connsiteY1206" fmla="*/ 1931860 h 3682908"/>
                <a:gd name="connsiteX1207" fmla="*/ 3205815 w 3862373"/>
                <a:gd name="connsiteY1207" fmla="*/ 1892773 h 3682908"/>
                <a:gd name="connsiteX1208" fmla="*/ 3111175 w 3862373"/>
                <a:gd name="connsiteY1208" fmla="*/ 1892773 h 3682908"/>
                <a:gd name="connsiteX1209" fmla="*/ 3150263 w 3862373"/>
                <a:gd name="connsiteY1209" fmla="*/ 1931860 h 3682908"/>
                <a:gd name="connsiteX1210" fmla="*/ 3111175 w 3862373"/>
                <a:gd name="connsiteY1210" fmla="*/ 1970947 h 3682908"/>
                <a:gd name="connsiteX1211" fmla="*/ 3072088 w 3862373"/>
                <a:gd name="connsiteY1211" fmla="*/ 1931860 h 3682908"/>
                <a:gd name="connsiteX1212" fmla="*/ 3111175 w 3862373"/>
                <a:gd name="connsiteY1212" fmla="*/ 1892773 h 3682908"/>
                <a:gd name="connsiteX1213" fmla="*/ 3018902 w 3862373"/>
                <a:gd name="connsiteY1213" fmla="*/ 1892773 h 3682908"/>
                <a:gd name="connsiteX1214" fmla="*/ 3057989 w 3862373"/>
                <a:gd name="connsiteY1214" fmla="*/ 1931860 h 3682908"/>
                <a:gd name="connsiteX1215" fmla="*/ 3018902 w 3862373"/>
                <a:gd name="connsiteY1215" fmla="*/ 1970947 h 3682908"/>
                <a:gd name="connsiteX1216" fmla="*/ 2979815 w 3862373"/>
                <a:gd name="connsiteY1216" fmla="*/ 1931860 h 3682908"/>
                <a:gd name="connsiteX1217" fmla="*/ 3018902 w 3862373"/>
                <a:gd name="connsiteY1217" fmla="*/ 1892773 h 3682908"/>
                <a:gd name="connsiteX1218" fmla="*/ 2924263 w 3862373"/>
                <a:gd name="connsiteY1218" fmla="*/ 1892773 h 3682908"/>
                <a:gd name="connsiteX1219" fmla="*/ 2963349 w 3862373"/>
                <a:gd name="connsiteY1219" fmla="*/ 1931860 h 3682908"/>
                <a:gd name="connsiteX1220" fmla="*/ 2924263 w 3862373"/>
                <a:gd name="connsiteY1220" fmla="*/ 1970947 h 3682908"/>
                <a:gd name="connsiteX1221" fmla="*/ 2885175 w 3862373"/>
                <a:gd name="connsiteY1221" fmla="*/ 1931860 h 3682908"/>
                <a:gd name="connsiteX1222" fmla="*/ 2924263 w 3862373"/>
                <a:gd name="connsiteY1222" fmla="*/ 1892773 h 3682908"/>
                <a:gd name="connsiteX1223" fmla="*/ 2831987 w 3862373"/>
                <a:gd name="connsiteY1223" fmla="*/ 1892773 h 3682908"/>
                <a:gd name="connsiteX1224" fmla="*/ 2871074 w 3862373"/>
                <a:gd name="connsiteY1224" fmla="*/ 1931860 h 3682908"/>
                <a:gd name="connsiteX1225" fmla="*/ 2831987 w 3862373"/>
                <a:gd name="connsiteY1225" fmla="*/ 1970947 h 3682908"/>
                <a:gd name="connsiteX1226" fmla="*/ 2792900 w 3862373"/>
                <a:gd name="connsiteY1226" fmla="*/ 1931860 h 3682908"/>
                <a:gd name="connsiteX1227" fmla="*/ 2831987 w 3862373"/>
                <a:gd name="connsiteY1227" fmla="*/ 1892773 h 3682908"/>
                <a:gd name="connsiteX1228" fmla="*/ 2737356 w 3862373"/>
                <a:gd name="connsiteY1228" fmla="*/ 1892773 h 3682908"/>
                <a:gd name="connsiteX1229" fmla="*/ 2776434 w 3862373"/>
                <a:gd name="connsiteY1229" fmla="*/ 1931860 h 3682908"/>
                <a:gd name="connsiteX1230" fmla="*/ 2737356 w 3862373"/>
                <a:gd name="connsiteY1230" fmla="*/ 1970947 h 3682908"/>
                <a:gd name="connsiteX1231" fmla="*/ 2698265 w 3862373"/>
                <a:gd name="connsiteY1231" fmla="*/ 1931860 h 3682908"/>
                <a:gd name="connsiteX1232" fmla="*/ 2737356 w 3862373"/>
                <a:gd name="connsiteY1232" fmla="*/ 1892773 h 3682908"/>
                <a:gd name="connsiteX1233" fmla="*/ 2645073 w 3862373"/>
                <a:gd name="connsiteY1233" fmla="*/ 1892773 h 3682908"/>
                <a:gd name="connsiteX1234" fmla="*/ 2684163 w 3862373"/>
                <a:gd name="connsiteY1234" fmla="*/ 1931860 h 3682908"/>
                <a:gd name="connsiteX1235" fmla="*/ 2645073 w 3862373"/>
                <a:gd name="connsiteY1235" fmla="*/ 1970947 h 3682908"/>
                <a:gd name="connsiteX1236" fmla="*/ 2605987 w 3862373"/>
                <a:gd name="connsiteY1236" fmla="*/ 1931860 h 3682908"/>
                <a:gd name="connsiteX1237" fmla="*/ 2645073 w 3862373"/>
                <a:gd name="connsiteY1237" fmla="*/ 1892773 h 3682908"/>
                <a:gd name="connsiteX1238" fmla="*/ 2550436 w 3862373"/>
                <a:gd name="connsiteY1238" fmla="*/ 1892773 h 3682908"/>
                <a:gd name="connsiteX1239" fmla="*/ 2589522 w 3862373"/>
                <a:gd name="connsiteY1239" fmla="*/ 1931860 h 3682908"/>
                <a:gd name="connsiteX1240" fmla="*/ 2550436 w 3862373"/>
                <a:gd name="connsiteY1240" fmla="*/ 1970947 h 3682908"/>
                <a:gd name="connsiteX1241" fmla="*/ 2511351 w 3862373"/>
                <a:gd name="connsiteY1241" fmla="*/ 1931860 h 3682908"/>
                <a:gd name="connsiteX1242" fmla="*/ 2550436 w 3862373"/>
                <a:gd name="connsiteY1242" fmla="*/ 1892773 h 3682908"/>
                <a:gd name="connsiteX1243" fmla="*/ 2458164 w 3862373"/>
                <a:gd name="connsiteY1243" fmla="*/ 1892773 h 3682908"/>
                <a:gd name="connsiteX1244" fmla="*/ 2497251 w 3862373"/>
                <a:gd name="connsiteY1244" fmla="*/ 1931860 h 3682908"/>
                <a:gd name="connsiteX1245" fmla="*/ 2458164 w 3862373"/>
                <a:gd name="connsiteY1245" fmla="*/ 1970947 h 3682908"/>
                <a:gd name="connsiteX1246" fmla="*/ 2419078 w 3862373"/>
                <a:gd name="connsiteY1246" fmla="*/ 1931860 h 3682908"/>
                <a:gd name="connsiteX1247" fmla="*/ 2458164 w 3862373"/>
                <a:gd name="connsiteY1247" fmla="*/ 1892773 h 3682908"/>
                <a:gd name="connsiteX1248" fmla="*/ 2363524 w 3862373"/>
                <a:gd name="connsiteY1248" fmla="*/ 1892773 h 3682908"/>
                <a:gd name="connsiteX1249" fmla="*/ 2402611 w 3862373"/>
                <a:gd name="connsiteY1249" fmla="*/ 1931860 h 3682908"/>
                <a:gd name="connsiteX1250" fmla="*/ 2363524 w 3862373"/>
                <a:gd name="connsiteY1250" fmla="*/ 1970947 h 3682908"/>
                <a:gd name="connsiteX1251" fmla="*/ 2324437 w 3862373"/>
                <a:gd name="connsiteY1251" fmla="*/ 1931860 h 3682908"/>
                <a:gd name="connsiteX1252" fmla="*/ 2363524 w 3862373"/>
                <a:gd name="connsiteY1252" fmla="*/ 1892773 h 3682908"/>
                <a:gd name="connsiteX1253" fmla="*/ 2266521 w 3862373"/>
                <a:gd name="connsiteY1253" fmla="*/ 1892773 h 3682908"/>
                <a:gd name="connsiteX1254" fmla="*/ 2305606 w 3862373"/>
                <a:gd name="connsiteY1254" fmla="*/ 1931860 h 3682908"/>
                <a:gd name="connsiteX1255" fmla="*/ 2266521 w 3862373"/>
                <a:gd name="connsiteY1255" fmla="*/ 1970947 h 3682908"/>
                <a:gd name="connsiteX1256" fmla="*/ 2227432 w 3862373"/>
                <a:gd name="connsiteY1256" fmla="*/ 1931860 h 3682908"/>
                <a:gd name="connsiteX1257" fmla="*/ 2266521 w 3862373"/>
                <a:gd name="connsiteY1257" fmla="*/ 1892773 h 3682908"/>
                <a:gd name="connsiteX1258" fmla="*/ 951048 w 3862373"/>
                <a:gd name="connsiteY1258" fmla="*/ 1892773 h 3682908"/>
                <a:gd name="connsiteX1259" fmla="*/ 990133 w 3862373"/>
                <a:gd name="connsiteY1259" fmla="*/ 1931860 h 3682908"/>
                <a:gd name="connsiteX1260" fmla="*/ 951048 w 3862373"/>
                <a:gd name="connsiteY1260" fmla="*/ 1970947 h 3682908"/>
                <a:gd name="connsiteX1261" fmla="*/ 911963 w 3862373"/>
                <a:gd name="connsiteY1261" fmla="*/ 1931860 h 3682908"/>
                <a:gd name="connsiteX1262" fmla="*/ 951048 w 3862373"/>
                <a:gd name="connsiteY1262" fmla="*/ 1892773 h 3682908"/>
                <a:gd name="connsiteX1263" fmla="*/ 764144 w 3862373"/>
                <a:gd name="connsiteY1263" fmla="*/ 1892773 h 3682908"/>
                <a:gd name="connsiteX1264" fmla="*/ 803230 w 3862373"/>
                <a:gd name="connsiteY1264" fmla="*/ 1931860 h 3682908"/>
                <a:gd name="connsiteX1265" fmla="*/ 764144 w 3862373"/>
                <a:gd name="connsiteY1265" fmla="*/ 1970947 h 3682908"/>
                <a:gd name="connsiteX1266" fmla="*/ 725059 w 3862373"/>
                <a:gd name="connsiteY1266" fmla="*/ 1931860 h 3682908"/>
                <a:gd name="connsiteX1267" fmla="*/ 764144 w 3862373"/>
                <a:gd name="connsiteY1267" fmla="*/ 1892773 h 3682908"/>
                <a:gd name="connsiteX1268" fmla="*/ 577226 w 3862373"/>
                <a:gd name="connsiteY1268" fmla="*/ 1892773 h 3682908"/>
                <a:gd name="connsiteX1269" fmla="*/ 616318 w 3862373"/>
                <a:gd name="connsiteY1269" fmla="*/ 1931860 h 3682908"/>
                <a:gd name="connsiteX1270" fmla="*/ 577226 w 3862373"/>
                <a:gd name="connsiteY1270" fmla="*/ 1970947 h 3682908"/>
                <a:gd name="connsiteX1271" fmla="*/ 538134 w 3862373"/>
                <a:gd name="connsiteY1271" fmla="*/ 1931860 h 3682908"/>
                <a:gd name="connsiteX1272" fmla="*/ 577226 w 3862373"/>
                <a:gd name="connsiteY1272" fmla="*/ 1892773 h 3682908"/>
                <a:gd name="connsiteX1273" fmla="*/ 484945 w 3862373"/>
                <a:gd name="connsiteY1273" fmla="*/ 1892773 h 3682908"/>
                <a:gd name="connsiteX1274" fmla="*/ 524032 w 3862373"/>
                <a:gd name="connsiteY1274" fmla="*/ 1931860 h 3682908"/>
                <a:gd name="connsiteX1275" fmla="*/ 484945 w 3862373"/>
                <a:gd name="connsiteY1275" fmla="*/ 1970947 h 3682908"/>
                <a:gd name="connsiteX1276" fmla="*/ 445867 w 3862373"/>
                <a:gd name="connsiteY1276" fmla="*/ 1931860 h 3682908"/>
                <a:gd name="connsiteX1277" fmla="*/ 484945 w 3862373"/>
                <a:gd name="connsiteY1277" fmla="*/ 1892773 h 3682908"/>
                <a:gd name="connsiteX1278" fmla="*/ 3861717 w 3862373"/>
                <a:gd name="connsiteY1278" fmla="*/ 1806975 h 3682908"/>
                <a:gd name="connsiteX1279" fmla="*/ 3858023 w 3862373"/>
                <a:gd name="connsiteY1279" fmla="*/ 1880127 h 3682908"/>
                <a:gd name="connsiteX1280" fmla="*/ 3838294 w 3862373"/>
                <a:gd name="connsiteY1280" fmla="*/ 1871955 h 3682908"/>
                <a:gd name="connsiteX1281" fmla="*/ 3826845 w 3862373"/>
                <a:gd name="connsiteY1281" fmla="*/ 1844316 h 3682908"/>
                <a:gd name="connsiteX1282" fmla="*/ 3838294 w 3862373"/>
                <a:gd name="connsiteY1282" fmla="*/ 1816677 h 3682908"/>
                <a:gd name="connsiteX1283" fmla="*/ 3679017 w 3862373"/>
                <a:gd name="connsiteY1283" fmla="*/ 1805229 h 3682908"/>
                <a:gd name="connsiteX1284" fmla="*/ 3718103 w 3862373"/>
                <a:gd name="connsiteY1284" fmla="*/ 1844316 h 3682908"/>
                <a:gd name="connsiteX1285" fmla="*/ 3679017 w 3862373"/>
                <a:gd name="connsiteY1285" fmla="*/ 1883404 h 3682908"/>
                <a:gd name="connsiteX1286" fmla="*/ 3639929 w 3862373"/>
                <a:gd name="connsiteY1286" fmla="*/ 1844316 h 3682908"/>
                <a:gd name="connsiteX1287" fmla="*/ 3679017 w 3862373"/>
                <a:gd name="connsiteY1287" fmla="*/ 1805229 h 3682908"/>
                <a:gd name="connsiteX1288" fmla="*/ 3300457 w 3862373"/>
                <a:gd name="connsiteY1288" fmla="*/ 1805229 h 3682908"/>
                <a:gd name="connsiteX1289" fmla="*/ 3339544 w 3862373"/>
                <a:gd name="connsiteY1289" fmla="*/ 1844316 h 3682908"/>
                <a:gd name="connsiteX1290" fmla="*/ 3300457 w 3862373"/>
                <a:gd name="connsiteY1290" fmla="*/ 1883404 h 3682908"/>
                <a:gd name="connsiteX1291" fmla="*/ 3261369 w 3862373"/>
                <a:gd name="connsiteY1291" fmla="*/ 1844316 h 3682908"/>
                <a:gd name="connsiteX1292" fmla="*/ 3300457 w 3862373"/>
                <a:gd name="connsiteY1292" fmla="*/ 1805229 h 3682908"/>
                <a:gd name="connsiteX1293" fmla="*/ 3111175 w 3862373"/>
                <a:gd name="connsiteY1293" fmla="*/ 1805229 h 3682908"/>
                <a:gd name="connsiteX1294" fmla="*/ 3150263 w 3862373"/>
                <a:gd name="connsiteY1294" fmla="*/ 1844316 h 3682908"/>
                <a:gd name="connsiteX1295" fmla="*/ 3111175 w 3862373"/>
                <a:gd name="connsiteY1295" fmla="*/ 1883404 h 3682908"/>
                <a:gd name="connsiteX1296" fmla="*/ 3072088 w 3862373"/>
                <a:gd name="connsiteY1296" fmla="*/ 1844316 h 3682908"/>
                <a:gd name="connsiteX1297" fmla="*/ 3111175 w 3862373"/>
                <a:gd name="connsiteY1297" fmla="*/ 1805229 h 3682908"/>
                <a:gd name="connsiteX1298" fmla="*/ 3018902 w 3862373"/>
                <a:gd name="connsiteY1298" fmla="*/ 1805229 h 3682908"/>
                <a:gd name="connsiteX1299" fmla="*/ 3057989 w 3862373"/>
                <a:gd name="connsiteY1299" fmla="*/ 1844316 h 3682908"/>
                <a:gd name="connsiteX1300" fmla="*/ 3018902 w 3862373"/>
                <a:gd name="connsiteY1300" fmla="*/ 1883404 h 3682908"/>
                <a:gd name="connsiteX1301" fmla="*/ 2979815 w 3862373"/>
                <a:gd name="connsiteY1301" fmla="*/ 1844316 h 3682908"/>
                <a:gd name="connsiteX1302" fmla="*/ 3018902 w 3862373"/>
                <a:gd name="connsiteY1302" fmla="*/ 1805229 h 3682908"/>
                <a:gd name="connsiteX1303" fmla="*/ 2831988 w 3862373"/>
                <a:gd name="connsiteY1303" fmla="*/ 1805229 h 3682908"/>
                <a:gd name="connsiteX1304" fmla="*/ 2871075 w 3862373"/>
                <a:gd name="connsiteY1304" fmla="*/ 1844316 h 3682908"/>
                <a:gd name="connsiteX1305" fmla="*/ 2831988 w 3862373"/>
                <a:gd name="connsiteY1305" fmla="*/ 1883404 h 3682908"/>
                <a:gd name="connsiteX1306" fmla="*/ 2792901 w 3862373"/>
                <a:gd name="connsiteY1306" fmla="*/ 1844316 h 3682908"/>
                <a:gd name="connsiteX1307" fmla="*/ 2831988 w 3862373"/>
                <a:gd name="connsiteY1307" fmla="*/ 1805229 h 3682908"/>
                <a:gd name="connsiteX1308" fmla="*/ 2737358 w 3862373"/>
                <a:gd name="connsiteY1308" fmla="*/ 1805229 h 3682908"/>
                <a:gd name="connsiteX1309" fmla="*/ 2776434 w 3862373"/>
                <a:gd name="connsiteY1309" fmla="*/ 1844316 h 3682908"/>
                <a:gd name="connsiteX1310" fmla="*/ 2737358 w 3862373"/>
                <a:gd name="connsiteY1310" fmla="*/ 1883404 h 3682908"/>
                <a:gd name="connsiteX1311" fmla="*/ 2698265 w 3862373"/>
                <a:gd name="connsiteY1311" fmla="*/ 1844316 h 3682908"/>
                <a:gd name="connsiteX1312" fmla="*/ 2737358 w 3862373"/>
                <a:gd name="connsiteY1312" fmla="*/ 1805229 h 3682908"/>
                <a:gd name="connsiteX1313" fmla="*/ 2645073 w 3862373"/>
                <a:gd name="connsiteY1313" fmla="*/ 1805229 h 3682908"/>
                <a:gd name="connsiteX1314" fmla="*/ 2684163 w 3862373"/>
                <a:gd name="connsiteY1314" fmla="*/ 1844316 h 3682908"/>
                <a:gd name="connsiteX1315" fmla="*/ 2645073 w 3862373"/>
                <a:gd name="connsiteY1315" fmla="*/ 1883404 h 3682908"/>
                <a:gd name="connsiteX1316" fmla="*/ 2605987 w 3862373"/>
                <a:gd name="connsiteY1316" fmla="*/ 1844316 h 3682908"/>
                <a:gd name="connsiteX1317" fmla="*/ 2645073 w 3862373"/>
                <a:gd name="connsiteY1317" fmla="*/ 1805229 h 3682908"/>
                <a:gd name="connsiteX1318" fmla="*/ 2550436 w 3862373"/>
                <a:gd name="connsiteY1318" fmla="*/ 1805229 h 3682908"/>
                <a:gd name="connsiteX1319" fmla="*/ 2589522 w 3862373"/>
                <a:gd name="connsiteY1319" fmla="*/ 1844316 h 3682908"/>
                <a:gd name="connsiteX1320" fmla="*/ 2550436 w 3862373"/>
                <a:gd name="connsiteY1320" fmla="*/ 1883404 h 3682908"/>
                <a:gd name="connsiteX1321" fmla="*/ 2511352 w 3862373"/>
                <a:gd name="connsiteY1321" fmla="*/ 1844316 h 3682908"/>
                <a:gd name="connsiteX1322" fmla="*/ 2550436 w 3862373"/>
                <a:gd name="connsiteY1322" fmla="*/ 1805229 h 3682908"/>
                <a:gd name="connsiteX1323" fmla="*/ 2363525 w 3862373"/>
                <a:gd name="connsiteY1323" fmla="*/ 1805229 h 3682908"/>
                <a:gd name="connsiteX1324" fmla="*/ 2402611 w 3862373"/>
                <a:gd name="connsiteY1324" fmla="*/ 1844316 h 3682908"/>
                <a:gd name="connsiteX1325" fmla="*/ 2363525 w 3862373"/>
                <a:gd name="connsiteY1325" fmla="*/ 1883404 h 3682908"/>
                <a:gd name="connsiteX1326" fmla="*/ 2324438 w 3862373"/>
                <a:gd name="connsiteY1326" fmla="*/ 1844316 h 3682908"/>
                <a:gd name="connsiteX1327" fmla="*/ 2363525 w 3862373"/>
                <a:gd name="connsiteY1327" fmla="*/ 1805229 h 3682908"/>
                <a:gd name="connsiteX1328" fmla="*/ 3771293 w 3862373"/>
                <a:gd name="connsiteY1328" fmla="*/ 1805229 h 3682908"/>
                <a:gd name="connsiteX1329" fmla="*/ 3810379 w 3862373"/>
                <a:gd name="connsiteY1329" fmla="*/ 1844316 h 3682908"/>
                <a:gd name="connsiteX1330" fmla="*/ 3771293 w 3862373"/>
                <a:gd name="connsiteY1330" fmla="*/ 1883403 h 3682908"/>
                <a:gd name="connsiteX1331" fmla="*/ 3732205 w 3862373"/>
                <a:gd name="connsiteY1331" fmla="*/ 1844316 h 3682908"/>
                <a:gd name="connsiteX1332" fmla="*/ 3771293 w 3862373"/>
                <a:gd name="connsiteY1332" fmla="*/ 1805229 h 3682908"/>
                <a:gd name="connsiteX1333" fmla="*/ 3584377 w 3862373"/>
                <a:gd name="connsiteY1333" fmla="*/ 1805229 h 3682908"/>
                <a:gd name="connsiteX1334" fmla="*/ 3623463 w 3862373"/>
                <a:gd name="connsiteY1334" fmla="*/ 1844316 h 3682908"/>
                <a:gd name="connsiteX1335" fmla="*/ 3584377 w 3862373"/>
                <a:gd name="connsiteY1335" fmla="*/ 1883403 h 3682908"/>
                <a:gd name="connsiteX1336" fmla="*/ 3545289 w 3862373"/>
                <a:gd name="connsiteY1336" fmla="*/ 1844316 h 3682908"/>
                <a:gd name="connsiteX1337" fmla="*/ 3584377 w 3862373"/>
                <a:gd name="connsiteY1337" fmla="*/ 1805229 h 3682908"/>
                <a:gd name="connsiteX1338" fmla="*/ 3489737 w 3862373"/>
                <a:gd name="connsiteY1338" fmla="*/ 1805229 h 3682908"/>
                <a:gd name="connsiteX1339" fmla="*/ 3528823 w 3862373"/>
                <a:gd name="connsiteY1339" fmla="*/ 1844316 h 3682908"/>
                <a:gd name="connsiteX1340" fmla="*/ 3489737 w 3862373"/>
                <a:gd name="connsiteY1340" fmla="*/ 1883403 h 3682908"/>
                <a:gd name="connsiteX1341" fmla="*/ 3450649 w 3862373"/>
                <a:gd name="connsiteY1341" fmla="*/ 1844316 h 3682908"/>
                <a:gd name="connsiteX1342" fmla="*/ 3489737 w 3862373"/>
                <a:gd name="connsiteY1342" fmla="*/ 1805229 h 3682908"/>
                <a:gd name="connsiteX1343" fmla="*/ 3392731 w 3862373"/>
                <a:gd name="connsiteY1343" fmla="*/ 1805229 h 3682908"/>
                <a:gd name="connsiteX1344" fmla="*/ 3431819 w 3862373"/>
                <a:gd name="connsiteY1344" fmla="*/ 1844316 h 3682908"/>
                <a:gd name="connsiteX1345" fmla="*/ 3392731 w 3862373"/>
                <a:gd name="connsiteY1345" fmla="*/ 1883403 h 3682908"/>
                <a:gd name="connsiteX1346" fmla="*/ 3353644 w 3862373"/>
                <a:gd name="connsiteY1346" fmla="*/ 1844316 h 3682908"/>
                <a:gd name="connsiteX1347" fmla="*/ 3392731 w 3862373"/>
                <a:gd name="connsiteY1347" fmla="*/ 1805229 h 3682908"/>
                <a:gd name="connsiteX1348" fmla="*/ 3205817 w 3862373"/>
                <a:gd name="connsiteY1348" fmla="*/ 1805229 h 3682908"/>
                <a:gd name="connsiteX1349" fmla="*/ 3244904 w 3862373"/>
                <a:gd name="connsiteY1349" fmla="*/ 1844316 h 3682908"/>
                <a:gd name="connsiteX1350" fmla="*/ 3205817 w 3862373"/>
                <a:gd name="connsiteY1350" fmla="*/ 1883403 h 3682908"/>
                <a:gd name="connsiteX1351" fmla="*/ 3166729 w 3862373"/>
                <a:gd name="connsiteY1351" fmla="*/ 1844316 h 3682908"/>
                <a:gd name="connsiteX1352" fmla="*/ 3205817 w 3862373"/>
                <a:gd name="connsiteY1352" fmla="*/ 1805229 h 3682908"/>
                <a:gd name="connsiteX1353" fmla="*/ 2924263 w 3862373"/>
                <a:gd name="connsiteY1353" fmla="*/ 1805229 h 3682908"/>
                <a:gd name="connsiteX1354" fmla="*/ 2963349 w 3862373"/>
                <a:gd name="connsiteY1354" fmla="*/ 1844316 h 3682908"/>
                <a:gd name="connsiteX1355" fmla="*/ 2924263 w 3862373"/>
                <a:gd name="connsiteY1355" fmla="*/ 1883403 h 3682908"/>
                <a:gd name="connsiteX1356" fmla="*/ 2885175 w 3862373"/>
                <a:gd name="connsiteY1356" fmla="*/ 1844316 h 3682908"/>
                <a:gd name="connsiteX1357" fmla="*/ 2924263 w 3862373"/>
                <a:gd name="connsiteY1357" fmla="*/ 1805229 h 3682908"/>
                <a:gd name="connsiteX1358" fmla="*/ 2458164 w 3862373"/>
                <a:gd name="connsiteY1358" fmla="*/ 1805229 h 3682908"/>
                <a:gd name="connsiteX1359" fmla="*/ 2497252 w 3862373"/>
                <a:gd name="connsiteY1359" fmla="*/ 1844316 h 3682908"/>
                <a:gd name="connsiteX1360" fmla="*/ 2458164 w 3862373"/>
                <a:gd name="connsiteY1360" fmla="*/ 1883403 h 3682908"/>
                <a:gd name="connsiteX1361" fmla="*/ 2419079 w 3862373"/>
                <a:gd name="connsiteY1361" fmla="*/ 1844316 h 3682908"/>
                <a:gd name="connsiteX1362" fmla="*/ 2458164 w 3862373"/>
                <a:gd name="connsiteY1362" fmla="*/ 1805229 h 3682908"/>
                <a:gd name="connsiteX1363" fmla="*/ 2266523 w 3862373"/>
                <a:gd name="connsiteY1363" fmla="*/ 1805229 h 3682908"/>
                <a:gd name="connsiteX1364" fmla="*/ 2305609 w 3862373"/>
                <a:gd name="connsiteY1364" fmla="*/ 1844316 h 3682908"/>
                <a:gd name="connsiteX1365" fmla="*/ 2266523 w 3862373"/>
                <a:gd name="connsiteY1365" fmla="*/ 1883403 h 3682908"/>
                <a:gd name="connsiteX1366" fmla="*/ 2227433 w 3862373"/>
                <a:gd name="connsiteY1366" fmla="*/ 1844316 h 3682908"/>
                <a:gd name="connsiteX1367" fmla="*/ 2266523 w 3862373"/>
                <a:gd name="connsiteY1367" fmla="*/ 1805229 h 3682908"/>
                <a:gd name="connsiteX1368" fmla="*/ 577230 w 3862373"/>
                <a:gd name="connsiteY1368" fmla="*/ 1805229 h 3682908"/>
                <a:gd name="connsiteX1369" fmla="*/ 616322 w 3862373"/>
                <a:gd name="connsiteY1369" fmla="*/ 1844316 h 3682908"/>
                <a:gd name="connsiteX1370" fmla="*/ 577230 w 3862373"/>
                <a:gd name="connsiteY1370" fmla="*/ 1883403 h 3682908"/>
                <a:gd name="connsiteX1371" fmla="*/ 538137 w 3862373"/>
                <a:gd name="connsiteY1371" fmla="*/ 1844316 h 3682908"/>
                <a:gd name="connsiteX1372" fmla="*/ 577230 w 3862373"/>
                <a:gd name="connsiteY1372" fmla="*/ 1805229 h 3682908"/>
                <a:gd name="connsiteX1373" fmla="*/ 484947 w 3862373"/>
                <a:gd name="connsiteY1373" fmla="*/ 1805229 h 3682908"/>
                <a:gd name="connsiteX1374" fmla="*/ 524035 w 3862373"/>
                <a:gd name="connsiteY1374" fmla="*/ 1844316 h 3682908"/>
                <a:gd name="connsiteX1375" fmla="*/ 484947 w 3862373"/>
                <a:gd name="connsiteY1375" fmla="*/ 1883403 h 3682908"/>
                <a:gd name="connsiteX1376" fmla="*/ 445867 w 3862373"/>
                <a:gd name="connsiteY1376" fmla="*/ 1844316 h 3682908"/>
                <a:gd name="connsiteX1377" fmla="*/ 484947 w 3862373"/>
                <a:gd name="connsiteY1377" fmla="*/ 1805229 h 3682908"/>
                <a:gd name="connsiteX1378" fmla="*/ 390307 w 3862373"/>
                <a:gd name="connsiteY1378" fmla="*/ 1805229 h 3682908"/>
                <a:gd name="connsiteX1379" fmla="*/ 429399 w 3862373"/>
                <a:gd name="connsiteY1379" fmla="*/ 1844316 h 3682908"/>
                <a:gd name="connsiteX1380" fmla="*/ 390307 w 3862373"/>
                <a:gd name="connsiteY1380" fmla="*/ 1883403 h 3682908"/>
                <a:gd name="connsiteX1381" fmla="*/ 351227 w 3862373"/>
                <a:gd name="connsiteY1381" fmla="*/ 1844316 h 3682908"/>
                <a:gd name="connsiteX1382" fmla="*/ 390307 w 3862373"/>
                <a:gd name="connsiteY1382" fmla="*/ 1805229 h 3682908"/>
                <a:gd name="connsiteX1383" fmla="*/ 3858672 w 3862373"/>
                <a:gd name="connsiteY1383" fmla="*/ 1720694 h 3682908"/>
                <a:gd name="connsiteX1384" fmla="*/ 3862373 w 3862373"/>
                <a:gd name="connsiteY1384" fmla="*/ 1793978 h 3682908"/>
                <a:gd name="connsiteX1385" fmla="*/ 3862353 w 3862373"/>
                <a:gd name="connsiteY1385" fmla="*/ 1794377 h 3682908"/>
                <a:gd name="connsiteX1386" fmla="*/ 3838294 w 3862373"/>
                <a:gd name="connsiteY1386" fmla="*/ 1784412 h 3682908"/>
                <a:gd name="connsiteX1387" fmla="*/ 3826845 w 3862373"/>
                <a:gd name="connsiteY1387" fmla="*/ 1756774 h 3682908"/>
                <a:gd name="connsiteX1388" fmla="*/ 3838294 w 3862373"/>
                <a:gd name="connsiteY1388" fmla="*/ 1729135 h 3682908"/>
                <a:gd name="connsiteX1389" fmla="*/ 3771293 w 3862373"/>
                <a:gd name="connsiteY1389" fmla="*/ 1717686 h 3682908"/>
                <a:gd name="connsiteX1390" fmla="*/ 3810379 w 3862373"/>
                <a:gd name="connsiteY1390" fmla="*/ 1756774 h 3682908"/>
                <a:gd name="connsiteX1391" fmla="*/ 3771293 w 3862373"/>
                <a:gd name="connsiteY1391" fmla="*/ 1795860 h 3682908"/>
                <a:gd name="connsiteX1392" fmla="*/ 3732205 w 3862373"/>
                <a:gd name="connsiteY1392" fmla="*/ 1756774 h 3682908"/>
                <a:gd name="connsiteX1393" fmla="*/ 3771293 w 3862373"/>
                <a:gd name="connsiteY1393" fmla="*/ 1717686 h 3682908"/>
                <a:gd name="connsiteX1394" fmla="*/ 3679017 w 3862373"/>
                <a:gd name="connsiteY1394" fmla="*/ 1717686 h 3682908"/>
                <a:gd name="connsiteX1395" fmla="*/ 3718103 w 3862373"/>
                <a:gd name="connsiteY1395" fmla="*/ 1756774 h 3682908"/>
                <a:gd name="connsiteX1396" fmla="*/ 3679017 w 3862373"/>
                <a:gd name="connsiteY1396" fmla="*/ 1795860 h 3682908"/>
                <a:gd name="connsiteX1397" fmla="*/ 3639929 w 3862373"/>
                <a:gd name="connsiteY1397" fmla="*/ 1756774 h 3682908"/>
                <a:gd name="connsiteX1398" fmla="*/ 3679017 w 3862373"/>
                <a:gd name="connsiteY1398" fmla="*/ 1717686 h 3682908"/>
                <a:gd name="connsiteX1399" fmla="*/ 3584377 w 3862373"/>
                <a:gd name="connsiteY1399" fmla="*/ 1717686 h 3682908"/>
                <a:gd name="connsiteX1400" fmla="*/ 3623463 w 3862373"/>
                <a:gd name="connsiteY1400" fmla="*/ 1756774 h 3682908"/>
                <a:gd name="connsiteX1401" fmla="*/ 3584377 w 3862373"/>
                <a:gd name="connsiteY1401" fmla="*/ 1795860 h 3682908"/>
                <a:gd name="connsiteX1402" fmla="*/ 3545289 w 3862373"/>
                <a:gd name="connsiteY1402" fmla="*/ 1756774 h 3682908"/>
                <a:gd name="connsiteX1403" fmla="*/ 3584377 w 3862373"/>
                <a:gd name="connsiteY1403" fmla="*/ 1717686 h 3682908"/>
                <a:gd name="connsiteX1404" fmla="*/ 3489737 w 3862373"/>
                <a:gd name="connsiteY1404" fmla="*/ 1717686 h 3682908"/>
                <a:gd name="connsiteX1405" fmla="*/ 3528823 w 3862373"/>
                <a:gd name="connsiteY1405" fmla="*/ 1756774 h 3682908"/>
                <a:gd name="connsiteX1406" fmla="*/ 3489737 w 3862373"/>
                <a:gd name="connsiteY1406" fmla="*/ 1795860 h 3682908"/>
                <a:gd name="connsiteX1407" fmla="*/ 3450649 w 3862373"/>
                <a:gd name="connsiteY1407" fmla="*/ 1756774 h 3682908"/>
                <a:gd name="connsiteX1408" fmla="*/ 3489737 w 3862373"/>
                <a:gd name="connsiteY1408" fmla="*/ 1717686 h 3682908"/>
                <a:gd name="connsiteX1409" fmla="*/ 3392731 w 3862373"/>
                <a:gd name="connsiteY1409" fmla="*/ 1717686 h 3682908"/>
                <a:gd name="connsiteX1410" fmla="*/ 3431819 w 3862373"/>
                <a:gd name="connsiteY1410" fmla="*/ 1756774 h 3682908"/>
                <a:gd name="connsiteX1411" fmla="*/ 3392731 w 3862373"/>
                <a:gd name="connsiteY1411" fmla="*/ 1795860 h 3682908"/>
                <a:gd name="connsiteX1412" fmla="*/ 3353644 w 3862373"/>
                <a:gd name="connsiteY1412" fmla="*/ 1756774 h 3682908"/>
                <a:gd name="connsiteX1413" fmla="*/ 3392731 w 3862373"/>
                <a:gd name="connsiteY1413" fmla="*/ 1717686 h 3682908"/>
                <a:gd name="connsiteX1414" fmla="*/ 3300457 w 3862373"/>
                <a:gd name="connsiteY1414" fmla="*/ 1717686 h 3682908"/>
                <a:gd name="connsiteX1415" fmla="*/ 3339544 w 3862373"/>
                <a:gd name="connsiteY1415" fmla="*/ 1756774 h 3682908"/>
                <a:gd name="connsiteX1416" fmla="*/ 3300457 w 3862373"/>
                <a:gd name="connsiteY1416" fmla="*/ 1795860 h 3682908"/>
                <a:gd name="connsiteX1417" fmla="*/ 3261369 w 3862373"/>
                <a:gd name="connsiteY1417" fmla="*/ 1756774 h 3682908"/>
                <a:gd name="connsiteX1418" fmla="*/ 3300457 w 3862373"/>
                <a:gd name="connsiteY1418" fmla="*/ 1717686 h 3682908"/>
                <a:gd name="connsiteX1419" fmla="*/ 3205817 w 3862373"/>
                <a:gd name="connsiteY1419" fmla="*/ 1717686 h 3682908"/>
                <a:gd name="connsiteX1420" fmla="*/ 3244904 w 3862373"/>
                <a:gd name="connsiteY1420" fmla="*/ 1756774 h 3682908"/>
                <a:gd name="connsiteX1421" fmla="*/ 3205817 w 3862373"/>
                <a:gd name="connsiteY1421" fmla="*/ 1795860 h 3682908"/>
                <a:gd name="connsiteX1422" fmla="*/ 3166729 w 3862373"/>
                <a:gd name="connsiteY1422" fmla="*/ 1756774 h 3682908"/>
                <a:gd name="connsiteX1423" fmla="*/ 3205817 w 3862373"/>
                <a:gd name="connsiteY1423" fmla="*/ 1717686 h 3682908"/>
                <a:gd name="connsiteX1424" fmla="*/ 3111175 w 3862373"/>
                <a:gd name="connsiteY1424" fmla="*/ 1717686 h 3682908"/>
                <a:gd name="connsiteX1425" fmla="*/ 3150263 w 3862373"/>
                <a:gd name="connsiteY1425" fmla="*/ 1756774 h 3682908"/>
                <a:gd name="connsiteX1426" fmla="*/ 3111175 w 3862373"/>
                <a:gd name="connsiteY1426" fmla="*/ 1795860 h 3682908"/>
                <a:gd name="connsiteX1427" fmla="*/ 3072088 w 3862373"/>
                <a:gd name="connsiteY1427" fmla="*/ 1756774 h 3682908"/>
                <a:gd name="connsiteX1428" fmla="*/ 3111175 w 3862373"/>
                <a:gd name="connsiteY1428" fmla="*/ 1717686 h 3682908"/>
                <a:gd name="connsiteX1429" fmla="*/ 3018902 w 3862373"/>
                <a:gd name="connsiteY1429" fmla="*/ 1717686 h 3682908"/>
                <a:gd name="connsiteX1430" fmla="*/ 3057989 w 3862373"/>
                <a:gd name="connsiteY1430" fmla="*/ 1756774 h 3682908"/>
                <a:gd name="connsiteX1431" fmla="*/ 3018902 w 3862373"/>
                <a:gd name="connsiteY1431" fmla="*/ 1795860 h 3682908"/>
                <a:gd name="connsiteX1432" fmla="*/ 2979815 w 3862373"/>
                <a:gd name="connsiteY1432" fmla="*/ 1756774 h 3682908"/>
                <a:gd name="connsiteX1433" fmla="*/ 3018902 w 3862373"/>
                <a:gd name="connsiteY1433" fmla="*/ 1717686 h 3682908"/>
                <a:gd name="connsiteX1434" fmla="*/ 2924263 w 3862373"/>
                <a:gd name="connsiteY1434" fmla="*/ 1717686 h 3682908"/>
                <a:gd name="connsiteX1435" fmla="*/ 2963349 w 3862373"/>
                <a:gd name="connsiteY1435" fmla="*/ 1756774 h 3682908"/>
                <a:gd name="connsiteX1436" fmla="*/ 2924263 w 3862373"/>
                <a:gd name="connsiteY1436" fmla="*/ 1795860 h 3682908"/>
                <a:gd name="connsiteX1437" fmla="*/ 2885175 w 3862373"/>
                <a:gd name="connsiteY1437" fmla="*/ 1756774 h 3682908"/>
                <a:gd name="connsiteX1438" fmla="*/ 2924263 w 3862373"/>
                <a:gd name="connsiteY1438" fmla="*/ 1717686 h 3682908"/>
                <a:gd name="connsiteX1439" fmla="*/ 2831988 w 3862373"/>
                <a:gd name="connsiteY1439" fmla="*/ 1717686 h 3682908"/>
                <a:gd name="connsiteX1440" fmla="*/ 2871075 w 3862373"/>
                <a:gd name="connsiteY1440" fmla="*/ 1756774 h 3682908"/>
                <a:gd name="connsiteX1441" fmla="*/ 2831988 w 3862373"/>
                <a:gd name="connsiteY1441" fmla="*/ 1795860 h 3682908"/>
                <a:gd name="connsiteX1442" fmla="*/ 2792901 w 3862373"/>
                <a:gd name="connsiteY1442" fmla="*/ 1756774 h 3682908"/>
                <a:gd name="connsiteX1443" fmla="*/ 2831988 w 3862373"/>
                <a:gd name="connsiteY1443" fmla="*/ 1717686 h 3682908"/>
                <a:gd name="connsiteX1444" fmla="*/ 2737359 w 3862373"/>
                <a:gd name="connsiteY1444" fmla="*/ 1717686 h 3682908"/>
                <a:gd name="connsiteX1445" fmla="*/ 2776434 w 3862373"/>
                <a:gd name="connsiteY1445" fmla="*/ 1756774 h 3682908"/>
                <a:gd name="connsiteX1446" fmla="*/ 2737359 w 3862373"/>
                <a:gd name="connsiteY1446" fmla="*/ 1795860 h 3682908"/>
                <a:gd name="connsiteX1447" fmla="*/ 2698265 w 3862373"/>
                <a:gd name="connsiteY1447" fmla="*/ 1756774 h 3682908"/>
                <a:gd name="connsiteX1448" fmla="*/ 2737359 w 3862373"/>
                <a:gd name="connsiteY1448" fmla="*/ 1717686 h 3682908"/>
                <a:gd name="connsiteX1449" fmla="*/ 2645073 w 3862373"/>
                <a:gd name="connsiteY1449" fmla="*/ 1717686 h 3682908"/>
                <a:gd name="connsiteX1450" fmla="*/ 2684164 w 3862373"/>
                <a:gd name="connsiteY1450" fmla="*/ 1756774 h 3682908"/>
                <a:gd name="connsiteX1451" fmla="*/ 2645073 w 3862373"/>
                <a:gd name="connsiteY1451" fmla="*/ 1795860 h 3682908"/>
                <a:gd name="connsiteX1452" fmla="*/ 2605987 w 3862373"/>
                <a:gd name="connsiteY1452" fmla="*/ 1756774 h 3682908"/>
                <a:gd name="connsiteX1453" fmla="*/ 2645073 w 3862373"/>
                <a:gd name="connsiteY1453" fmla="*/ 1717686 h 3682908"/>
                <a:gd name="connsiteX1454" fmla="*/ 2550436 w 3862373"/>
                <a:gd name="connsiteY1454" fmla="*/ 1717686 h 3682908"/>
                <a:gd name="connsiteX1455" fmla="*/ 2589522 w 3862373"/>
                <a:gd name="connsiteY1455" fmla="*/ 1756774 h 3682908"/>
                <a:gd name="connsiteX1456" fmla="*/ 2550436 w 3862373"/>
                <a:gd name="connsiteY1456" fmla="*/ 1795860 h 3682908"/>
                <a:gd name="connsiteX1457" fmla="*/ 2511353 w 3862373"/>
                <a:gd name="connsiteY1457" fmla="*/ 1756774 h 3682908"/>
                <a:gd name="connsiteX1458" fmla="*/ 2550436 w 3862373"/>
                <a:gd name="connsiteY1458" fmla="*/ 1717686 h 3682908"/>
                <a:gd name="connsiteX1459" fmla="*/ 2458164 w 3862373"/>
                <a:gd name="connsiteY1459" fmla="*/ 1717686 h 3682908"/>
                <a:gd name="connsiteX1460" fmla="*/ 2497252 w 3862373"/>
                <a:gd name="connsiteY1460" fmla="*/ 1756774 h 3682908"/>
                <a:gd name="connsiteX1461" fmla="*/ 2458164 w 3862373"/>
                <a:gd name="connsiteY1461" fmla="*/ 1795860 h 3682908"/>
                <a:gd name="connsiteX1462" fmla="*/ 2419080 w 3862373"/>
                <a:gd name="connsiteY1462" fmla="*/ 1756774 h 3682908"/>
                <a:gd name="connsiteX1463" fmla="*/ 2458164 w 3862373"/>
                <a:gd name="connsiteY1463" fmla="*/ 1717686 h 3682908"/>
                <a:gd name="connsiteX1464" fmla="*/ 2363525 w 3862373"/>
                <a:gd name="connsiteY1464" fmla="*/ 1717686 h 3682908"/>
                <a:gd name="connsiteX1465" fmla="*/ 2402611 w 3862373"/>
                <a:gd name="connsiteY1465" fmla="*/ 1756774 h 3682908"/>
                <a:gd name="connsiteX1466" fmla="*/ 2363525 w 3862373"/>
                <a:gd name="connsiteY1466" fmla="*/ 1795860 h 3682908"/>
                <a:gd name="connsiteX1467" fmla="*/ 2324438 w 3862373"/>
                <a:gd name="connsiteY1467" fmla="*/ 1756774 h 3682908"/>
                <a:gd name="connsiteX1468" fmla="*/ 2363525 w 3862373"/>
                <a:gd name="connsiteY1468" fmla="*/ 1717686 h 3682908"/>
                <a:gd name="connsiteX1469" fmla="*/ 951054 w 3862373"/>
                <a:gd name="connsiteY1469" fmla="*/ 1717686 h 3682908"/>
                <a:gd name="connsiteX1470" fmla="*/ 990138 w 3862373"/>
                <a:gd name="connsiteY1470" fmla="*/ 1756774 h 3682908"/>
                <a:gd name="connsiteX1471" fmla="*/ 951054 w 3862373"/>
                <a:gd name="connsiteY1471" fmla="*/ 1795860 h 3682908"/>
                <a:gd name="connsiteX1472" fmla="*/ 911970 w 3862373"/>
                <a:gd name="connsiteY1472" fmla="*/ 1756774 h 3682908"/>
                <a:gd name="connsiteX1473" fmla="*/ 951054 w 3862373"/>
                <a:gd name="connsiteY1473" fmla="*/ 1717686 h 3682908"/>
                <a:gd name="connsiteX1474" fmla="*/ 577233 w 3862373"/>
                <a:gd name="connsiteY1474" fmla="*/ 1717686 h 3682908"/>
                <a:gd name="connsiteX1475" fmla="*/ 616327 w 3862373"/>
                <a:gd name="connsiteY1475" fmla="*/ 1756774 h 3682908"/>
                <a:gd name="connsiteX1476" fmla="*/ 577233 w 3862373"/>
                <a:gd name="connsiteY1476" fmla="*/ 1795860 h 3682908"/>
                <a:gd name="connsiteX1477" fmla="*/ 538140 w 3862373"/>
                <a:gd name="connsiteY1477" fmla="*/ 1756774 h 3682908"/>
                <a:gd name="connsiteX1478" fmla="*/ 577233 w 3862373"/>
                <a:gd name="connsiteY1478" fmla="*/ 1717686 h 3682908"/>
                <a:gd name="connsiteX1479" fmla="*/ 484950 w 3862373"/>
                <a:gd name="connsiteY1479" fmla="*/ 1717686 h 3682908"/>
                <a:gd name="connsiteX1480" fmla="*/ 524038 w 3862373"/>
                <a:gd name="connsiteY1480" fmla="*/ 1756774 h 3682908"/>
                <a:gd name="connsiteX1481" fmla="*/ 484950 w 3862373"/>
                <a:gd name="connsiteY1481" fmla="*/ 1795860 h 3682908"/>
                <a:gd name="connsiteX1482" fmla="*/ 445871 w 3862373"/>
                <a:gd name="connsiteY1482" fmla="*/ 1756774 h 3682908"/>
                <a:gd name="connsiteX1483" fmla="*/ 484950 w 3862373"/>
                <a:gd name="connsiteY1483" fmla="*/ 1717686 h 3682908"/>
                <a:gd name="connsiteX1484" fmla="*/ 390308 w 3862373"/>
                <a:gd name="connsiteY1484" fmla="*/ 1717686 h 3682908"/>
                <a:gd name="connsiteX1485" fmla="*/ 429402 w 3862373"/>
                <a:gd name="connsiteY1485" fmla="*/ 1756774 h 3682908"/>
                <a:gd name="connsiteX1486" fmla="*/ 390308 w 3862373"/>
                <a:gd name="connsiteY1486" fmla="*/ 1795860 h 3682908"/>
                <a:gd name="connsiteX1487" fmla="*/ 351231 w 3862373"/>
                <a:gd name="connsiteY1487" fmla="*/ 1756774 h 3682908"/>
                <a:gd name="connsiteX1488" fmla="*/ 390308 w 3862373"/>
                <a:gd name="connsiteY1488" fmla="*/ 1717686 h 3682908"/>
                <a:gd name="connsiteX1489" fmla="*/ 298037 w 3862373"/>
                <a:gd name="connsiteY1489" fmla="*/ 1717686 h 3682908"/>
                <a:gd name="connsiteX1490" fmla="*/ 337130 w 3862373"/>
                <a:gd name="connsiteY1490" fmla="*/ 1756774 h 3682908"/>
                <a:gd name="connsiteX1491" fmla="*/ 298037 w 3862373"/>
                <a:gd name="connsiteY1491" fmla="*/ 1795860 h 3682908"/>
                <a:gd name="connsiteX1492" fmla="*/ 258948 w 3862373"/>
                <a:gd name="connsiteY1492" fmla="*/ 1756774 h 3682908"/>
                <a:gd name="connsiteX1493" fmla="*/ 298037 w 3862373"/>
                <a:gd name="connsiteY1493" fmla="*/ 1717686 h 3682908"/>
                <a:gd name="connsiteX1494" fmla="*/ 3854460 w 3862373"/>
                <a:gd name="connsiteY1494" fmla="*/ 1637264 h 3682908"/>
                <a:gd name="connsiteX1495" fmla="*/ 3858001 w 3862373"/>
                <a:gd name="connsiteY1495" fmla="*/ 1707402 h 3682908"/>
                <a:gd name="connsiteX1496" fmla="*/ 3838292 w 3862373"/>
                <a:gd name="connsiteY1496" fmla="*/ 1699238 h 3682908"/>
                <a:gd name="connsiteX1497" fmla="*/ 3826844 w 3862373"/>
                <a:gd name="connsiteY1497" fmla="*/ 1671599 h 3682908"/>
                <a:gd name="connsiteX1498" fmla="*/ 3838292 w 3862373"/>
                <a:gd name="connsiteY1498" fmla="*/ 1643961 h 3682908"/>
                <a:gd name="connsiteX1499" fmla="*/ 3771291 w 3862373"/>
                <a:gd name="connsiteY1499" fmla="*/ 1632512 h 3682908"/>
                <a:gd name="connsiteX1500" fmla="*/ 3810379 w 3862373"/>
                <a:gd name="connsiteY1500" fmla="*/ 1671599 h 3682908"/>
                <a:gd name="connsiteX1501" fmla="*/ 3771291 w 3862373"/>
                <a:gd name="connsiteY1501" fmla="*/ 1710687 h 3682908"/>
                <a:gd name="connsiteX1502" fmla="*/ 3732204 w 3862373"/>
                <a:gd name="connsiteY1502" fmla="*/ 1671599 h 3682908"/>
                <a:gd name="connsiteX1503" fmla="*/ 3771291 w 3862373"/>
                <a:gd name="connsiteY1503" fmla="*/ 1632512 h 3682908"/>
                <a:gd name="connsiteX1504" fmla="*/ 3584377 w 3862373"/>
                <a:gd name="connsiteY1504" fmla="*/ 1632512 h 3682908"/>
                <a:gd name="connsiteX1505" fmla="*/ 3623463 w 3862373"/>
                <a:gd name="connsiteY1505" fmla="*/ 1671599 h 3682908"/>
                <a:gd name="connsiteX1506" fmla="*/ 3584377 w 3862373"/>
                <a:gd name="connsiteY1506" fmla="*/ 1710687 h 3682908"/>
                <a:gd name="connsiteX1507" fmla="*/ 3545289 w 3862373"/>
                <a:gd name="connsiteY1507" fmla="*/ 1671599 h 3682908"/>
                <a:gd name="connsiteX1508" fmla="*/ 3584377 w 3862373"/>
                <a:gd name="connsiteY1508" fmla="*/ 1632512 h 3682908"/>
                <a:gd name="connsiteX1509" fmla="*/ 3489737 w 3862373"/>
                <a:gd name="connsiteY1509" fmla="*/ 1632512 h 3682908"/>
                <a:gd name="connsiteX1510" fmla="*/ 3528823 w 3862373"/>
                <a:gd name="connsiteY1510" fmla="*/ 1671599 h 3682908"/>
                <a:gd name="connsiteX1511" fmla="*/ 3489737 w 3862373"/>
                <a:gd name="connsiteY1511" fmla="*/ 1710687 h 3682908"/>
                <a:gd name="connsiteX1512" fmla="*/ 3450649 w 3862373"/>
                <a:gd name="connsiteY1512" fmla="*/ 1671599 h 3682908"/>
                <a:gd name="connsiteX1513" fmla="*/ 3489737 w 3862373"/>
                <a:gd name="connsiteY1513" fmla="*/ 1632512 h 3682908"/>
                <a:gd name="connsiteX1514" fmla="*/ 3392731 w 3862373"/>
                <a:gd name="connsiteY1514" fmla="*/ 1632512 h 3682908"/>
                <a:gd name="connsiteX1515" fmla="*/ 3431819 w 3862373"/>
                <a:gd name="connsiteY1515" fmla="*/ 1671599 h 3682908"/>
                <a:gd name="connsiteX1516" fmla="*/ 3392731 w 3862373"/>
                <a:gd name="connsiteY1516" fmla="*/ 1710687 h 3682908"/>
                <a:gd name="connsiteX1517" fmla="*/ 3353644 w 3862373"/>
                <a:gd name="connsiteY1517" fmla="*/ 1671599 h 3682908"/>
                <a:gd name="connsiteX1518" fmla="*/ 3392731 w 3862373"/>
                <a:gd name="connsiteY1518" fmla="*/ 1632512 h 3682908"/>
                <a:gd name="connsiteX1519" fmla="*/ 2924263 w 3862373"/>
                <a:gd name="connsiteY1519" fmla="*/ 1632512 h 3682908"/>
                <a:gd name="connsiteX1520" fmla="*/ 2963349 w 3862373"/>
                <a:gd name="connsiteY1520" fmla="*/ 1671599 h 3682908"/>
                <a:gd name="connsiteX1521" fmla="*/ 2924263 w 3862373"/>
                <a:gd name="connsiteY1521" fmla="*/ 1710687 h 3682908"/>
                <a:gd name="connsiteX1522" fmla="*/ 2885175 w 3862373"/>
                <a:gd name="connsiteY1522" fmla="*/ 1671599 h 3682908"/>
                <a:gd name="connsiteX1523" fmla="*/ 2924263 w 3862373"/>
                <a:gd name="connsiteY1523" fmla="*/ 1632512 h 3682908"/>
                <a:gd name="connsiteX1524" fmla="*/ 2458164 w 3862373"/>
                <a:gd name="connsiteY1524" fmla="*/ 1632512 h 3682908"/>
                <a:gd name="connsiteX1525" fmla="*/ 2497252 w 3862373"/>
                <a:gd name="connsiteY1525" fmla="*/ 1671599 h 3682908"/>
                <a:gd name="connsiteX1526" fmla="*/ 2458164 w 3862373"/>
                <a:gd name="connsiteY1526" fmla="*/ 1710687 h 3682908"/>
                <a:gd name="connsiteX1527" fmla="*/ 2419080 w 3862373"/>
                <a:gd name="connsiteY1527" fmla="*/ 1671599 h 3682908"/>
                <a:gd name="connsiteX1528" fmla="*/ 2458164 w 3862373"/>
                <a:gd name="connsiteY1528" fmla="*/ 1632512 h 3682908"/>
                <a:gd name="connsiteX1529" fmla="*/ 951057 w 3862373"/>
                <a:gd name="connsiteY1529" fmla="*/ 1632512 h 3682908"/>
                <a:gd name="connsiteX1530" fmla="*/ 990141 w 3862373"/>
                <a:gd name="connsiteY1530" fmla="*/ 1671599 h 3682908"/>
                <a:gd name="connsiteX1531" fmla="*/ 951057 w 3862373"/>
                <a:gd name="connsiteY1531" fmla="*/ 1710687 h 3682908"/>
                <a:gd name="connsiteX1532" fmla="*/ 911973 w 3862373"/>
                <a:gd name="connsiteY1532" fmla="*/ 1671599 h 3682908"/>
                <a:gd name="connsiteX1533" fmla="*/ 951057 w 3862373"/>
                <a:gd name="connsiteY1533" fmla="*/ 1632512 h 3682908"/>
                <a:gd name="connsiteX1534" fmla="*/ 856425 w 3862373"/>
                <a:gd name="connsiteY1534" fmla="*/ 1632512 h 3682908"/>
                <a:gd name="connsiteX1535" fmla="*/ 895509 w 3862373"/>
                <a:gd name="connsiteY1535" fmla="*/ 1671599 h 3682908"/>
                <a:gd name="connsiteX1536" fmla="*/ 856425 w 3862373"/>
                <a:gd name="connsiteY1536" fmla="*/ 1710687 h 3682908"/>
                <a:gd name="connsiteX1537" fmla="*/ 817341 w 3862373"/>
                <a:gd name="connsiteY1537" fmla="*/ 1671599 h 3682908"/>
                <a:gd name="connsiteX1538" fmla="*/ 856425 w 3862373"/>
                <a:gd name="connsiteY1538" fmla="*/ 1632512 h 3682908"/>
                <a:gd name="connsiteX1539" fmla="*/ 669521 w 3862373"/>
                <a:gd name="connsiteY1539" fmla="*/ 1632512 h 3682908"/>
                <a:gd name="connsiteX1540" fmla="*/ 708609 w 3862373"/>
                <a:gd name="connsiteY1540" fmla="*/ 1671599 h 3682908"/>
                <a:gd name="connsiteX1541" fmla="*/ 669521 w 3862373"/>
                <a:gd name="connsiteY1541" fmla="*/ 1710687 h 3682908"/>
                <a:gd name="connsiteX1542" fmla="*/ 630433 w 3862373"/>
                <a:gd name="connsiteY1542" fmla="*/ 1671599 h 3682908"/>
                <a:gd name="connsiteX1543" fmla="*/ 669521 w 3862373"/>
                <a:gd name="connsiteY1543" fmla="*/ 1632512 h 3682908"/>
                <a:gd name="connsiteX1544" fmla="*/ 577237 w 3862373"/>
                <a:gd name="connsiteY1544" fmla="*/ 1632512 h 3682908"/>
                <a:gd name="connsiteX1545" fmla="*/ 616330 w 3862373"/>
                <a:gd name="connsiteY1545" fmla="*/ 1671599 h 3682908"/>
                <a:gd name="connsiteX1546" fmla="*/ 577237 w 3862373"/>
                <a:gd name="connsiteY1546" fmla="*/ 1710687 h 3682908"/>
                <a:gd name="connsiteX1547" fmla="*/ 538144 w 3862373"/>
                <a:gd name="connsiteY1547" fmla="*/ 1671599 h 3682908"/>
                <a:gd name="connsiteX1548" fmla="*/ 577237 w 3862373"/>
                <a:gd name="connsiteY1548" fmla="*/ 1632512 h 3682908"/>
                <a:gd name="connsiteX1549" fmla="*/ 484957 w 3862373"/>
                <a:gd name="connsiteY1549" fmla="*/ 1632512 h 3682908"/>
                <a:gd name="connsiteX1550" fmla="*/ 524042 w 3862373"/>
                <a:gd name="connsiteY1550" fmla="*/ 1671599 h 3682908"/>
                <a:gd name="connsiteX1551" fmla="*/ 484957 w 3862373"/>
                <a:gd name="connsiteY1551" fmla="*/ 1710687 h 3682908"/>
                <a:gd name="connsiteX1552" fmla="*/ 445875 w 3862373"/>
                <a:gd name="connsiteY1552" fmla="*/ 1671599 h 3682908"/>
                <a:gd name="connsiteX1553" fmla="*/ 484957 w 3862373"/>
                <a:gd name="connsiteY1553" fmla="*/ 1632512 h 3682908"/>
                <a:gd name="connsiteX1554" fmla="*/ 390314 w 3862373"/>
                <a:gd name="connsiteY1554" fmla="*/ 1632512 h 3682908"/>
                <a:gd name="connsiteX1555" fmla="*/ 429406 w 3862373"/>
                <a:gd name="connsiteY1555" fmla="*/ 1671599 h 3682908"/>
                <a:gd name="connsiteX1556" fmla="*/ 390314 w 3862373"/>
                <a:gd name="connsiteY1556" fmla="*/ 1710687 h 3682908"/>
                <a:gd name="connsiteX1557" fmla="*/ 351235 w 3862373"/>
                <a:gd name="connsiteY1557" fmla="*/ 1671599 h 3682908"/>
                <a:gd name="connsiteX1558" fmla="*/ 390314 w 3862373"/>
                <a:gd name="connsiteY1558" fmla="*/ 1632512 h 3682908"/>
                <a:gd name="connsiteX1559" fmla="*/ 298040 w 3862373"/>
                <a:gd name="connsiteY1559" fmla="*/ 1632512 h 3682908"/>
                <a:gd name="connsiteX1560" fmla="*/ 337133 w 3862373"/>
                <a:gd name="connsiteY1560" fmla="*/ 1671599 h 3682908"/>
                <a:gd name="connsiteX1561" fmla="*/ 298040 w 3862373"/>
                <a:gd name="connsiteY1561" fmla="*/ 1710687 h 3682908"/>
                <a:gd name="connsiteX1562" fmla="*/ 258951 w 3862373"/>
                <a:gd name="connsiteY1562" fmla="*/ 1671599 h 3682908"/>
                <a:gd name="connsiteX1563" fmla="*/ 298040 w 3862373"/>
                <a:gd name="connsiteY1563" fmla="*/ 1632512 h 3682908"/>
                <a:gd name="connsiteX1564" fmla="*/ 3679017 w 3862373"/>
                <a:gd name="connsiteY1564" fmla="*/ 1632512 h 3682908"/>
                <a:gd name="connsiteX1565" fmla="*/ 3718103 w 3862373"/>
                <a:gd name="connsiteY1565" fmla="*/ 1671598 h 3682908"/>
                <a:gd name="connsiteX1566" fmla="*/ 3679017 w 3862373"/>
                <a:gd name="connsiteY1566" fmla="*/ 1710685 h 3682908"/>
                <a:gd name="connsiteX1567" fmla="*/ 3639929 w 3862373"/>
                <a:gd name="connsiteY1567" fmla="*/ 1671598 h 3682908"/>
                <a:gd name="connsiteX1568" fmla="*/ 3679017 w 3862373"/>
                <a:gd name="connsiteY1568" fmla="*/ 1632512 h 3682908"/>
                <a:gd name="connsiteX1569" fmla="*/ 3300455 w 3862373"/>
                <a:gd name="connsiteY1569" fmla="*/ 1632512 h 3682908"/>
                <a:gd name="connsiteX1570" fmla="*/ 3339543 w 3862373"/>
                <a:gd name="connsiteY1570" fmla="*/ 1671598 h 3682908"/>
                <a:gd name="connsiteX1571" fmla="*/ 3300455 w 3862373"/>
                <a:gd name="connsiteY1571" fmla="*/ 1710685 h 3682908"/>
                <a:gd name="connsiteX1572" fmla="*/ 3261368 w 3862373"/>
                <a:gd name="connsiteY1572" fmla="*/ 1671598 h 3682908"/>
                <a:gd name="connsiteX1573" fmla="*/ 3300455 w 3862373"/>
                <a:gd name="connsiteY1573" fmla="*/ 1632512 h 3682908"/>
                <a:gd name="connsiteX1574" fmla="*/ 3111175 w 3862373"/>
                <a:gd name="connsiteY1574" fmla="*/ 1632512 h 3682908"/>
                <a:gd name="connsiteX1575" fmla="*/ 3150263 w 3862373"/>
                <a:gd name="connsiteY1575" fmla="*/ 1671598 h 3682908"/>
                <a:gd name="connsiteX1576" fmla="*/ 3111175 w 3862373"/>
                <a:gd name="connsiteY1576" fmla="*/ 1710685 h 3682908"/>
                <a:gd name="connsiteX1577" fmla="*/ 3072088 w 3862373"/>
                <a:gd name="connsiteY1577" fmla="*/ 1671598 h 3682908"/>
                <a:gd name="connsiteX1578" fmla="*/ 3111175 w 3862373"/>
                <a:gd name="connsiteY1578" fmla="*/ 1632512 h 3682908"/>
                <a:gd name="connsiteX1579" fmla="*/ 3018902 w 3862373"/>
                <a:gd name="connsiteY1579" fmla="*/ 1632512 h 3682908"/>
                <a:gd name="connsiteX1580" fmla="*/ 3057989 w 3862373"/>
                <a:gd name="connsiteY1580" fmla="*/ 1671598 h 3682908"/>
                <a:gd name="connsiteX1581" fmla="*/ 3018902 w 3862373"/>
                <a:gd name="connsiteY1581" fmla="*/ 1710685 h 3682908"/>
                <a:gd name="connsiteX1582" fmla="*/ 2979815 w 3862373"/>
                <a:gd name="connsiteY1582" fmla="*/ 1671598 h 3682908"/>
                <a:gd name="connsiteX1583" fmla="*/ 3018902 w 3862373"/>
                <a:gd name="connsiteY1583" fmla="*/ 1632512 h 3682908"/>
                <a:gd name="connsiteX1584" fmla="*/ 2831987 w 3862373"/>
                <a:gd name="connsiteY1584" fmla="*/ 1632512 h 3682908"/>
                <a:gd name="connsiteX1585" fmla="*/ 2871074 w 3862373"/>
                <a:gd name="connsiteY1585" fmla="*/ 1671598 h 3682908"/>
                <a:gd name="connsiteX1586" fmla="*/ 2831987 w 3862373"/>
                <a:gd name="connsiteY1586" fmla="*/ 1710685 h 3682908"/>
                <a:gd name="connsiteX1587" fmla="*/ 2792900 w 3862373"/>
                <a:gd name="connsiteY1587" fmla="*/ 1671598 h 3682908"/>
                <a:gd name="connsiteX1588" fmla="*/ 2831987 w 3862373"/>
                <a:gd name="connsiteY1588" fmla="*/ 1632512 h 3682908"/>
                <a:gd name="connsiteX1589" fmla="*/ 2737359 w 3862373"/>
                <a:gd name="connsiteY1589" fmla="*/ 1632512 h 3682908"/>
                <a:gd name="connsiteX1590" fmla="*/ 2776434 w 3862373"/>
                <a:gd name="connsiteY1590" fmla="*/ 1671598 h 3682908"/>
                <a:gd name="connsiteX1591" fmla="*/ 2737359 w 3862373"/>
                <a:gd name="connsiteY1591" fmla="*/ 1710685 h 3682908"/>
                <a:gd name="connsiteX1592" fmla="*/ 2698267 w 3862373"/>
                <a:gd name="connsiteY1592" fmla="*/ 1671598 h 3682908"/>
                <a:gd name="connsiteX1593" fmla="*/ 2737359 w 3862373"/>
                <a:gd name="connsiteY1593" fmla="*/ 1632512 h 3682908"/>
                <a:gd name="connsiteX1594" fmla="*/ 2645073 w 3862373"/>
                <a:gd name="connsiteY1594" fmla="*/ 1632512 h 3682908"/>
                <a:gd name="connsiteX1595" fmla="*/ 2684164 w 3862373"/>
                <a:gd name="connsiteY1595" fmla="*/ 1671598 h 3682908"/>
                <a:gd name="connsiteX1596" fmla="*/ 2645073 w 3862373"/>
                <a:gd name="connsiteY1596" fmla="*/ 1710685 h 3682908"/>
                <a:gd name="connsiteX1597" fmla="*/ 2605987 w 3862373"/>
                <a:gd name="connsiteY1597" fmla="*/ 1671598 h 3682908"/>
                <a:gd name="connsiteX1598" fmla="*/ 2645073 w 3862373"/>
                <a:gd name="connsiteY1598" fmla="*/ 1632512 h 3682908"/>
                <a:gd name="connsiteX1599" fmla="*/ 2550437 w 3862373"/>
                <a:gd name="connsiteY1599" fmla="*/ 1632512 h 3682908"/>
                <a:gd name="connsiteX1600" fmla="*/ 2589522 w 3862373"/>
                <a:gd name="connsiteY1600" fmla="*/ 1671598 h 3682908"/>
                <a:gd name="connsiteX1601" fmla="*/ 2550437 w 3862373"/>
                <a:gd name="connsiteY1601" fmla="*/ 1710685 h 3682908"/>
                <a:gd name="connsiteX1602" fmla="*/ 2511353 w 3862373"/>
                <a:gd name="connsiteY1602" fmla="*/ 1671598 h 3682908"/>
                <a:gd name="connsiteX1603" fmla="*/ 2550437 w 3862373"/>
                <a:gd name="connsiteY1603" fmla="*/ 1632512 h 3682908"/>
                <a:gd name="connsiteX1604" fmla="*/ 2363525 w 3862373"/>
                <a:gd name="connsiteY1604" fmla="*/ 1632512 h 3682908"/>
                <a:gd name="connsiteX1605" fmla="*/ 2402612 w 3862373"/>
                <a:gd name="connsiteY1605" fmla="*/ 1671598 h 3682908"/>
                <a:gd name="connsiteX1606" fmla="*/ 2363525 w 3862373"/>
                <a:gd name="connsiteY1606" fmla="*/ 1710685 h 3682908"/>
                <a:gd name="connsiteX1607" fmla="*/ 2324438 w 3862373"/>
                <a:gd name="connsiteY1607" fmla="*/ 1671598 h 3682908"/>
                <a:gd name="connsiteX1608" fmla="*/ 2363525 w 3862373"/>
                <a:gd name="connsiteY1608" fmla="*/ 1632512 h 3682908"/>
                <a:gd name="connsiteX1609" fmla="*/ 764159 w 3862373"/>
                <a:gd name="connsiteY1609" fmla="*/ 1632512 h 3682908"/>
                <a:gd name="connsiteX1610" fmla="*/ 803243 w 3862373"/>
                <a:gd name="connsiteY1610" fmla="*/ 1671598 h 3682908"/>
                <a:gd name="connsiteX1611" fmla="*/ 764159 w 3862373"/>
                <a:gd name="connsiteY1611" fmla="*/ 1710685 h 3682908"/>
                <a:gd name="connsiteX1612" fmla="*/ 725074 w 3862373"/>
                <a:gd name="connsiteY1612" fmla="*/ 1671598 h 3682908"/>
                <a:gd name="connsiteX1613" fmla="*/ 764159 w 3862373"/>
                <a:gd name="connsiteY1613" fmla="*/ 1632512 h 3682908"/>
                <a:gd name="connsiteX1614" fmla="*/ 3846758 w 3862373"/>
                <a:gd name="connsiteY1614" fmla="*/ 1555277 h 3682908"/>
                <a:gd name="connsiteX1615" fmla="*/ 3852080 w 3862373"/>
                <a:gd name="connsiteY1615" fmla="*/ 1590149 h 3682908"/>
                <a:gd name="connsiteX1616" fmla="*/ 3853608 w 3862373"/>
                <a:gd name="connsiteY1616" fmla="*/ 1620406 h 3682908"/>
                <a:gd name="connsiteX1617" fmla="*/ 3838292 w 3862373"/>
                <a:gd name="connsiteY1617" fmla="*/ 1614061 h 3682908"/>
                <a:gd name="connsiteX1618" fmla="*/ 3826844 w 3862373"/>
                <a:gd name="connsiteY1618" fmla="*/ 1586423 h 3682908"/>
                <a:gd name="connsiteX1619" fmla="*/ 3838292 w 3862373"/>
                <a:gd name="connsiteY1619" fmla="*/ 1558784 h 3682908"/>
                <a:gd name="connsiteX1620" fmla="*/ 3771291 w 3862373"/>
                <a:gd name="connsiteY1620" fmla="*/ 1547335 h 3682908"/>
                <a:gd name="connsiteX1621" fmla="*/ 3810379 w 3862373"/>
                <a:gd name="connsiteY1621" fmla="*/ 1586423 h 3682908"/>
                <a:gd name="connsiteX1622" fmla="*/ 3771291 w 3862373"/>
                <a:gd name="connsiteY1622" fmla="*/ 1625510 h 3682908"/>
                <a:gd name="connsiteX1623" fmla="*/ 3732204 w 3862373"/>
                <a:gd name="connsiteY1623" fmla="*/ 1586423 h 3682908"/>
                <a:gd name="connsiteX1624" fmla="*/ 3771291 w 3862373"/>
                <a:gd name="connsiteY1624" fmla="*/ 1547335 h 3682908"/>
                <a:gd name="connsiteX1625" fmla="*/ 3679017 w 3862373"/>
                <a:gd name="connsiteY1625" fmla="*/ 1547335 h 3682908"/>
                <a:gd name="connsiteX1626" fmla="*/ 3718103 w 3862373"/>
                <a:gd name="connsiteY1626" fmla="*/ 1586423 h 3682908"/>
                <a:gd name="connsiteX1627" fmla="*/ 3679017 w 3862373"/>
                <a:gd name="connsiteY1627" fmla="*/ 1625510 h 3682908"/>
                <a:gd name="connsiteX1628" fmla="*/ 3639929 w 3862373"/>
                <a:gd name="connsiteY1628" fmla="*/ 1586423 h 3682908"/>
                <a:gd name="connsiteX1629" fmla="*/ 3679017 w 3862373"/>
                <a:gd name="connsiteY1629" fmla="*/ 1547335 h 3682908"/>
                <a:gd name="connsiteX1630" fmla="*/ 3584377 w 3862373"/>
                <a:gd name="connsiteY1630" fmla="*/ 1547335 h 3682908"/>
                <a:gd name="connsiteX1631" fmla="*/ 3623463 w 3862373"/>
                <a:gd name="connsiteY1631" fmla="*/ 1586423 h 3682908"/>
                <a:gd name="connsiteX1632" fmla="*/ 3584377 w 3862373"/>
                <a:gd name="connsiteY1632" fmla="*/ 1625510 h 3682908"/>
                <a:gd name="connsiteX1633" fmla="*/ 3545289 w 3862373"/>
                <a:gd name="connsiteY1633" fmla="*/ 1586423 h 3682908"/>
                <a:gd name="connsiteX1634" fmla="*/ 3584377 w 3862373"/>
                <a:gd name="connsiteY1634" fmla="*/ 1547335 h 3682908"/>
                <a:gd name="connsiteX1635" fmla="*/ 3489737 w 3862373"/>
                <a:gd name="connsiteY1635" fmla="*/ 1547335 h 3682908"/>
                <a:gd name="connsiteX1636" fmla="*/ 3528823 w 3862373"/>
                <a:gd name="connsiteY1636" fmla="*/ 1586423 h 3682908"/>
                <a:gd name="connsiteX1637" fmla="*/ 3489737 w 3862373"/>
                <a:gd name="connsiteY1637" fmla="*/ 1625510 h 3682908"/>
                <a:gd name="connsiteX1638" fmla="*/ 3450649 w 3862373"/>
                <a:gd name="connsiteY1638" fmla="*/ 1586423 h 3682908"/>
                <a:gd name="connsiteX1639" fmla="*/ 3489737 w 3862373"/>
                <a:gd name="connsiteY1639" fmla="*/ 1547335 h 3682908"/>
                <a:gd name="connsiteX1640" fmla="*/ 3392731 w 3862373"/>
                <a:gd name="connsiteY1640" fmla="*/ 1547335 h 3682908"/>
                <a:gd name="connsiteX1641" fmla="*/ 3431819 w 3862373"/>
                <a:gd name="connsiteY1641" fmla="*/ 1586423 h 3682908"/>
                <a:gd name="connsiteX1642" fmla="*/ 3392731 w 3862373"/>
                <a:gd name="connsiteY1642" fmla="*/ 1625510 h 3682908"/>
                <a:gd name="connsiteX1643" fmla="*/ 3353644 w 3862373"/>
                <a:gd name="connsiteY1643" fmla="*/ 1586423 h 3682908"/>
                <a:gd name="connsiteX1644" fmla="*/ 3392731 w 3862373"/>
                <a:gd name="connsiteY1644" fmla="*/ 1547335 h 3682908"/>
                <a:gd name="connsiteX1645" fmla="*/ 3300455 w 3862373"/>
                <a:gd name="connsiteY1645" fmla="*/ 1547335 h 3682908"/>
                <a:gd name="connsiteX1646" fmla="*/ 3339543 w 3862373"/>
                <a:gd name="connsiteY1646" fmla="*/ 1586423 h 3682908"/>
                <a:gd name="connsiteX1647" fmla="*/ 3300455 w 3862373"/>
                <a:gd name="connsiteY1647" fmla="*/ 1625510 h 3682908"/>
                <a:gd name="connsiteX1648" fmla="*/ 3261368 w 3862373"/>
                <a:gd name="connsiteY1648" fmla="*/ 1586423 h 3682908"/>
                <a:gd name="connsiteX1649" fmla="*/ 3300455 w 3862373"/>
                <a:gd name="connsiteY1649" fmla="*/ 1547335 h 3682908"/>
                <a:gd name="connsiteX1650" fmla="*/ 2737361 w 3862373"/>
                <a:gd name="connsiteY1650" fmla="*/ 1547335 h 3682908"/>
                <a:gd name="connsiteX1651" fmla="*/ 2776434 w 3862373"/>
                <a:gd name="connsiteY1651" fmla="*/ 1586423 h 3682908"/>
                <a:gd name="connsiteX1652" fmla="*/ 2737361 w 3862373"/>
                <a:gd name="connsiteY1652" fmla="*/ 1625510 h 3682908"/>
                <a:gd name="connsiteX1653" fmla="*/ 2698267 w 3862373"/>
                <a:gd name="connsiteY1653" fmla="*/ 1586423 h 3682908"/>
                <a:gd name="connsiteX1654" fmla="*/ 2737361 w 3862373"/>
                <a:gd name="connsiteY1654" fmla="*/ 1547335 h 3682908"/>
                <a:gd name="connsiteX1655" fmla="*/ 2645073 w 3862373"/>
                <a:gd name="connsiteY1655" fmla="*/ 1547335 h 3682908"/>
                <a:gd name="connsiteX1656" fmla="*/ 2684164 w 3862373"/>
                <a:gd name="connsiteY1656" fmla="*/ 1586423 h 3682908"/>
                <a:gd name="connsiteX1657" fmla="*/ 2645073 w 3862373"/>
                <a:gd name="connsiteY1657" fmla="*/ 1625510 h 3682908"/>
                <a:gd name="connsiteX1658" fmla="*/ 2605987 w 3862373"/>
                <a:gd name="connsiteY1658" fmla="*/ 1586423 h 3682908"/>
                <a:gd name="connsiteX1659" fmla="*/ 2645073 w 3862373"/>
                <a:gd name="connsiteY1659" fmla="*/ 1547335 h 3682908"/>
                <a:gd name="connsiteX1660" fmla="*/ 2550437 w 3862373"/>
                <a:gd name="connsiteY1660" fmla="*/ 1547335 h 3682908"/>
                <a:gd name="connsiteX1661" fmla="*/ 2589523 w 3862373"/>
                <a:gd name="connsiteY1661" fmla="*/ 1586423 h 3682908"/>
                <a:gd name="connsiteX1662" fmla="*/ 2550437 w 3862373"/>
                <a:gd name="connsiteY1662" fmla="*/ 1625510 h 3682908"/>
                <a:gd name="connsiteX1663" fmla="*/ 2511353 w 3862373"/>
                <a:gd name="connsiteY1663" fmla="*/ 1586423 h 3682908"/>
                <a:gd name="connsiteX1664" fmla="*/ 2550437 w 3862373"/>
                <a:gd name="connsiteY1664" fmla="*/ 1547335 h 3682908"/>
                <a:gd name="connsiteX1665" fmla="*/ 2458164 w 3862373"/>
                <a:gd name="connsiteY1665" fmla="*/ 1547335 h 3682908"/>
                <a:gd name="connsiteX1666" fmla="*/ 2497252 w 3862373"/>
                <a:gd name="connsiteY1666" fmla="*/ 1586423 h 3682908"/>
                <a:gd name="connsiteX1667" fmla="*/ 2458164 w 3862373"/>
                <a:gd name="connsiteY1667" fmla="*/ 1625510 h 3682908"/>
                <a:gd name="connsiteX1668" fmla="*/ 2419081 w 3862373"/>
                <a:gd name="connsiteY1668" fmla="*/ 1586423 h 3682908"/>
                <a:gd name="connsiteX1669" fmla="*/ 2458164 w 3862373"/>
                <a:gd name="connsiteY1669" fmla="*/ 1547335 h 3682908"/>
                <a:gd name="connsiteX1670" fmla="*/ 951061 w 3862373"/>
                <a:gd name="connsiteY1670" fmla="*/ 1547335 h 3682908"/>
                <a:gd name="connsiteX1671" fmla="*/ 990144 w 3862373"/>
                <a:gd name="connsiteY1671" fmla="*/ 1586423 h 3682908"/>
                <a:gd name="connsiteX1672" fmla="*/ 951061 w 3862373"/>
                <a:gd name="connsiteY1672" fmla="*/ 1625510 h 3682908"/>
                <a:gd name="connsiteX1673" fmla="*/ 911977 w 3862373"/>
                <a:gd name="connsiteY1673" fmla="*/ 1586423 h 3682908"/>
                <a:gd name="connsiteX1674" fmla="*/ 951061 w 3862373"/>
                <a:gd name="connsiteY1674" fmla="*/ 1547335 h 3682908"/>
                <a:gd name="connsiteX1675" fmla="*/ 856428 w 3862373"/>
                <a:gd name="connsiteY1675" fmla="*/ 1547335 h 3682908"/>
                <a:gd name="connsiteX1676" fmla="*/ 895513 w 3862373"/>
                <a:gd name="connsiteY1676" fmla="*/ 1586423 h 3682908"/>
                <a:gd name="connsiteX1677" fmla="*/ 856428 w 3862373"/>
                <a:gd name="connsiteY1677" fmla="*/ 1625510 h 3682908"/>
                <a:gd name="connsiteX1678" fmla="*/ 817346 w 3862373"/>
                <a:gd name="connsiteY1678" fmla="*/ 1586423 h 3682908"/>
                <a:gd name="connsiteX1679" fmla="*/ 856428 w 3862373"/>
                <a:gd name="connsiteY1679" fmla="*/ 1547335 h 3682908"/>
                <a:gd name="connsiteX1680" fmla="*/ 764163 w 3862373"/>
                <a:gd name="connsiteY1680" fmla="*/ 1547335 h 3682908"/>
                <a:gd name="connsiteX1681" fmla="*/ 803247 w 3862373"/>
                <a:gd name="connsiteY1681" fmla="*/ 1586423 h 3682908"/>
                <a:gd name="connsiteX1682" fmla="*/ 764163 w 3862373"/>
                <a:gd name="connsiteY1682" fmla="*/ 1625510 h 3682908"/>
                <a:gd name="connsiteX1683" fmla="*/ 725079 w 3862373"/>
                <a:gd name="connsiteY1683" fmla="*/ 1586423 h 3682908"/>
                <a:gd name="connsiteX1684" fmla="*/ 764163 w 3862373"/>
                <a:gd name="connsiteY1684" fmla="*/ 1547335 h 3682908"/>
                <a:gd name="connsiteX1685" fmla="*/ 669521 w 3862373"/>
                <a:gd name="connsiteY1685" fmla="*/ 1547335 h 3682908"/>
                <a:gd name="connsiteX1686" fmla="*/ 708613 w 3862373"/>
                <a:gd name="connsiteY1686" fmla="*/ 1586423 h 3682908"/>
                <a:gd name="connsiteX1687" fmla="*/ 669521 w 3862373"/>
                <a:gd name="connsiteY1687" fmla="*/ 1625510 h 3682908"/>
                <a:gd name="connsiteX1688" fmla="*/ 630438 w 3862373"/>
                <a:gd name="connsiteY1688" fmla="*/ 1586423 h 3682908"/>
                <a:gd name="connsiteX1689" fmla="*/ 669521 w 3862373"/>
                <a:gd name="connsiteY1689" fmla="*/ 1547335 h 3682908"/>
                <a:gd name="connsiteX1690" fmla="*/ 577241 w 3862373"/>
                <a:gd name="connsiteY1690" fmla="*/ 1547335 h 3682908"/>
                <a:gd name="connsiteX1691" fmla="*/ 616335 w 3862373"/>
                <a:gd name="connsiteY1691" fmla="*/ 1586423 h 3682908"/>
                <a:gd name="connsiteX1692" fmla="*/ 577241 w 3862373"/>
                <a:gd name="connsiteY1692" fmla="*/ 1625510 h 3682908"/>
                <a:gd name="connsiteX1693" fmla="*/ 538147 w 3862373"/>
                <a:gd name="connsiteY1693" fmla="*/ 1586423 h 3682908"/>
                <a:gd name="connsiteX1694" fmla="*/ 577241 w 3862373"/>
                <a:gd name="connsiteY1694" fmla="*/ 1547335 h 3682908"/>
                <a:gd name="connsiteX1695" fmla="*/ 484957 w 3862373"/>
                <a:gd name="connsiteY1695" fmla="*/ 1547335 h 3682908"/>
                <a:gd name="connsiteX1696" fmla="*/ 524045 w 3862373"/>
                <a:gd name="connsiteY1696" fmla="*/ 1586423 h 3682908"/>
                <a:gd name="connsiteX1697" fmla="*/ 484957 w 3862373"/>
                <a:gd name="connsiteY1697" fmla="*/ 1625510 h 3682908"/>
                <a:gd name="connsiteX1698" fmla="*/ 445879 w 3862373"/>
                <a:gd name="connsiteY1698" fmla="*/ 1586423 h 3682908"/>
                <a:gd name="connsiteX1699" fmla="*/ 484957 w 3862373"/>
                <a:gd name="connsiteY1699" fmla="*/ 1547335 h 3682908"/>
                <a:gd name="connsiteX1700" fmla="*/ 390314 w 3862373"/>
                <a:gd name="connsiteY1700" fmla="*/ 1547335 h 3682908"/>
                <a:gd name="connsiteX1701" fmla="*/ 429410 w 3862373"/>
                <a:gd name="connsiteY1701" fmla="*/ 1586423 h 3682908"/>
                <a:gd name="connsiteX1702" fmla="*/ 390314 w 3862373"/>
                <a:gd name="connsiteY1702" fmla="*/ 1625510 h 3682908"/>
                <a:gd name="connsiteX1703" fmla="*/ 351238 w 3862373"/>
                <a:gd name="connsiteY1703" fmla="*/ 1586423 h 3682908"/>
                <a:gd name="connsiteX1704" fmla="*/ 390314 w 3862373"/>
                <a:gd name="connsiteY1704" fmla="*/ 1547335 h 3682908"/>
                <a:gd name="connsiteX1705" fmla="*/ 298043 w 3862373"/>
                <a:gd name="connsiteY1705" fmla="*/ 1547335 h 3682908"/>
                <a:gd name="connsiteX1706" fmla="*/ 337137 w 3862373"/>
                <a:gd name="connsiteY1706" fmla="*/ 1586423 h 3682908"/>
                <a:gd name="connsiteX1707" fmla="*/ 298043 w 3862373"/>
                <a:gd name="connsiteY1707" fmla="*/ 1625510 h 3682908"/>
                <a:gd name="connsiteX1708" fmla="*/ 258954 w 3862373"/>
                <a:gd name="connsiteY1708" fmla="*/ 1586423 h 3682908"/>
                <a:gd name="connsiteX1709" fmla="*/ 298043 w 3862373"/>
                <a:gd name="connsiteY1709" fmla="*/ 1547335 h 3682908"/>
                <a:gd name="connsiteX1710" fmla="*/ 203400 w 3862373"/>
                <a:gd name="connsiteY1710" fmla="*/ 1547335 h 3682908"/>
                <a:gd name="connsiteX1711" fmla="*/ 242489 w 3862373"/>
                <a:gd name="connsiteY1711" fmla="*/ 1586423 h 3682908"/>
                <a:gd name="connsiteX1712" fmla="*/ 203400 w 3862373"/>
                <a:gd name="connsiteY1712" fmla="*/ 1625510 h 3682908"/>
                <a:gd name="connsiteX1713" fmla="*/ 164314 w 3862373"/>
                <a:gd name="connsiteY1713" fmla="*/ 1586423 h 3682908"/>
                <a:gd name="connsiteX1714" fmla="*/ 203400 w 3862373"/>
                <a:gd name="connsiteY1714" fmla="*/ 1547335 h 3682908"/>
                <a:gd name="connsiteX1715" fmla="*/ 3835635 w 3862373"/>
                <a:gd name="connsiteY1715" fmla="*/ 1482393 h 3682908"/>
                <a:gd name="connsiteX1716" fmla="*/ 3843416 w 3862373"/>
                <a:gd name="connsiteY1716" fmla="*/ 1533374 h 3682908"/>
                <a:gd name="connsiteX1717" fmla="*/ 3838294 w 3862373"/>
                <a:gd name="connsiteY1717" fmla="*/ 1531252 h 3682908"/>
                <a:gd name="connsiteX1718" fmla="*/ 3826845 w 3862373"/>
                <a:gd name="connsiteY1718" fmla="*/ 1503614 h 3682908"/>
                <a:gd name="connsiteX1719" fmla="*/ 3771293 w 3862373"/>
                <a:gd name="connsiteY1719" fmla="*/ 1464526 h 3682908"/>
                <a:gd name="connsiteX1720" fmla="*/ 3810379 w 3862373"/>
                <a:gd name="connsiteY1720" fmla="*/ 1503614 h 3682908"/>
                <a:gd name="connsiteX1721" fmla="*/ 3771293 w 3862373"/>
                <a:gd name="connsiteY1721" fmla="*/ 1542701 h 3682908"/>
                <a:gd name="connsiteX1722" fmla="*/ 3732205 w 3862373"/>
                <a:gd name="connsiteY1722" fmla="*/ 1503614 h 3682908"/>
                <a:gd name="connsiteX1723" fmla="*/ 3771293 w 3862373"/>
                <a:gd name="connsiteY1723" fmla="*/ 1464526 h 3682908"/>
                <a:gd name="connsiteX1724" fmla="*/ 3679018 w 3862373"/>
                <a:gd name="connsiteY1724" fmla="*/ 1464526 h 3682908"/>
                <a:gd name="connsiteX1725" fmla="*/ 3718105 w 3862373"/>
                <a:gd name="connsiteY1725" fmla="*/ 1503614 h 3682908"/>
                <a:gd name="connsiteX1726" fmla="*/ 3679018 w 3862373"/>
                <a:gd name="connsiteY1726" fmla="*/ 1542701 h 3682908"/>
                <a:gd name="connsiteX1727" fmla="*/ 3639931 w 3862373"/>
                <a:gd name="connsiteY1727" fmla="*/ 1503614 h 3682908"/>
                <a:gd name="connsiteX1728" fmla="*/ 3679018 w 3862373"/>
                <a:gd name="connsiteY1728" fmla="*/ 1464526 h 3682908"/>
                <a:gd name="connsiteX1729" fmla="*/ 3489737 w 3862373"/>
                <a:gd name="connsiteY1729" fmla="*/ 1464526 h 3682908"/>
                <a:gd name="connsiteX1730" fmla="*/ 3528823 w 3862373"/>
                <a:gd name="connsiteY1730" fmla="*/ 1503614 h 3682908"/>
                <a:gd name="connsiteX1731" fmla="*/ 3489737 w 3862373"/>
                <a:gd name="connsiteY1731" fmla="*/ 1542701 h 3682908"/>
                <a:gd name="connsiteX1732" fmla="*/ 3450649 w 3862373"/>
                <a:gd name="connsiteY1732" fmla="*/ 1503614 h 3682908"/>
                <a:gd name="connsiteX1733" fmla="*/ 3489737 w 3862373"/>
                <a:gd name="connsiteY1733" fmla="*/ 1464526 h 3682908"/>
                <a:gd name="connsiteX1734" fmla="*/ 3392731 w 3862373"/>
                <a:gd name="connsiteY1734" fmla="*/ 1464526 h 3682908"/>
                <a:gd name="connsiteX1735" fmla="*/ 3431819 w 3862373"/>
                <a:gd name="connsiteY1735" fmla="*/ 1503614 h 3682908"/>
                <a:gd name="connsiteX1736" fmla="*/ 3392731 w 3862373"/>
                <a:gd name="connsiteY1736" fmla="*/ 1542701 h 3682908"/>
                <a:gd name="connsiteX1737" fmla="*/ 3353644 w 3862373"/>
                <a:gd name="connsiteY1737" fmla="*/ 1503614 h 3682908"/>
                <a:gd name="connsiteX1738" fmla="*/ 3392731 w 3862373"/>
                <a:gd name="connsiteY1738" fmla="*/ 1464526 h 3682908"/>
                <a:gd name="connsiteX1739" fmla="*/ 3300457 w 3862373"/>
                <a:gd name="connsiteY1739" fmla="*/ 1464526 h 3682908"/>
                <a:gd name="connsiteX1740" fmla="*/ 3339544 w 3862373"/>
                <a:gd name="connsiteY1740" fmla="*/ 1503614 h 3682908"/>
                <a:gd name="connsiteX1741" fmla="*/ 3300457 w 3862373"/>
                <a:gd name="connsiteY1741" fmla="*/ 1542701 h 3682908"/>
                <a:gd name="connsiteX1742" fmla="*/ 3261369 w 3862373"/>
                <a:gd name="connsiteY1742" fmla="*/ 1503614 h 3682908"/>
                <a:gd name="connsiteX1743" fmla="*/ 3300457 w 3862373"/>
                <a:gd name="connsiteY1743" fmla="*/ 1464526 h 3682908"/>
                <a:gd name="connsiteX1744" fmla="*/ 3205817 w 3862373"/>
                <a:gd name="connsiteY1744" fmla="*/ 1464526 h 3682908"/>
                <a:gd name="connsiteX1745" fmla="*/ 3244904 w 3862373"/>
                <a:gd name="connsiteY1745" fmla="*/ 1503614 h 3682908"/>
                <a:gd name="connsiteX1746" fmla="*/ 3205817 w 3862373"/>
                <a:gd name="connsiteY1746" fmla="*/ 1542701 h 3682908"/>
                <a:gd name="connsiteX1747" fmla="*/ 3166729 w 3862373"/>
                <a:gd name="connsiteY1747" fmla="*/ 1503614 h 3682908"/>
                <a:gd name="connsiteX1748" fmla="*/ 3205817 w 3862373"/>
                <a:gd name="connsiteY1748" fmla="*/ 1464526 h 3682908"/>
                <a:gd name="connsiteX1749" fmla="*/ 3111177 w 3862373"/>
                <a:gd name="connsiteY1749" fmla="*/ 1464526 h 3682908"/>
                <a:gd name="connsiteX1750" fmla="*/ 3150264 w 3862373"/>
                <a:gd name="connsiteY1750" fmla="*/ 1503614 h 3682908"/>
                <a:gd name="connsiteX1751" fmla="*/ 3111177 w 3862373"/>
                <a:gd name="connsiteY1751" fmla="*/ 1542701 h 3682908"/>
                <a:gd name="connsiteX1752" fmla="*/ 3072089 w 3862373"/>
                <a:gd name="connsiteY1752" fmla="*/ 1503614 h 3682908"/>
                <a:gd name="connsiteX1753" fmla="*/ 3111177 w 3862373"/>
                <a:gd name="connsiteY1753" fmla="*/ 1464526 h 3682908"/>
                <a:gd name="connsiteX1754" fmla="*/ 3018902 w 3862373"/>
                <a:gd name="connsiteY1754" fmla="*/ 1464526 h 3682908"/>
                <a:gd name="connsiteX1755" fmla="*/ 3057989 w 3862373"/>
                <a:gd name="connsiteY1755" fmla="*/ 1503614 h 3682908"/>
                <a:gd name="connsiteX1756" fmla="*/ 3018902 w 3862373"/>
                <a:gd name="connsiteY1756" fmla="*/ 1542701 h 3682908"/>
                <a:gd name="connsiteX1757" fmla="*/ 2979815 w 3862373"/>
                <a:gd name="connsiteY1757" fmla="*/ 1503614 h 3682908"/>
                <a:gd name="connsiteX1758" fmla="*/ 3018902 w 3862373"/>
                <a:gd name="connsiteY1758" fmla="*/ 1464526 h 3682908"/>
                <a:gd name="connsiteX1759" fmla="*/ 2831988 w 3862373"/>
                <a:gd name="connsiteY1759" fmla="*/ 1464526 h 3682908"/>
                <a:gd name="connsiteX1760" fmla="*/ 2871075 w 3862373"/>
                <a:gd name="connsiteY1760" fmla="*/ 1503614 h 3682908"/>
                <a:gd name="connsiteX1761" fmla="*/ 2831988 w 3862373"/>
                <a:gd name="connsiteY1761" fmla="*/ 1542701 h 3682908"/>
                <a:gd name="connsiteX1762" fmla="*/ 2792901 w 3862373"/>
                <a:gd name="connsiteY1762" fmla="*/ 1503614 h 3682908"/>
                <a:gd name="connsiteX1763" fmla="*/ 2831988 w 3862373"/>
                <a:gd name="connsiteY1763" fmla="*/ 1464526 h 3682908"/>
                <a:gd name="connsiteX1764" fmla="*/ 2458167 w 3862373"/>
                <a:gd name="connsiteY1764" fmla="*/ 1464526 h 3682908"/>
                <a:gd name="connsiteX1765" fmla="*/ 2497253 w 3862373"/>
                <a:gd name="connsiteY1765" fmla="*/ 1503614 h 3682908"/>
                <a:gd name="connsiteX1766" fmla="*/ 2458167 w 3862373"/>
                <a:gd name="connsiteY1766" fmla="*/ 1542701 h 3682908"/>
                <a:gd name="connsiteX1767" fmla="*/ 2419081 w 3862373"/>
                <a:gd name="connsiteY1767" fmla="*/ 1503614 h 3682908"/>
                <a:gd name="connsiteX1768" fmla="*/ 2458167 w 3862373"/>
                <a:gd name="connsiteY1768" fmla="*/ 1464526 h 3682908"/>
                <a:gd name="connsiteX1769" fmla="*/ 2363529 w 3862373"/>
                <a:gd name="connsiteY1769" fmla="*/ 1464526 h 3682908"/>
                <a:gd name="connsiteX1770" fmla="*/ 2402614 w 3862373"/>
                <a:gd name="connsiteY1770" fmla="*/ 1503614 h 3682908"/>
                <a:gd name="connsiteX1771" fmla="*/ 2363529 w 3862373"/>
                <a:gd name="connsiteY1771" fmla="*/ 1542701 h 3682908"/>
                <a:gd name="connsiteX1772" fmla="*/ 2324441 w 3862373"/>
                <a:gd name="connsiteY1772" fmla="*/ 1503614 h 3682908"/>
                <a:gd name="connsiteX1773" fmla="*/ 2363529 w 3862373"/>
                <a:gd name="connsiteY1773" fmla="*/ 1464526 h 3682908"/>
                <a:gd name="connsiteX1774" fmla="*/ 1045696 w 3862373"/>
                <a:gd name="connsiteY1774" fmla="*/ 1464526 h 3682908"/>
                <a:gd name="connsiteX1775" fmla="*/ 1084784 w 3862373"/>
                <a:gd name="connsiteY1775" fmla="*/ 1503614 h 3682908"/>
                <a:gd name="connsiteX1776" fmla="*/ 1045696 w 3862373"/>
                <a:gd name="connsiteY1776" fmla="*/ 1542701 h 3682908"/>
                <a:gd name="connsiteX1777" fmla="*/ 1006612 w 3862373"/>
                <a:gd name="connsiteY1777" fmla="*/ 1503614 h 3682908"/>
                <a:gd name="connsiteX1778" fmla="*/ 1045696 w 3862373"/>
                <a:gd name="connsiteY1778" fmla="*/ 1464526 h 3682908"/>
                <a:gd name="connsiteX1779" fmla="*/ 951064 w 3862373"/>
                <a:gd name="connsiteY1779" fmla="*/ 1464526 h 3682908"/>
                <a:gd name="connsiteX1780" fmla="*/ 990147 w 3862373"/>
                <a:gd name="connsiteY1780" fmla="*/ 1503614 h 3682908"/>
                <a:gd name="connsiteX1781" fmla="*/ 951064 w 3862373"/>
                <a:gd name="connsiteY1781" fmla="*/ 1542701 h 3682908"/>
                <a:gd name="connsiteX1782" fmla="*/ 911980 w 3862373"/>
                <a:gd name="connsiteY1782" fmla="*/ 1503614 h 3682908"/>
                <a:gd name="connsiteX1783" fmla="*/ 951064 w 3862373"/>
                <a:gd name="connsiteY1783" fmla="*/ 1464526 h 3682908"/>
                <a:gd name="connsiteX1784" fmla="*/ 856433 w 3862373"/>
                <a:gd name="connsiteY1784" fmla="*/ 1464526 h 3682908"/>
                <a:gd name="connsiteX1785" fmla="*/ 895517 w 3862373"/>
                <a:gd name="connsiteY1785" fmla="*/ 1503614 h 3682908"/>
                <a:gd name="connsiteX1786" fmla="*/ 856433 w 3862373"/>
                <a:gd name="connsiteY1786" fmla="*/ 1542701 h 3682908"/>
                <a:gd name="connsiteX1787" fmla="*/ 817350 w 3862373"/>
                <a:gd name="connsiteY1787" fmla="*/ 1503614 h 3682908"/>
                <a:gd name="connsiteX1788" fmla="*/ 856433 w 3862373"/>
                <a:gd name="connsiteY1788" fmla="*/ 1464526 h 3682908"/>
                <a:gd name="connsiteX1789" fmla="*/ 764168 w 3862373"/>
                <a:gd name="connsiteY1789" fmla="*/ 1464526 h 3682908"/>
                <a:gd name="connsiteX1790" fmla="*/ 803252 w 3862373"/>
                <a:gd name="connsiteY1790" fmla="*/ 1503614 h 3682908"/>
                <a:gd name="connsiteX1791" fmla="*/ 764168 w 3862373"/>
                <a:gd name="connsiteY1791" fmla="*/ 1542701 h 3682908"/>
                <a:gd name="connsiteX1792" fmla="*/ 725083 w 3862373"/>
                <a:gd name="connsiteY1792" fmla="*/ 1503614 h 3682908"/>
                <a:gd name="connsiteX1793" fmla="*/ 764168 w 3862373"/>
                <a:gd name="connsiteY1793" fmla="*/ 1464526 h 3682908"/>
                <a:gd name="connsiteX1794" fmla="*/ 669521 w 3862373"/>
                <a:gd name="connsiteY1794" fmla="*/ 1464526 h 3682908"/>
                <a:gd name="connsiteX1795" fmla="*/ 708620 w 3862373"/>
                <a:gd name="connsiteY1795" fmla="*/ 1503614 h 3682908"/>
                <a:gd name="connsiteX1796" fmla="*/ 669521 w 3862373"/>
                <a:gd name="connsiteY1796" fmla="*/ 1542701 h 3682908"/>
                <a:gd name="connsiteX1797" fmla="*/ 630443 w 3862373"/>
                <a:gd name="connsiteY1797" fmla="*/ 1503614 h 3682908"/>
                <a:gd name="connsiteX1798" fmla="*/ 669521 w 3862373"/>
                <a:gd name="connsiteY1798" fmla="*/ 1464526 h 3682908"/>
                <a:gd name="connsiteX1799" fmla="*/ 577246 w 3862373"/>
                <a:gd name="connsiteY1799" fmla="*/ 1464526 h 3682908"/>
                <a:gd name="connsiteX1800" fmla="*/ 616341 w 3862373"/>
                <a:gd name="connsiteY1800" fmla="*/ 1503614 h 3682908"/>
                <a:gd name="connsiteX1801" fmla="*/ 577246 w 3862373"/>
                <a:gd name="connsiteY1801" fmla="*/ 1542701 h 3682908"/>
                <a:gd name="connsiteX1802" fmla="*/ 538151 w 3862373"/>
                <a:gd name="connsiteY1802" fmla="*/ 1503614 h 3682908"/>
                <a:gd name="connsiteX1803" fmla="*/ 577246 w 3862373"/>
                <a:gd name="connsiteY1803" fmla="*/ 1464526 h 3682908"/>
                <a:gd name="connsiteX1804" fmla="*/ 484961 w 3862373"/>
                <a:gd name="connsiteY1804" fmla="*/ 1464526 h 3682908"/>
                <a:gd name="connsiteX1805" fmla="*/ 524048 w 3862373"/>
                <a:gd name="connsiteY1805" fmla="*/ 1503614 h 3682908"/>
                <a:gd name="connsiteX1806" fmla="*/ 484961 w 3862373"/>
                <a:gd name="connsiteY1806" fmla="*/ 1542701 h 3682908"/>
                <a:gd name="connsiteX1807" fmla="*/ 445884 w 3862373"/>
                <a:gd name="connsiteY1807" fmla="*/ 1503614 h 3682908"/>
                <a:gd name="connsiteX1808" fmla="*/ 484961 w 3862373"/>
                <a:gd name="connsiteY1808" fmla="*/ 1464526 h 3682908"/>
                <a:gd name="connsiteX1809" fmla="*/ 390321 w 3862373"/>
                <a:gd name="connsiteY1809" fmla="*/ 1464526 h 3682908"/>
                <a:gd name="connsiteX1810" fmla="*/ 429414 w 3862373"/>
                <a:gd name="connsiteY1810" fmla="*/ 1503614 h 3682908"/>
                <a:gd name="connsiteX1811" fmla="*/ 390321 w 3862373"/>
                <a:gd name="connsiteY1811" fmla="*/ 1542701 h 3682908"/>
                <a:gd name="connsiteX1812" fmla="*/ 351243 w 3862373"/>
                <a:gd name="connsiteY1812" fmla="*/ 1503614 h 3682908"/>
                <a:gd name="connsiteX1813" fmla="*/ 390321 w 3862373"/>
                <a:gd name="connsiteY1813" fmla="*/ 1464526 h 3682908"/>
                <a:gd name="connsiteX1814" fmla="*/ 298048 w 3862373"/>
                <a:gd name="connsiteY1814" fmla="*/ 1464526 h 3682908"/>
                <a:gd name="connsiteX1815" fmla="*/ 337143 w 3862373"/>
                <a:gd name="connsiteY1815" fmla="*/ 1503614 h 3682908"/>
                <a:gd name="connsiteX1816" fmla="*/ 298048 w 3862373"/>
                <a:gd name="connsiteY1816" fmla="*/ 1542701 h 3682908"/>
                <a:gd name="connsiteX1817" fmla="*/ 258959 w 3862373"/>
                <a:gd name="connsiteY1817" fmla="*/ 1503614 h 3682908"/>
                <a:gd name="connsiteX1818" fmla="*/ 298048 w 3862373"/>
                <a:gd name="connsiteY1818" fmla="*/ 1464526 h 3682908"/>
                <a:gd name="connsiteX1819" fmla="*/ 203404 w 3862373"/>
                <a:gd name="connsiteY1819" fmla="*/ 1464526 h 3682908"/>
                <a:gd name="connsiteX1820" fmla="*/ 242493 w 3862373"/>
                <a:gd name="connsiteY1820" fmla="*/ 1503614 h 3682908"/>
                <a:gd name="connsiteX1821" fmla="*/ 203404 w 3862373"/>
                <a:gd name="connsiteY1821" fmla="*/ 1542701 h 3682908"/>
                <a:gd name="connsiteX1822" fmla="*/ 164318 w 3862373"/>
                <a:gd name="connsiteY1822" fmla="*/ 1503614 h 3682908"/>
                <a:gd name="connsiteX1823" fmla="*/ 203404 w 3862373"/>
                <a:gd name="connsiteY1823" fmla="*/ 1464526 h 3682908"/>
                <a:gd name="connsiteX1824" fmla="*/ 111130 w 3862373"/>
                <a:gd name="connsiteY1824" fmla="*/ 1464526 h 3682908"/>
                <a:gd name="connsiteX1825" fmla="*/ 150218 w 3862373"/>
                <a:gd name="connsiteY1825" fmla="*/ 1503614 h 3682908"/>
                <a:gd name="connsiteX1826" fmla="*/ 111130 w 3862373"/>
                <a:gd name="connsiteY1826" fmla="*/ 1542701 h 3682908"/>
                <a:gd name="connsiteX1827" fmla="*/ 72044 w 3862373"/>
                <a:gd name="connsiteY1827" fmla="*/ 1503614 h 3682908"/>
                <a:gd name="connsiteX1828" fmla="*/ 111130 w 3862373"/>
                <a:gd name="connsiteY1828" fmla="*/ 1464526 h 3682908"/>
                <a:gd name="connsiteX1829" fmla="*/ 111134 w 3862373"/>
                <a:gd name="connsiteY1829" fmla="*/ 1376985 h 3682908"/>
                <a:gd name="connsiteX1830" fmla="*/ 150221 w 3862373"/>
                <a:gd name="connsiteY1830" fmla="*/ 1416072 h 3682908"/>
                <a:gd name="connsiteX1831" fmla="*/ 111134 w 3862373"/>
                <a:gd name="connsiteY1831" fmla="*/ 1455159 h 3682908"/>
                <a:gd name="connsiteX1832" fmla="*/ 72048 w 3862373"/>
                <a:gd name="connsiteY1832" fmla="*/ 1416072 h 3682908"/>
                <a:gd name="connsiteX1833" fmla="*/ 111134 w 3862373"/>
                <a:gd name="connsiteY1833" fmla="*/ 1376985 h 3682908"/>
                <a:gd name="connsiteX1834" fmla="*/ 484966 w 3862373"/>
                <a:gd name="connsiteY1834" fmla="*/ 1376984 h 3682908"/>
                <a:gd name="connsiteX1835" fmla="*/ 524052 w 3862373"/>
                <a:gd name="connsiteY1835" fmla="*/ 1416071 h 3682908"/>
                <a:gd name="connsiteX1836" fmla="*/ 484966 w 3862373"/>
                <a:gd name="connsiteY1836" fmla="*/ 1455159 h 3682908"/>
                <a:gd name="connsiteX1837" fmla="*/ 445888 w 3862373"/>
                <a:gd name="connsiteY1837" fmla="*/ 1416071 h 3682908"/>
                <a:gd name="connsiteX1838" fmla="*/ 484966 w 3862373"/>
                <a:gd name="connsiteY1838" fmla="*/ 1376984 h 3682908"/>
                <a:gd name="connsiteX1839" fmla="*/ 390321 w 3862373"/>
                <a:gd name="connsiteY1839" fmla="*/ 1376984 h 3682908"/>
                <a:gd name="connsiteX1840" fmla="*/ 429417 w 3862373"/>
                <a:gd name="connsiteY1840" fmla="*/ 1416071 h 3682908"/>
                <a:gd name="connsiteX1841" fmla="*/ 390321 w 3862373"/>
                <a:gd name="connsiteY1841" fmla="*/ 1455159 h 3682908"/>
                <a:gd name="connsiteX1842" fmla="*/ 351248 w 3862373"/>
                <a:gd name="connsiteY1842" fmla="*/ 1416071 h 3682908"/>
                <a:gd name="connsiteX1843" fmla="*/ 390321 w 3862373"/>
                <a:gd name="connsiteY1843" fmla="*/ 1376984 h 3682908"/>
                <a:gd name="connsiteX1844" fmla="*/ 298052 w 3862373"/>
                <a:gd name="connsiteY1844" fmla="*/ 1376984 h 3682908"/>
                <a:gd name="connsiteX1845" fmla="*/ 337147 w 3862373"/>
                <a:gd name="connsiteY1845" fmla="*/ 1416071 h 3682908"/>
                <a:gd name="connsiteX1846" fmla="*/ 298052 w 3862373"/>
                <a:gd name="connsiteY1846" fmla="*/ 1455159 h 3682908"/>
                <a:gd name="connsiteX1847" fmla="*/ 258963 w 3862373"/>
                <a:gd name="connsiteY1847" fmla="*/ 1416071 h 3682908"/>
                <a:gd name="connsiteX1848" fmla="*/ 298052 w 3862373"/>
                <a:gd name="connsiteY1848" fmla="*/ 1376984 h 3682908"/>
                <a:gd name="connsiteX1849" fmla="*/ 203408 w 3862373"/>
                <a:gd name="connsiteY1849" fmla="*/ 1376984 h 3682908"/>
                <a:gd name="connsiteX1850" fmla="*/ 242497 w 3862373"/>
                <a:gd name="connsiteY1850" fmla="*/ 1416071 h 3682908"/>
                <a:gd name="connsiteX1851" fmla="*/ 203408 w 3862373"/>
                <a:gd name="connsiteY1851" fmla="*/ 1455159 h 3682908"/>
                <a:gd name="connsiteX1852" fmla="*/ 164322 w 3862373"/>
                <a:gd name="connsiteY1852" fmla="*/ 1416071 h 3682908"/>
                <a:gd name="connsiteX1853" fmla="*/ 203408 w 3862373"/>
                <a:gd name="connsiteY1853" fmla="*/ 1376984 h 3682908"/>
                <a:gd name="connsiteX1854" fmla="*/ 3771293 w 3862373"/>
                <a:gd name="connsiteY1854" fmla="*/ 1376983 h 3682908"/>
                <a:gd name="connsiteX1855" fmla="*/ 3810379 w 3862373"/>
                <a:gd name="connsiteY1855" fmla="*/ 1416070 h 3682908"/>
                <a:gd name="connsiteX1856" fmla="*/ 3771293 w 3862373"/>
                <a:gd name="connsiteY1856" fmla="*/ 1455158 h 3682908"/>
                <a:gd name="connsiteX1857" fmla="*/ 3732205 w 3862373"/>
                <a:gd name="connsiteY1857" fmla="*/ 1416070 h 3682908"/>
                <a:gd name="connsiteX1858" fmla="*/ 3771293 w 3862373"/>
                <a:gd name="connsiteY1858" fmla="*/ 1376983 h 3682908"/>
                <a:gd name="connsiteX1859" fmla="*/ 3679018 w 3862373"/>
                <a:gd name="connsiteY1859" fmla="*/ 1376983 h 3682908"/>
                <a:gd name="connsiteX1860" fmla="*/ 3718105 w 3862373"/>
                <a:gd name="connsiteY1860" fmla="*/ 1416070 h 3682908"/>
                <a:gd name="connsiteX1861" fmla="*/ 3679018 w 3862373"/>
                <a:gd name="connsiteY1861" fmla="*/ 1455158 h 3682908"/>
                <a:gd name="connsiteX1862" fmla="*/ 3639931 w 3862373"/>
                <a:gd name="connsiteY1862" fmla="*/ 1416070 h 3682908"/>
                <a:gd name="connsiteX1863" fmla="*/ 3679018 w 3862373"/>
                <a:gd name="connsiteY1863" fmla="*/ 1376983 h 3682908"/>
                <a:gd name="connsiteX1864" fmla="*/ 3489737 w 3862373"/>
                <a:gd name="connsiteY1864" fmla="*/ 1376983 h 3682908"/>
                <a:gd name="connsiteX1865" fmla="*/ 3528823 w 3862373"/>
                <a:gd name="connsiteY1865" fmla="*/ 1416070 h 3682908"/>
                <a:gd name="connsiteX1866" fmla="*/ 3489737 w 3862373"/>
                <a:gd name="connsiteY1866" fmla="*/ 1455158 h 3682908"/>
                <a:gd name="connsiteX1867" fmla="*/ 3450649 w 3862373"/>
                <a:gd name="connsiteY1867" fmla="*/ 1416070 h 3682908"/>
                <a:gd name="connsiteX1868" fmla="*/ 3489737 w 3862373"/>
                <a:gd name="connsiteY1868" fmla="*/ 1376983 h 3682908"/>
                <a:gd name="connsiteX1869" fmla="*/ 3392731 w 3862373"/>
                <a:gd name="connsiteY1869" fmla="*/ 1376983 h 3682908"/>
                <a:gd name="connsiteX1870" fmla="*/ 3431819 w 3862373"/>
                <a:gd name="connsiteY1870" fmla="*/ 1416070 h 3682908"/>
                <a:gd name="connsiteX1871" fmla="*/ 3392731 w 3862373"/>
                <a:gd name="connsiteY1871" fmla="*/ 1455158 h 3682908"/>
                <a:gd name="connsiteX1872" fmla="*/ 3353644 w 3862373"/>
                <a:gd name="connsiteY1872" fmla="*/ 1416070 h 3682908"/>
                <a:gd name="connsiteX1873" fmla="*/ 3392731 w 3862373"/>
                <a:gd name="connsiteY1873" fmla="*/ 1376983 h 3682908"/>
                <a:gd name="connsiteX1874" fmla="*/ 3300457 w 3862373"/>
                <a:gd name="connsiteY1874" fmla="*/ 1376983 h 3682908"/>
                <a:gd name="connsiteX1875" fmla="*/ 3339544 w 3862373"/>
                <a:gd name="connsiteY1875" fmla="*/ 1416070 h 3682908"/>
                <a:gd name="connsiteX1876" fmla="*/ 3300457 w 3862373"/>
                <a:gd name="connsiteY1876" fmla="*/ 1455158 h 3682908"/>
                <a:gd name="connsiteX1877" fmla="*/ 3261369 w 3862373"/>
                <a:gd name="connsiteY1877" fmla="*/ 1416070 h 3682908"/>
                <a:gd name="connsiteX1878" fmla="*/ 3300457 w 3862373"/>
                <a:gd name="connsiteY1878" fmla="*/ 1376983 h 3682908"/>
                <a:gd name="connsiteX1879" fmla="*/ 3205817 w 3862373"/>
                <a:gd name="connsiteY1879" fmla="*/ 1376983 h 3682908"/>
                <a:gd name="connsiteX1880" fmla="*/ 3244904 w 3862373"/>
                <a:gd name="connsiteY1880" fmla="*/ 1416070 h 3682908"/>
                <a:gd name="connsiteX1881" fmla="*/ 3205817 w 3862373"/>
                <a:gd name="connsiteY1881" fmla="*/ 1455158 h 3682908"/>
                <a:gd name="connsiteX1882" fmla="*/ 3166729 w 3862373"/>
                <a:gd name="connsiteY1882" fmla="*/ 1416070 h 3682908"/>
                <a:gd name="connsiteX1883" fmla="*/ 3205817 w 3862373"/>
                <a:gd name="connsiteY1883" fmla="*/ 1376983 h 3682908"/>
                <a:gd name="connsiteX1884" fmla="*/ 3111177 w 3862373"/>
                <a:gd name="connsiteY1884" fmla="*/ 1376983 h 3682908"/>
                <a:gd name="connsiteX1885" fmla="*/ 3150264 w 3862373"/>
                <a:gd name="connsiteY1885" fmla="*/ 1416070 h 3682908"/>
                <a:gd name="connsiteX1886" fmla="*/ 3111177 w 3862373"/>
                <a:gd name="connsiteY1886" fmla="*/ 1455158 h 3682908"/>
                <a:gd name="connsiteX1887" fmla="*/ 3072089 w 3862373"/>
                <a:gd name="connsiteY1887" fmla="*/ 1416070 h 3682908"/>
                <a:gd name="connsiteX1888" fmla="*/ 3111177 w 3862373"/>
                <a:gd name="connsiteY1888" fmla="*/ 1376983 h 3682908"/>
                <a:gd name="connsiteX1889" fmla="*/ 3018902 w 3862373"/>
                <a:gd name="connsiteY1889" fmla="*/ 1376983 h 3682908"/>
                <a:gd name="connsiteX1890" fmla="*/ 3057989 w 3862373"/>
                <a:gd name="connsiteY1890" fmla="*/ 1416070 h 3682908"/>
                <a:gd name="connsiteX1891" fmla="*/ 3018902 w 3862373"/>
                <a:gd name="connsiteY1891" fmla="*/ 1455158 h 3682908"/>
                <a:gd name="connsiteX1892" fmla="*/ 2979815 w 3862373"/>
                <a:gd name="connsiteY1892" fmla="*/ 1416070 h 3682908"/>
                <a:gd name="connsiteX1893" fmla="*/ 3018902 w 3862373"/>
                <a:gd name="connsiteY1893" fmla="*/ 1376983 h 3682908"/>
                <a:gd name="connsiteX1894" fmla="*/ 2924263 w 3862373"/>
                <a:gd name="connsiteY1894" fmla="*/ 1376983 h 3682908"/>
                <a:gd name="connsiteX1895" fmla="*/ 2963349 w 3862373"/>
                <a:gd name="connsiteY1895" fmla="*/ 1416070 h 3682908"/>
                <a:gd name="connsiteX1896" fmla="*/ 2924263 w 3862373"/>
                <a:gd name="connsiteY1896" fmla="*/ 1455158 h 3682908"/>
                <a:gd name="connsiteX1897" fmla="*/ 2885175 w 3862373"/>
                <a:gd name="connsiteY1897" fmla="*/ 1416070 h 3682908"/>
                <a:gd name="connsiteX1898" fmla="*/ 2924263 w 3862373"/>
                <a:gd name="connsiteY1898" fmla="*/ 1376983 h 3682908"/>
                <a:gd name="connsiteX1899" fmla="*/ 2831988 w 3862373"/>
                <a:gd name="connsiteY1899" fmla="*/ 1376983 h 3682908"/>
                <a:gd name="connsiteX1900" fmla="*/ 2871075 w 3862373"/>
                <a:gd name="connsiteY1900" fmla="*/ 1416070 h 3682908"/>
                <a:gd name="connsiteX1901" fmla="*/ 2831988 w 3862373"/>
                <a:gd name="connsiteY1901" fmla="*/ 1455158 h 3682908"/>
                <a:gd name="connsiteX1902" fmla="*/ 2792901 w 3862373"/>
                <a:gd name="connsiteY1902" fmla="*/ 1416070 h 3682908"/>
                <a:gd name="connsiteX1903" fmla="*/ 2831988 w 3862373"/>
                <a:gd name="connsiteY1903" fmla="*/ 1376983 h 3682908"/>
                <a:gd name="connsiteX1904" fmla="*/ 2550437 w 3862373"/>
                <a:gd name="connsiteY1904" fmla="*/ 1376983 h 3682908"/>
                <a:gd name="connsiteX1905" fmla="*/ 2589523 w 3862373"/>
                <a:gd name="connsiteY1905" fmla="*/ 1416070 h 3682908"/>
                <a:gd name="connsiteX1906" fmla="*/ 2550437 w 3862373"/>
                <a:gd name="connsiteY1906" fmla="*/ 1455158 h 3682908"/>
                <a:gd name="connsiteX1907" fmla="*/ 2511354 w 3862373"/>
                <a:gd name="connsiteY1907" fmla="*/ 1416070 h 3682908"/>
                <a:gd name="connsiteX1908" fmla="*/ 2550437 w 3862373"/>
                <a:gd name="connsiteY1908" fmla="*/ 1376983 h 3682908"/>
                <a:gd name="connsiteX1909" fmla="*/ 2458167 w 3862373"/>
                <a:gd name="connsiteY1909" fmla="*/ 1376983 h 3682908"/>
                <a:gd name="connsiteX1910" fmla="*/ 2497254 w 3862373"/>
                <a:gd name="connsiteY1910" fmla="*/ 1416070 h 3682908"/>
                <a:gd name="connsiteX1911" fmla="*/ 2458167 w 3862373"/>
                <a:gd name="connsiteY1911" fmla="*/ 1455158 h 3682908"/>
                <a:gd name="connsiteX1912" fmla="*/ 2419083 w 3862373"/>
                <a:gd name="connsiteY1912" fmla="*/ 1416070 h 3682908"/>
                <a:gd name="connsiteX1913" fmla="*/ 2458167 w 3862373"/>
                <a:gd name="connsiteY1913" fmla="*/ 1376983 h 3682908"/>
                <a:gd name="connsiteX1914" fmla="*/ 2363529 w 3862373"/>
                <a:gd name="connsiteY1914" fmla="*/ 1376983 h 3682908"/>
                <a:gd name="connsiteX1915" fmla="*/ 2402614 w 3862373"/>
                <a:gd name="connsiteY1915" fmla="*/ 1416070 h 3682908"/>
                <a:gd name="connsiteX1916" fmla="*/ 2363529 w 3862373"/>
                <a:gd name="connsiteY1916" fmla="*/ 1455158 h 3682908"/>
                <a:gd name="connsiteX1917" fmla="*/ 2324442 w 3862373"/>
                <a:gd name="connsiteY1917" fmla="*/ 1416070 h 3682908"/>
                <a:gd name="connsiteX1918" fmla="*/ 2363529 w 3862373"/>
                <a:gd name="connsiteY1918" fmla="*/ 1376983 h 3682908"/>
                <a:gd name="connsiteX1919" fmla="*/ 1142717 w 3862373"/>
                <a:gd name="connsiteY1919" fmla="*/ 1376983 h 3682908"/>
                <a:gd name="connsiteX1920" fmla="*/ 1181806 w 3862373"/>
                <a:gd name="connsiteY1920" fmla="*/ 1416070 h 3682908"/>
                <a:gd name="connsiteX1921" fmla="*/ 1142717 w 3862373"/>
                <a:gd name="connsiteY1921" fmla="*/ 1455158 h 3682908"/>
                <a:gd name="connsiteX1922" fmla="*/ 1103622 w 3862373"/>
                <a:gd name="connsiteY1922" fmla="*/ 1416070 h 3682908"/>
                <a:gd name="connsiteX1923" fmla="*/ 1142717 w 3862373"/>
                <a:gd name="connsiteY1923" fmla="*/ 1376983 h 3682908"/>
                <a:gd name="connsiteX1924" fmla="*/ 1045699 w 3862373"/>
                <a:gd name="connsiteY1924" fmla="*/ 1376983 h 3682908"/>
                <a:gd name="connsiteX1925" fmla="*/ 1084788 w 3862373"/>
                <a:gd name="connsiteY1925" fmla="*/ 1416070 h 3682908"/>
                <a:gd name="connsiteX1926" fmla="*/ 1045699 w 3862373"/>
                <a:gd name="connsiteY1926" fmla="*/ 1455158 h 3682908"/>
                <a:gd name="connsiteX1927" fmla="*/ 1006615 w 3862373"/>
                <a:gd name="connsiteY1927" fmla="*/ 1416070 h 3682908"/>
                <a:gd name="connsiteX1928" fmla="*/ 1045699 w 3862373"/>
                <a:gd name="connsiteY1928" fmla="*/ 1376983 h 3682908"/>
                <a:gd name="connsiteX1929" fmla="*/ 951068 w 3862373"/>
                <a:gd name="connsiteY1929" fmla="*/ 1376983 h 3682908"/>
                <a:gd name="connsiteX1930" fmla="*/ 990151 w 3862373"/>
                <a:gd name="connsiteY1930" fmla="*/ 1416070 h 3682908"/>
                <a:gd name="connsiteX1931" fmla="*/ 951068 w 3862373"/>
                <a:gd name="connsiteY1931" fmla="*/ 1455158 h 3682908"/>
                <a:gd name="connsiteX1932" fmla="*/ 911984 w 3862373"/>
                <a:gd name="connsiteY1932" fmla="*/ 1416070 h 3682908"/>
                <a:gd name="connsiteX1933" fmla="*/ 951068 w 3862373"/>
                <a:gd name="connsiteY1933" fmla="*/ 1376983 h 3682908"/>
                <a:gd name="connsiteX1934" fmla="*/ 856438 w 3862373"/>
                <a:gd name="connsiteY1934" fmla="*/ 1376983 h 3682908"/>
                <a:gd name="connsiteX1935" fmla="*/ 895520 w 3862373"/>
                <a:gd name="connsiteY1935" fmla="*/ 1416070 h 3682908"/>
                <a:gd name="connsiteX1936" fmla="*/ 856438 w 3862373"/>
                <a:gd name="connsiteY1936" fmla="*/ 1455158 h 3682908"/>
                <a:gd name="connsiteX1937" fmla="*/ 817355 w 3862373"/>
                <a:gd name="connsiteY1937" fmla="*/ 1416070 h 3682908"/>
                <a:gd name="connsiteX1938" fmla="*/ 856438 w 3862373"/>
                <a:gd name="connsiteY1938" fmla="*/ 1376983 h 3682908"/>
                <a:gd name="connsiteX1939" fmla="*/ 764173 w 3862373"/>
                <a:gd name="connsiteY1939" fmla="*/ 1376983 h 3682908"/>
                <a:gd name="connsiteX1940" fmla="*/ 803257 w 3862373"/>
                <a:gd name="connsiteY1940" fmla="*/ 1416070 h 3682908"/>
                <a:gd name="connsiteX1941" fmla="*/ 764173 w 3862373"/>
                <a:gd name="connsiteY1941" fmla="*/ 1455158 h 3682908"/>
                <a:gd name="connsiteX1942" fmla="*/ 725090 w 3862373"/>
                <a:gd name="connsiteY1942" fmla="*/ 1416070 h 3682908"/>
                <a:gd name="connsiteX1943" fmla="*/ 764173 w 3862373"/>
                <a:gd name="connsiteY1943" fmla="*/ 1376983 h 3682908"/>
                <a:gd name="connsiteX1944" fmla="*/ 669534 w 3862373"/>
                <a:gd name="connsiteY1944" fmla="*/ 1376983 h 3682908"/>
                <a:gd name="connsiteX1945" fmla="*/ 708624 w 3862373"/>
                <a:gd name="connsiteY1945" fmla="*/ 1416070 h 3682908"/>
                <a:gd name="connsiteX1946" fmla="*/ 669534 w 3862373"/>
                <a:gd name="connsiteY1946" fmla="*/ 1455158 h 3682908"/>
                <a:gd name="connsiteX1947" fmla="*/ 630448 w 3862373"/>
                <a:gd name="connsiteY1947" fmla="*/ 1416070 h 3682908"/>
                <a:gd name="connsiteX1948" fmla="*/ 669534 w 3862373"/>
                <a:gd name="connsiteY1948" fmla="*/ 1376983 h 3682908"/>
                <a:gd name="connsiteX1949" fmla="*/ 577250 w 3862373"/>
                <a:gd name="connsiteY1949" fmla="*/ 1376983 h 3682908"/>
                <a:gd name="connsiteX1950" fmla="*/ 616345 w 3862373"/>
                <a:gd name="connsiteY1950" fmla="*/ 1416070 h 3682908"/>
                <a:gd name="connsiteX1951" fmla="*/ 577250 w 3862373"/>
                <a:gd name="connsiteY1951" fmla="*/ 1455158 h 3682908"/>
                <a:gd name="connsiteX1952" fmla="*/ 538155 w 3862373"/>
                <a:gd name="connsiteY1952" fmla="*/ 1416070 h 3682908"/>
                <a:gd name="connsiteX1953" fmla="*/ 577250 w 3862373"/>
                <a:gd name="connsiteY1953" fmla="*/ 1376983 h 3682908"/>
                <a:gd name="connsiteX1954" fmla="*/ 3679017 w 3862373"/>
                <a:gd name="connsiteY1954" fmla="*/ 1291809 h 3682908"/>
                <a:gd name="connsiteX1955" fmla="*/ 3718103 w 3862373"/>
                <a:gd name="connsiteY1955" fmla="*/ 1330896 h 3682908"/>
                <a:gd name="connsiteX1956" fmla="*/ 3679017 w 3862373"/>
                <a:gd name="connsiteY1956" fmla="*/ 1369983 h 3682908"/>
                <a:gd name="connsiteX1957" fmla="*/ 3639929 w 3862373"/>
                <a:gd name="connsiteY1957" fmla="*/ 1330896 h 3682908"/>
                <a:gd name="connsiteX1958" fmla="*/ 3679017 w 3862373"/>
                <a:gd name="connsiteY1958" fmla="*/ 1291809 h 3682908"/>
                <a:gd name="connsiteX1959" fmla="*/ 3584377 w 3862373"/>
                <a:gd name="connsiteY1959" fmla="*/ 1291809 h 3682908"/>
                <a:gd name="connsiteX1960" fmla="*/ 3623463 w 3862373"/>
                <a:gd name="connsiteY1960" fmla="*/ 1330896 h 3682908"/>
                <a:gd name="connsiteX1961" fmla="*/ 3584377 w 3862373"/>
                <a:gd name="connsiteY1961" fmla="*/ 1369983 h 3682908"/>
                <a:gd name="connsiteX1962" fmla="*/ 3545289 w 3862373"/>
                <a:gd name="connsiteY1962" fmla="*/ 1330896 h 3682908"/>
                <a:gd name="connsiteX1963" fmla="*/ 3584377 w 3862373"/>
                <a:gd name="connsiteY1963" fmla="*/ 1291809 h 3682908"/>
                <a:gd name="connsiteX1964" fmla="*/ 3489737 w 3862373"/>
                <a:gd name="connsiteY1964" fmla="*/ 1291809 h 3682908"/>
                <a:gd name="connsiteX1965" fmla="*/ 3528823 w 3862373"/>
                <a:gd name="connsiteY1965" fmla="*/ 1330896 h 3682908"/>
                <a:gd name="connsiteX1966" fmla="*/ 3489737 w 3862373"/>
                <a:gd name="connsiteY1966" fmla="*/ 1369983 h 3682908"/>
                <a:gd name="connsiteX1967" fmla="*/ 3450649 w 3862373"/>
                <a:gd name="connsiteY1967" fmla="*/ 1330896 h 3682908"/>
                <a:gd name="connsiteX1968" fmla="*/ 3489737 w 3862373"/>
                <a:gd name="connsiteY1968" fmla="*/ 1291809 h 3682908"/>
                <a:gd name="connsiteX1969" fmla="*/ 3392731 w 3862373"/>
                <a:gd name="connsiteY1969" fmla="*/ 1291809 h 3682908"/>
                <a:gd name="connsiteX1970" fmla="*/ 3431819 w 3862373"/>
                <a:gd name="connsiteY1970" fmla="*/ 1330896 h 3682908"/>
                <a:gd name="connsiteX1971" fmla="*/ 3392731 w 3862373"/>
                <a:gd name="connsiteY1971" fmla="*/ 1369983 h 3682908"/>
                <a:gd name="connsiteX1972" fmla="*/ 3353644 w 3862373"/>
                <a:gd name="connsiteY1972" fmla="*/ 1330896 h 3682908"/>
                <a:gd name="connsiteX1973" fmla="*/ 3392731 w 3862373"/>
                <a:gd name="connsiteY1973" fmla="*/ 1291809 h 3682908"/>
                <a:gd name="connsiteX1974" fmla="*/ 3300457 w 3862373"/>
                <a:gd name="connsiteY1974" fmla="*/ 1291809 h 3682908"/>
                <a:gd name="connsiteX1975" fmla="*/ 3339544 w 3862373"/>
                <a:gd name="connsiteY1975" fmla="*/ 1330896 h 3682908"/>
                <a:gd name="connsiteX1976" fmla="*/ 3300457 w 3862373"/>
                <a:gd name="connsiteY1976" fmla="*/ 1369983 h 3682908"/>
                <a:gd name="connsiteX1977" fmla="*/ 3261369 w 3862373"/>
                <a:gd name="connsiteY1977" fmla="*/ 1330896 h 3682908"/>
                <a:gd name="connsiteX1978" fmla="*/ 3300457 w 3862373"/>
                <a:gd name="connsiteY1978" fmla="*/ 1291809 h 3682908"/>
                <a:gd name="connsiteX1979" fmla="*/ 3111177 w 3862373"/>
                <a:gd name="connsiteY1979" fmla="*/ 1291809 h 3682908"/>
                <a:gd name="connsiteX1980" fmla="*/ 3150264 w 3862373"/>
                <a:gd name="connsiteY1980" fmla="*/ 1330896 h 3682908"/>
                <a:gd name="connsiteX1981" fmla="*/ 3111177 w 3862373"/>
                <a:gd name="connsiteY1981" fmla="*/ 1369983 h 3682908"/>
                <a:gd name="connsiteX1982" fmla="*/ 3072089 w 3862373"/>
                <a:gd name="connsiteY1982" fmla="*/ 1330896 h 3682908"/>
                <a:gd name="connsiteX1983" fmla="*/ 3111177 w 3862373"/>
                <a:gd name="connsiteY1983" fmla="*/ 1291809 h 3682908"/>
                <a:gd name="connsiteX1984" fmla="*/ 3018902 w 3862373"/>
                <a:gd name="connsiteY1984" fmla="*/ 1291809 h 3682908"/>
                <a:gd name="connsiteX1985" fmla="*/ 3057989 w 3862373"/>
                <a:gd name="connsiteY1985" fmla="*/ 1330896 h 3682908"/>
                <a:gd name="connsiteX1986" fmla="*/ 3018902 w 3862373"/>
                <a:gd name="connsiteY1986" fmla="*/ 1369983 h 3682908"/>
                <a:gd name="connsiteX1987" fmla="*/ 2979815 w 3862373"/>
                <a:gd name="connsiteY1987" fmla="*/ 1330896 h 3682908"/>
                <a:gd name="connsiteX1988" fmla="*/ 3018902 w 3862373"/>
                <a:gd name="connsiteY1988" fmla="*/ 1291809 h 3682908"/>
                <a:gd name="connsiteX1989" fmla="*/ 2924263 w 3862373"/>
                <a:gd name="connsiteY1989" fmla="*/ 1291809 h 3682908"/>
                <a:gd name="connsiteX1990" fmla="*/ 2963349 w 3862373"/>
                <a:gd name="connsiteY1990" fmla="*/ 1330896 h 3682908"/>
                <a:gd name="connsiteX1991" fmla="*/ 2924263 w 3862373"/>
                <a:gd name="connsiteY1991" fmla="*/ 1369983 h 3682908"/>
                <a:gd name="connsiteX1992" fmla="*/ 2885175 w 3862373"/>
                <a:gd name="connsiteY1992" fmla="*/ 1330896 h 3682908"/>
                <a:gd name="connsiteX1993" fmla="*/ 2924263 w 3862373"/>
                <a:gd name="connsiteY1993" fmla="*/ 1291809 h 3682908"/>
                <a:gd name="connsiteX1994" fmla="*/ 2831988 w 3862373"/>
                <a:gd name="connsiteY1994" fmla="*/ 1291809 h 3682908"/>
                <a:gd name="connsiteX1995" fmla="*/ 2871075 w 3862373"/>
                <a:gd name="connsiteY1995" fmla="*/ 1330896 h 3682908"/>
                <a:gd name="connsiteX1996" fmla="*/ 2831988 w 3862373"/>
                <a:gd name="connsiteY1996" fmla="*/ 1369983 h 3682908"/>
                <a:gd name="connsiteX1997" fmla="*/ 2792901 w 3862373"/>
                <a:gd name="connsiteY1997" fmla="*/ 1330896 h 3682908"/>
                <a:gd name="connsiteX1998" fmla="*/ 2831988 w 3862373"/>
                <a:gd name="connsiteY1998" fmla="*/ 1291809 h 3682908"/>
                <a:gd name="connsiteX1999" fmla="*/ 2737365 w 3862373"/>
                <a:gd name="connsiteY1999" fmla="*/ 1291809 h 3682908"/>
                <a:gd name="connsiteX2000" fmla="*/ 2776435 w 3862373"/>
                <a:gd name="connsiteY2000" fmla="*/ 1330896 h 3682908"/>
                <a:gd name="connsiteX2001" fmla="*/ 2737365 w 3862373"/>
                <a:gd name="connsiteY2001" fmla="*/ 1369983 h 3682908"/>
                <a:gd name="connsiteX2002" fmla="*/ 2698269 w 3862373"/>
                <a:gd name="connsiteY2002" fmla="*/ 1330896 h 3682908"/>
                <a:gd name="connsiteX2003" fmla="*/ 2737365 w 3862373"/>
                <a:gd name="connsiteY2003" fmla="*/ 1291809 h 3682908"/>
                <a:gd name="connsiteX2004" fmla="*/ 2645074 w 3862373"/>
                <a:gd name="connsiteY2004" fmla="*/ 1291809 h 3682908"/>
                <a:gd name="connsiteX2005" fmla="*/ 2684165 w 3862373"/>
                <a:gd name="connsiteY2005" fmla="*/ 1330896 h 3682908"/>
                <a:gd name="connsiteX2006" fmla="*/ 2645074 w 3862373"/>
                <a:gd name="connsiteY2006" fmla="*/ 1369983 h 3682908"/>
                <a:gd name="connsiteX2007" fmla="*/ 2605987 w 3862373"/>
                <a:gd name="connsiteY2007" fmla="*/ 1330896 h 3682908"/>
                <a:gd name="connsiteX2008" fmla="*/ 2645074 w 3862373"/>
                <a:gd name="connsiteY2008" fmla="*/ 1291809 h 3682908"/>
                <a:gd name="connsiteX2009" fmla="*/ 2550437 w 3862373"/>
                <a:gd name="connsiteY2009" fmla="*/ 1291809 h 3682908"/>
                <a:gd name="connsiteX2010" fmla="*/ 2589523 w 3862373"/>
                <a:gd name="connsiteY2010" fmla="*/ 1330896 h 3682908"/>
                <a:gd name="connsiteX2011" fmla="*/ 2550437 w 3862373"/>
                <a:gd name="connsiteY2011" fmla="*/ 1369983 h 3682908"/>
                <a:gd name="connsiteX2012" fmla="*/ 2511355 w 3862373"/>
                <a:gd name="connsiteY2012" fmla="*/ 1330896 h 3682908"/>
                <a:gd name="connsiteX2013" fmla="*/ 2550437 w 3862373"/>
                <a:gd name="connsiteY2013" fmla="*/ 1291809 h 3682908"/>
                <a:gd name="connsiteX2014" fmla="*/ 1232635 w 3862373"/>
                <a:gd name="connsiteY2014" fmla="*/ 1291809 h 3682908"/>
                <a:gd name="connsiteX2015" fmla="*/ 1271713 w 3862373"/>
                <a:gd name="connsiteY2015" fmla="*/ 1330896 h 3682908"/>
                <a:gd name="connsiteX2016" fmla="*/ 1232635 w 3862373"/>
                <a:gd name="connsiteY2016" fmla="*/ 1369983 h 3682908"/>
                <a:gd name="connsiteX2017" fmla="*/ 1193549 w 3862373"/>
                <a:gd name="connsiteY2017" fmla="*/ 1330896 h 3682908"/>
                <a:gd name="connsiteX2018" fmla="*/ 1232635 w 3862373"/>
                <a:gd name="connsiteY2018" fmla="*/ 1291809 h 3682908"/>
                <a:gd name="connsiteX2019" fmla="*/ 1142722 w 3862373"/>
                <a:gd name="connsiteY2019" fmla="*/ 1291809 h 3682908"/>
                <a:gd name="connsiteX2020" fmla="*/ 1181812 w 3862373"/>
                <a:gd name="connsiteY2020" fmla="*/ 1330896 h 3682908"/>
                <a:gd name="connsiteX2021" fmla="*/ 1142722 w 3862373"/>
                <a:gd name="connsiteY2021" fmla="*/ 1369983 h 3682908"/>
                <a:gd name="connsiteX2022" fmla="*/ 1103625 w 3862373"/>
                <a:gd name="connsiteY2022" fmla="*/ 1330896 h 3682908"/>
                <a:gd name="connsiteX2023" fmla="*/ 1142722 w 3862373"/>
                <a:gd name="connsiteY2023" fmla="*/ 1291809 h 3682908"/>
                <a:gd name="connsiteX2024" fmla="*/ 1045702 w 3862373"/>
                <a:gd name="connsiteY2024" fmla="*/ 1291809 h 3682908"/>
                <a:gd name="connsiteX2025" fmla="*/ 1084791 w 3862373"/>
                <a:gd name="connsiteY2025" fmla="*/ 1330896 h 3682908"/>
                <a:gd name="connsiteX2026" fmla="*/ 1045702 w 3862373"/>
                <a:gd name="connsiteY2026" fmla="*/ 1369983 h 3682908"/>
                <a:gd name="connsiteX2027" fmla="*/ 1006620 w 3862373"/>
                <a:gd name="connsiteY2027" fmla="*/ 1330896 h 3682908"/>
                <a:gd name="connsiteX2028" fmla="*/ 1045702 w 3862373"/>
                <a:gd name="connsiteY2028" fmla="*/ 1291809 h 3682908"/>
                <a:gd name="connsiteX2029" fmla="*/ 951072 w 3862373"/>
                <a:gd name="connsiteY2029" fmla="*/ 1291809 h 3682908"/>
                <a:gd name="connsiteX2030" fmla="*/ 990154 w 3862373"/>
                <a:gd name="connsiteY2030" fmla="*/ 1330896 h 3682908"/>
                <a:gd name="connsiteX2031" fmla="*/ 951072 w 3862373"/>
                <a:gd name="connsiteY2031" fmla="*/ 1369983 h 3682908"/>
                <a:gd name="connsiteX2032" fmla="*/ 911989 w 3862373"/>
                <a:gd name="connsiteY2032" fmla="*/ 1330896 h 3682908"/>
                <a:gd name="connsiteX2033" fmla="*/ 951072 w 3862373"/>
                <a:gd name="connsiteY2033" fmla="*/ 1291809 h 3682908"/>
                <a:gd name="connsiteX2034" fmla="*/ 856442 w 3862373"/>
                <a:gd name="connsiteY2034" fmla="*/ 1291809 h 3682908"/>
                <a:gd name="connsiteX2035" fmla="*/ 895525 w 3862373"/>
                <a:gd name="connsiteY2035" fmla="*/ 1330896 h 3682908"/>
                <a:gd name="connsiteX2036" fmla="*/ 856442 w 3862373"/>
                <a:gd name="connsiteY2036" fmla="*/ 1369983 h 3682908"/>
                <a:gd name="connsiteX2037" fmla="*/ 817359 w 3862373"/>
                <a:gd name="connsiteY2037" fmla="*/ 1330896 h 3682908"/>
                <a:gd name="connsiteX2038" fmla="*/ 856442 w 3862373"/>
                <a:gd name="connsiteY2038" fmla="*/ 1291809 h 3682908"/>
                <a:gd name="connsiteX2039" fmla="*/ 764178 w 3862373"/>
                <a:gd name="connsiteY2039" fmla="*/ 1291809 h 3682908"/>
                <a:gd name="connsiteX2040" fmla="*/ 803262 w 3862373"/>
                <a:gd name="connsiteY2040" fmla="*/ 1330896 h 3682908"/>
                <a:gd name="connsiteX2041" fmla="*/ 764178 w 3862373"/>
                <a:gd name="connsiteY2041" fmla="*/ 1369983 h 3682908"/>
                <a:gd name="connsiteX2042" fmla="*/ 725094 w 3862373"/>
                <a:gd name="connsiteY2042" fmla="*/ 1330896 h 3682908"/>
                <a:gd name="connsiteX2043" fmla="*/ 764178 w 3862373"/>
                <a:gd name="connsiteY2043" fmla="*/ 1291809 h 3682908"/>
                <a:gd name="connsiteX2044" fmla="*/ 669534 w 3862373"/>
                <a:gd name="connsiteY2044" fmla="*/ 1291809 h 3682908"/>
                <a:gd name="connsiteX2045" fmla="*/ 708631 w 3862373"/>
                <a:gd name="connsiteY2045" fmla="*/ 1330896 h 3682908"/>
                <a:gd name="connsiteX2046" fmla="*/ 669534 w 3862373"/>
                <a:gd name="connsiteY2046" fmla="*/ 1369983 h 3682908"/>
                <a:gd name="connsiteX2047" fmla="*/ 630454 w 3862373"/>
                <a:gd name="connsiteY2047" fmla="*/ 1330896 h 3682908"/>
                <a:gd name="connsiteX2048" fmla="*/ 669534 w 3862373"/>
                <a:gd name="connsiteY2048" fmla="*/ 1291809 h 3682908"/>
                <a:gd name="connsiteX2049" fmla="*/ 577255 w 3862373"/>
                <a:gd name="connsiteY2049" fmla="*/ 1291809 h 3682908"/>
                <a:gd name="connsiteX2050" fmla="*/ 616350 w 3862373"/>
                <a:gd name="connsiteY2050" fmla="*/ 1330896 h 3682908"/>
                <a:gd name="connsiteX2051" fmla="*/ 577255 w 3862373"/>
                <a:gd name="connsiteY2051" fmla="*/ 1369983 h 3682908"/>
                <a:gd name="connsiteX2052" fmla="*/ 538159 w 3862373"/>
                <a:gd name="connsiteY2052" fmla="*/ 1330896 h 3682908"/>
                <a:gd name="connsiteX2053" fmla="*/ 577255 w 3862373"/>
                <a:gd name="connsiteY2053" fmla="*/ 1291809 h 3682908"/>
                <a:gd name="connsiteX2054" fmla="*/ 484969 w 3862373"/>
                <a:gd name="connsiteY2054" fmla="*/ 1291809 h 3682908"/>
                <a:gd name="connsiteX2055" fmla="*/ 524056 w 3862373"/>
                <a:gd name="connsiteY2055" fmla="*/ 1330896 h 3682908"/>
                <a:gd name="connsiteX2056" fmla="*/ 484969 w 3862373"/>
                <a:gd name="connsiteY2056" fmla="*/ 1369983 h 3682908"/>
                <a:gd name="connsiteX2057" fmla="*/ 445892 w 3862373"/>
                <a:gd name="connsiteY2057" fmla="*/ 1330896 h 3682908"/>
                <a:gd name="connsiteX2058" fmla="*/ 484969 w 3862373"/>
                <a:gd name="connsiteY2058" fmla="*/ 1291809 h 3682908"/>
                <a:gd name="connsiteX2059" fmla="*/ 390321 w 3862373"/>
                <a:gd name="connsiteY2059" fmla="*/ 1291809 h 3682908"/>
                <a:gd name="connsiteX2060" fmla="*/ 429422 w 3862373"/>
                <a:gd name="connsiteY2060" fmla="*/ 1330896 h 3682908"/>
                <a:gd name="connsiteX2061" fmla="*/ 390321 w 3862373"/>
                <a:gd name="connsiteY2061" fmla="*/ 1369983 h 3682908"/>
                <a:gd name="connsiteX2062" fmla="*/ 351252 w 3862373"/>
                <a:gd name="connsiteY2062" fmla="*/ 1330896 h 3682908"/>
                <a:gd name="connsiteX2063" fmla="*/ 390321 w 3862373"/>
                <a:gd name="connsiteY2063" fmla="*/ 1291809 h 3682908"/>
                <a:gd name="connsiteX2064" fmla="*/ 298056 w 3862373"/>
                <a:gd name="connsiteY2064" fmla="*/ 1291809 h 3682908"/>
                <a:gd name="connsiteX2065" fmla="*/ 337151 w 3862373"/>
                <a:gd name="connsiteY2065" fmla="*/ 1330896 h 3682908"/>
                <a:gd name="connsiteX2066" fmla="*/ 298056 w 3862373"/>
                <a:gd name="connsiteY2066" fmla="*/ 1369983 h 3682908"/>
                <a:gd name="connsiteX2067" fmla="*/ 258966 w 3862373"/>
                <a:gd name="connsiteY2067" fmla="*/ 1330896 h 3682908"/>
                <a:gd name="connsiteX2068" fmla="*/ 298056 w 3862373"/>
                <a:gd name="connsiteY2068" fmla="*/ 1291809 h 3682908"/>
                <a:gd name="connsiteX2069" fmla="*/ 203411 w 3862373"/>
                <a:gd name="connsiteY2069" fmla="*/ 1291809 h 3682908"/>
                <a:gd name="connsiteX2070" fmla="*/ 242500 w 3862373"/>
                <a:gd name="connsiteY2070" fmla="*/ 1330896 h 3682908"/>
                <a:gd name="connsiteX2071" fmla="*/ 203411 w 3862373"/>
                <a:gd name="connsiteY2071" fmla="*/ 1369983 h 3682908"/>
                <a:gd name="connsiteX2072" fmla="*/ 164325 w 3862373"/>
                <a:gd name="connsiteY2072" fmla="*/ 1330896 h 3682908"/>
                <a:gd name="connsiteX2073" fmla="*/ 203411 w 3862373"/>
                <a:gd name="connsiteY2073" fmla="*/ 1291809 h 3682908"/>
                <a:gd name="connsiteX2074" fmla="*/ 111138 w 3862373"/>
                <a:gd name="connsiteY2074" fmla="*/ 1291809 h 3682908"/>
                <a:gd name="connsiteX2075" fmla="*/ 150225 w 3862373"/>
                <a:gd name="connsiteY2075" fmla="*/ 1330896 h 3682908"/>
                <a:gd name="connsiteX2076" fmla="*/ 111138 w 3862373"/>
                <a:gd name="connsiteY2076" fmla="*/ 1369983 h 3682908"/>
                <a:gd name="connsiteX2077" fmla="*/ 72052 w 3862373"/>
                <a:gd name="connsiteY2077" fmla="*/ 1330896 h 3682908"/>
                <a:gd name="connsiteX2078" fmla="*/ 111138 w 3862373"/>
                <a:gd name="connsiteY2078" fmla="*/ 1291809 h 3682908"/>
                <a:gd name="connsiteX2079" fmla="*/ 2458171 w 3862373"/>
                <a:gd name="connsiteY2079" fmla="*/ 1291807 h 3682908"/>
                <a:gd name="connsiteX2080" fmla="*/ 2497259 w 3862373"/>
                <a:gd name="connsiteY2080" fmla="*/ 1330894 h 3682908"/>
                <a:gd name="connsiteX2081" fmla="*/ 2458171 w 3862373"/>
                <a:gd name="connsiteY2081" fmla="*/ 1369981 h 3682908"/>
                <a:gd name="connsiteX2082" fmla="*/ 2419089 w 3862373"/>
                <a:gd name="connsiteY2082" fmla="*/ 1330894 h 3682908"/>
                <a:gd name="connsiteX2083" fmla="*/ 2458171 w 3862373"/>
                <a:gd name="connsiteY2083" fmla="*/ 1291807 h 3682908"/>
                <a:gd name="connsiteX2084" fmla="*/ 2363519 w 3862373"/>
                <a:gd name="connsiteY2084" fmla="*/ 1291807 h 3682908"/>
                <a:gd name="connsiteX2085" fmla="*/ 2402607 w 3862373"/>
                <a:gd name="connsiteY2085" fmla="*/ 1330894 h 3682908"/>
                <a:gd name="connsiteX2086" fmla="*/ 2363519 w 3862373"/>
                <a:gd name="connsiteY2086" fmla="*/ 1369981 h 3682908"/>
                <a:gd name="connsiteX2087" fmla="*/ 2324432 w 3862373"/>
                <a:gd name="connsiteY2087" fmla="*/ 1330894 h 3682908"/>
                <a:gd name="connsiteX2088" fmla="*/ 2363519 w 3862373"/>
                <a:gd name="connsiteY2088" fmla="*/ 1291807 h 3682908"/>
                <a:gd name="connsiteX2089" fmla="*/ 3771293 w 3862373"/>
                <a:gd name="connsiteY2089" fmla="*/ 1208998 h 3682908"/>
                <a:gd name="connsiteX2090" fmla="*/ 3775177 w 3862373"/>
                <a:gd name="connsiteY2090" fmla="*/ 1210607 h 3682908"/>
                <a:gd name="connsiteX2091" fmla="*/ 3792595 w 3862373"/>
                <a:gd name="connsiteY2091" fmla="*/ 1278349 h 3682908"/>
                <a:gd name="connsiteX2092" fmla="*/ 3771293 w 3862373"/>
                <a:gd name="connsiteY2092" fmla="*/ 1287173 h 3682908"/>
                <a:gd name="connsiteX2093" fmla="*/ 3732205 w 3862373"/>
                <a:gd name="connsiteY2093" fmla="*/ 1248085 h 3682908"/>
                <a:gd name="connsiteX2094" fmla="*/ 3771293 w 3862373"/>
                <a:gd name="connsiteY2094" fmla="*/ 1208998 h 3682908"/>
                <a:gd name="connsiteX2095" fmla="*/ 3679017 w 3862373"/>
                <a:gd name="connsiteY2095" fmla="*/ 1208998 h 3682908"/>
                <a:gd name="connsiteX2096" fmla="*/ 3718103 w 3862373"/>
                <a:gd name="connsiteY2096" fmla="*/ 1248085 h 3682908"/>
                <a:gd name="connsiteX2097" fmla="*/ 3679017 w 3862373"/>
                <a:gd name="connsiteY2097" fmla="*/ 1287173 h 3682908"/>
                <a:gd name="connsiteX2098" fmla="*/ 3639929 w 3862373"/>
                <a:gd name="connsiteY2098" fmla="*/ 1248085 h 3682908"/>
                <a:gd name="connsiteX2099" fmla="*/ 3679017 w 3862373"/>
                <a:gd name="connsiteY2099" fmla="*/ 1208998 h 3682908"/>
                <a:gd name="connsiteX2100" fmla="*/ 3584377 w 3862373"/>
                <a:gd name="connsiteY2100" fmla="*/ 1208998 h 3682908"/>
                <a:gd name="connsiteX2101" fmla="*/ 3623463 w 3862373"/>
                <a:gd name="connsiteY2101" fmla="*/ 1248085 h 3682908"/>
                <a:gd name="connsiteX2102" fmla="*/ 3584377 w 3862373"/>
                <a:gd name="connsiteY2102" fmla="*/ 1287173 h 3682908"/>
                <a:gd name="connsiteX2103" fmla="*/ 3545289 w 3862373"/>
                <a:gd name="connsiteY2103" fmla="*/ 1248085 h 3682908"/>
                <a:gd name="connsiteX2104" fmla="*/ 3584377 w 3862373"/>
                <a:gd name="connsiteY2104" fmla="*/ 1208998 h 3682908"/>
                <a:gd name="connsiteX2105" fmla="*/ 3489737 w 3862373"/>
                <a:gd name="connsiteY2105" fmla="*/ 1208998 h 3682908"/>
                <a:gd name="connsiteX2106" fmla="*/ 3528823 w 3862373"/>
                <a:gd name="connsiteY2106" fmla="*/ 1248085 h 3682908"/>
                <a:gd name="connsiteX2107" fmla="*/ 3489737 w 3862373"/>
                <a:gd name="connsiteY2107" fmla="*/ 1287173 h 3682908"/>
                <a:gd name="connsiteX2108" fmla="*/ 3450649 w 3862373"/>
                <a:gd name="connsiteY2108" fmla="*/ 1248085 h 3682908"/>
                <a:gd name="connsiteX2109" fmla="*/ 3489737 w 3862373"/>
                <a:gd name="connsiteY2109" fmla="*/ 1208998 h 3682908"/>
                <a:gd name="connsiteX2110" fmla="*/ 3392731 w 3862373"/>
                <a:gd name="connsiteY2110" fmla="*/ 1208998 h 3682908"/>
                <a:gd name="connsiteX2111" fmla="*/ 3431819 w 3862373"/>
                <a:gd name="connsiteY2111" fmla="*/ 1248085 h 3682908"/>
                <a:gd name="connsiteX2112" fmla="*/ 3392731 w 3862373"/>
                <a:gd name="connsiteY2112" fmla="*/ 1287173 h 3682908"/>
                <a:gd name="connsiteX2113" fmla="*/ 3353644 w 3862373"/>
                <a:gd name="connsiteY2113" fmla="*/ 1248085 h 3682908"/>
                <a:gd name="connsiteX2114" fmla="*/ 3392731 w 3862373"/>
                <a:gd name="connsiteY2114" fmla="*/ 1208998 h 3682908"/>
                <a:gd name="connsiteX2115" fmla="*/ 3300457 w 3862373"/>
                <a:gd name="connsiteY2115" fmla="*/ 1208998 h 3682908"/>
                <a:gd name="connsiteX2116" fmla="*/ 3339544 w 3862373"/>
                <a:gd name="connsiteY2116" fmla="*/ 1248085 h 3682908"/>
                <a:gd name="connsiteX2117" fmla="*/ 3300457 w 3862373"/>
                <a:gd name="connsiteY2117" fmla="*/ 1287173 h 3682908"/>
                <a:gd name="connsiteX2118" fmla="*/ 3261369 w 3862373"/>
                <a:gd name="connsiteY2118" fmla="*/ 1248085 h 3682908"/>
                <a:gd name="connsiteX2119" fmla="*/ 3300457 w 3862373"/>
                <a:gd name="connsiteY2119" fmla="*/ 1208998 h 3682908"/>
                <a:gd name="connsiteX2120" fmla="*/ 3205817 w 3862373"/>
                <a:gd name="connsiteY2120" fmla="*/ 1208998 h 3682908"/>
                <a:gd name="connsiteX2121" fmla="*/ 3244904 w 3862373"/>
                <a:gd name="connsiteY2121" fmla="*/ 1248085 h 3682908"/>
                <a:gd name="connsiteX2122" fmla="*/ 3205817 w 3862373"/>
                <a:gd name="connsiteY2122" fmla="*/ 1287173 h 3682908"/>
                <a:gd name="connsiteX2123" fmla="*/ 3166729 w 3862373"/>
                <a:gd name="connsiteY2123" fmla="*/ 1248085 h 3682908"/>
                <a:gd name="connsiteX2124" fmla="*/ 3205817 w 3862373"/>
                <a:gd name="connsiteY2124" fmla="*/ 1208998 h 3682908"/>
                <a:gd name="connsiteX2125" fmla="*/ 3111177 w 3862373"/>
                <a:gd name="connsiteY2125" fmla="*/ 1208998 h 3682908"/>
                <a:gd name="connsiteX2126" fmla="*/ 3150264 w 3862373"/>
                <a:gd name="connsiteY2126" fmla="*/ 1248085 h 3682908"/>
                <a:gd name="connsiteX2127" fmla="*/ 3111177 w 3862373"/>
                <a:gd name="connsiteY2127" fmla="*/ 1287173 h 3682908"/>
                <a:gd name="connsiteX2128" fmla="*/ 3072089 w 3862373"/>
                <a:gd name="connsiteY2128" fmla="*/ 1248085 h 3682908"/>
                <a:gd name="connsiteX2129" fmla="*/ 3111177 w 3862373"/>
                <a:gd name="connsiteY2129" fmla="*/ 1208998 h 3682908"/>
                <a:gd name="connsiteX2130" fmla="*/ 3018902 w 3862373"/>
                <a:gd name="connsiteY2130" fmla="*/ 1208998 h 3682908"/>
                <a:gd name="connsiteX2131" fmla="*/ 3057989 w 3862373"/>
                <a:gd name="connsiteY2131" fmla="*/ 1248085 h 3682908"/>
                <a:gd name="connsiteX2132" fmla="*/ 3018902 w 3862373"/>
                <a:gd name="connsiteY2132" fmla="*/ 1287173 h 3682908"/>
                <a:gd name="connsiteX2133" fmla="*/ 2979815 w 3862373"/>
                <a:gd name="connsiteY2133" fmla="*/ 1248085 h 3682908"/>
                <a:gd name="connsiteX2134" fmla="*/ 3018902 w 3862373"/>
                <a:gd name="connsiteY2134" fmla="*/ 1208998 h 3682908"/>
                <a:gd name="connsiteX2135" fmla="*/ 2924263 w 3862373"/>
                <a:gd name="connsiteY2135" fmla="*/ 1208998 h 3682908"/>
                <a:gd name="connsiteX2136" fmla="*/ 2963349 w 3862373"/>
                <a:gd name="connsiteY2136" fmla="*/ 1248085 h 3682908"/>
                <a:gd name="connsiteX2137" fmla="*/ 2924263 w 3862373"/>
                <a:gd name="connsiteY2137" fmla="*/ 1287173 h 3682908"/>
                <a:gd name="connsiteX2138" fmla="*/ 2885175 w 3862373"/>
                <a:gd name="connsiteY2138" fmla="*/ 1248085 h 3682908"/>
                <a:gd name="connsiteX2139" fmla="*/ 2924263 w 3862373"/>
                <a:gd name="connsiteY2139" fmla="*/ 1208998 h 3682908"/>
                <a:gd name="connsiteX2140" fmla="*/ 2831988 w 3862373"/>
                <a:gd name="connsiteY2140" fmla="*/ 1208998 h 3682908"/>
                <a:gd name="connsiteX2141" fmla="*/ 2871075 w 3862373"/>
                <a:gd name="connsiteY2141" fmla="*/ 1248085 h 3682908"/>
                <a:gd name="connsiteX2142" fmla="*/ 2831988 w 3862373"/>
                <a:gd name="connsiteY2142" fmla="*/ 1287173 h 3682908"/>
                <a:gd name="connsiteX2143" fmla="*/ 2792901 w 3862373"/>
                <a:gd name="connsiteY2143" fmla="*/ 1248085 h 3682908"/>
                <a:gd name="connsiteX2144" fmla="*/ 2831988 w 3862373"/>
                <a:gd name="connsiteY2144" fmla="*/ 1208998 h 3682908"/>
                <a:gd name="connsiteX2145" fmla="*/ 2737366 w 3862373"/>
                <a:gd name="connsiteY2145" fmla="*/ 1208998 h 3682908"/>
                <a:gd name="connsiteX2146" fmla="*/ 2776435 w 3862373"/>
                <a:gd name="connsiteY2146" fmla="*/ 1248085 h 3682908"/>
                <a:gd name="connsiteX2147" fmla="*/ 2737366 w 3862373"/>
                <a:gd name="connsiteY2147" fmla="*/ 1287173 h 3682908"/>
                <a:gd name="connsiteX2148" fmla="*/ 2698269 w 3862373"/>
                <a:gd name="connsiteY2148" fmla="*/ 1248085 h 3682908"/>
                <a:gd name="connsiteX2149" fmla="*/ 2737366 w 3862373"/>
                <a:gd name="connsiteY2149" fmla="*/ 1208998 h 3682908"/>
                <a:gd name="connsiteX2150" fmla="*/ 2645076 w 3862373"/>
                <a:gd name="connsiteY2150" fmla="*/ 1208998 h 3682908"/>
                <a:gd name="connsiteX2151" fmla="*/ 2684167 w 3862373"/>
                <a:gd name="connsiteY2151" fmla="*/ 1248085 h 3682908"/>
                <a:gd name="connsiteX2152" fmla="*/ 2645076 w 3862373"/>
                <a:gd name="connsiteY2152" fmla="*/ 1287173 h 3682908"/>
                <a:gd name="connsiteX2153" fmla="*/ 2605987 w 3862373"/>
                <a:gd name="connsiteY2153" fmla="*/ 1248085 h 3682908"/>
                <a:gd name="connsiteX2154" fmla="*/ 2645076 w 3862373"/>
                <a:gd name="connsiteY2154" fmla="*/ 1208998 h 3682908"/>
                <a:gd name="connsiteX2155" fmla="*/ 2550439 w 3862373"/>
                <a:gd name="connsiteY2155" fmla="*/ 1208998 h 3682908"/>
                <a:gd name="connsiteX2156" fmla="*/ 2589523 w 3862373"/>
                <a:gd name="connsiteY2156" fmla="*/ 1248085 h 3682908"/>
                <a:gd name="connsiteX2157" fmla="*/ 2550439 w 3862373"/>
                <a:gd name="connsiteY2157" fmla="*/ 1287173 h 3682908"/>
                <a:gd name="connsiteX2158" fmla="*/ 2511356 w 3862373"/>
                <a:gd name="connsiteY2158" fmla="*/ 1248085 h 3682908"/>
                <a:gd name="connsiteX2159" fmla="*/ 2550439 w 3862373"/>
                <a:gd name="connsiteY2159" fmla="*/ 1208998 h 3682908"/>
                <a:gd name="connsiteX2160" fmla="*/ 1419546 w 3862373"/>
                <a:gd name="connsiteY2160" fmla="*/ 1208998 h 3682908"/>
                <a:gd name="connsiteX2161" fmla="*/ 1458634 w 3862373"/>
                <a:gd name="connsiteY2161" fmla="*/ 1248085 h 3682908"/>
                <a:gd name="connsiteX2162" fmla="*/ 1419546 w 3862373"/>
                <a:gd name="connsiteY2162" fmla="*/ 1287173 h 3682908"/>
                <a:gd name="connsiteX2163" fmla="*/ 1380453 w 3862373"/>
                <a:gd name="connsiteY2163" fmla="*/ 1248085 h 3682908"/>
                <a:gd name="connsiteX2164" fmla="*/ 1419546 w 3862373"/>
                <a:gd name="connsiteY2164" fmla="*/ 1208998 h 3682908"/>
                <a:gd name="connsiteX2165" fmla="*/ 1329634 w 3862373"/>
                <a:gd name="connsiteY2165" fmla="*/ 1208998 h 3682908"/>
                <a:gd name="connsiteX2166" fmla="*/ 1368722 w 3862373"/>
                <a:gd name="connsiteY2166" fmla="*/ 1248085 h 3682908"/>
                <a:gd name="connsiteX2167" fmla="*/ 1329634 w 3862373"/>
                <a:gd name="connsiteY2167" fmla="*/ 1287173 h 3682908"/>
                <a:gd name="connsiteX2168" fmla="*/ 1290553 w 3862373"/>
                <a:gd name="connsiteY2168" fmla="*/ 1248085 h 3682908"/>
                <a:gd name="connsiteX2169" fmla="*/ 1329634 w 3862373"/>
                <a:gd name="connsiteY2169" fmla="*/ 1208998 h 3682908"/>
                <a:gd name="connsiteX2170" fmla="*/ 1232640 w 3862373"/>
                <a:gd name="connsiteY2170" fmla="*/ 1208998 h 3682908"/>
                <a:gd name="connsiteX2171" fmla="*/ 1271716 w 3862373"/>
                <a:gd name="connsiteY2171" fmla="*/ 1248085 h 3682908"/>
                <a:gd name="connsiteX2172" fmla="*/ 1232640 w 3862373"/>
                <a:gd name="connsiteY2172" fmla="*/ 1287173 h 3682908"/>
                <a:gd name="connsiteX2173" fmla="*/ 1193553 w 3862373"/>
                <a:gd name="connsiteY2173" fmla="*/ 1248085 h 3682908"/>
                <a:gd name="connsiteX2174" fmla="*/ 1232640 w 3862373"/>
                <a:gd name="connsiteY2174" fmla="*/ 1208998 h 3682908"/>
                <a:gd name="connsiteX2175" fmla="*/ 1142726 w 3862373"/>
                <a:gd name="connsiteY2175" fmla="*/ 1208998 h 3682908"/>
                <a:gd name="connsiteX2176" fmla="*/ 1181817 w 3862373"/>
                <a:gd name="connsiteY2176" fmla="*/ 1248085 h 3682908"/>
                <a:gd name="connsiteX2177" fmla="*/ 1142726 w 3862373"/>
                <a:gd name="connsiteY2177" fmla="*/ 1287173 h 3682908"/>
                <a:gd name="connsiteX2178" fmla="*/ 1103630 w 3862373"/>
                <a:gd name="connsiteY2178" fmla="*/ 1248085 h 3682908"/>
                <a:gd name="connsiteX2179" fmla="*/ 1142726 w 3862373"/>
                <a:gd name="connsiteY2179" fmla="*/ 1208998 h 3682908"/>
                <a:gd name="connsiteX2180" fmla="*/ 1045706 w 3862373"/>
                <a:gd name="connsiteY2180" fmla="*/ 1208998 h 3682908"/>
                <a:gd name="connsiteX2181" fmla="*/ 1084795 w 3862373"/>
                <a:gd name="connsiteY2181" fmla="*/ 1248085 h 3682908"/>
                <a:gd name="connsiteX2182" fmla="*/ 1045706 w 3862373"/>
                <a:gd name="connsiteY2182" fmla="*/ 1287173 h 3682908"/>
                <a:gd name="connsiteX2183" fmla="*/ 1006623 w 3862373"/>
                <a:gd name="connsiteY2183" fmla="*/ 1248085 h 3682908"/>
                <a:gd name="connsiteX2184" fmla="*/ 1045706 w 3862373"/>
                <a:gd name="connsiteY2184" fmla="*/ 1208998 h 3682908"/>
                <a:gd name="connsiteX2185" fmla="*/ 951076 w 3862373"/>
                <a:gd name="connsiteY2185" fmla="*/ 1208998 h 3682908"/>
                <a:gd name="connsiteX2186" fmla="*/ 990159 w 3862373"/>
                <a:gd name="connsiteY2186" fmla="*/ 1248085 h 3682908"/>
                <a:gd name="connsiteX2187" fmla="*/ 951076 w 3862373"/>
                <a:gd name="connsiteY2187" fmla="*/ 1287173 h 3682908"/>
                <a:gd name="connsiteX2188" fmla="*/ 911993 w 3862373"/>
                <a:gd name="connsiteY2188" fmla="*/ 1248085 h 3682908"/>
                <a:gd name="connsiteX2189" fmla="*/ 951076 w 3862373"/>
                <a:gd name="connsiteY2189" fmla="*/ 1208998 h 3682908"/>
                <a:gd name="connsiteX2190" fmla="*/ 856447 w 3862373"/>
                <a:gd name="connsiteY2190" fmla="*/ 1208998 h 3682908"/>
                <a:gd name="connsiteX2191" fmla="*/ 895530 w 3862373"/>
                <a:gd name="connsiteY2191" fmla="*/ 1248085 h 3682908"/>
                <a:gd name="connsiteX2192" fmla="*/ 856447 w 3862373"/>
                <a:gd name="connsiteY2192" fmla="*/ 1287173 h 3682908"/>
                <a:gd name="connsiteX2193" fmla="*/ 817365 w 3862373"/>
                <a:gd name="connsiteY2193" fmla="*/ 1248085 h 3682908"/>
                <a:gd name="connsiteX2194" fmla="*/ 856447 w 3862373"/>
                <a:gd name="connsiteY2194" fmla="*/ 1208998 h 3682908"/>
                <a:gd name="connsiteX2195" fmla="*/ 764185 w 3862373"/>
                <a:gd name="connsiteY2195" fmla="*/ 1208998 h 3682908"/>
                <a:gd name="connsiteX2196" fmla="*/ 803268 w 3862373"/>
                <a:gd name="connsiteY2196" fmla="*/ 1248085 h 3682908"/>
                <a:gd name="connsiteX2197" fmla="*/ 764185 w 3862373"/>
                <a:gd name="connsiteY2197" fmla="*/ 1287173 h 3682908"/>
                <a:gd name="connsiteX2198" fmla="*/ 725101 w 3862373"/>
                <a:gd name="connsiteY2198" fmla="*/ 1248085 h 3682908"/>
                <a:gd name="connsiteX2199" fmla="*/ 764185 w 3862373"/>
                <a:gd name="connsiteY2199" fmla="*/ 1208998 h 3682908"/>
                <a:gd name="connsiteX2200" fmla="*/ 669534 w 3862373"/>
                <a:gd name="connsiteY2200" fmla="*/ 1208998 h 3682908"/>
                <a:gd name="connsiteX2201" fmla="*/ 708638 w 3862373"/>
                <a:gd name="connsiteY2201" fmla="*/ 1248085 h 3682908"/>
                <a:gd name="connsiteX2202" fmla="*/ 669534 w 3862373"/>
                <a:gd name="connsiteY2202" fmla="*/ 1287173 h 3682908"/>
                <a:gd name="connsiteX2203" fmla="*/ 630460 w 3862373"/>
                <a:gd name="connsiteY2203" fmla="*/ 1248085 h 3682908"/>
                <a:gd name="connsiteX2204" fmla="*/ 669534 w 3862373"/>
                <a:gd name="connsiteY2204" fmla="*/ 1208998 h 3682908"/>
                <a:gd name="connsiteX2205" fmla="*/ 577261 w 3862373"/>
                <a:gd name="connsiteY2205" fmla="*/ 1208998 h 3682908"/>
                <a:gd name="connsiteX2206" fmla="*/ 616357 w 3862373"/>
                <a:gd name="connsiteY2206" fmla="*/ 1248085 h 3682908"/>
                <a:gd name="connsiteX2207" fmla="*/ 577261 w 3862373"/>
                <a:gd name="connsiteY2207" fmla="*/ 1287173 h 3682908"/>
                <a:gd name="connsiteX2208" fmla="*/ 538164 w 3862373"/>
                <a:gd name="connsiteY2208" fmla="*/ 1248085 h 3682908"/>
                <a:gd name="connsiteX2209" fmla="*/ 577261 w 3862373"/>
                <a:gd name="connsiteY2209" fmla="*/ 1208998 h 3682908"/>
                <a:gd name="connsiteX2210" fmla="*/ 484976 w 3862373"/>
                <a:gd name="connsiteY2210" fmla="*/ 1208998 h 3682908"/>
                <a:gd name="connsiteX2211" fmla="*/ 524060 w 3862373"/>
                <a:gd name="connsiteY2211" fmla="*/ 1248085 h 3682908"/>
                <a:gd name="connsiteX2212" fmla="*/ 484976 w 3862373"/>
                <a:gd name="connsiteY2212" fmla="*/ 1287173 h 3682908"/>
                <a:gd name="connsiteX2213" fmla="*/ 445900 w 3862373"/>
                <a:gd name="connsiteY2213" fmla="*/ 1248085 h 3682908"/>
                <a:gd name="connsiteX2214" fmla="*/ 484976 w 3862373"/>
                <a:gd name="connsiteY2214" fmla="*/ 1208998 h 3682908"/>
                <a:gd name="connsiteX2215" fmla="*/ 390329 w 3862373"/>
                <a:gd name="connsiteY2215" fmla="*/ 1208998 h 3682908"/>
                <a:gd name="connsiteX2216" fmla="*/ 429427 w 3862373"/>
                <a:gd name="connsiteY2216" fmla="*/ 1248085 h 3682908"/>
                <a:gd name="connsiteX2217" fmla="*/ 390329 w 3862373"/>
                <a:gd name="connsiteY2217" fmla="*/ 1287173 h 3682908"/>
                <a:gd name="connsiteX2218" fmla="*/ 351257 w 3862373"/>
                <a:gd name="connsiteY2218" fmla="*/ 1248085 h 3682908"/>
                <a:gd name="connsiteX2219" fmla="*/ 390329 w 3862373"/>
                <a:gd name="connsiteY2219" fmla="*/ 1208998 h 3682908"/>
                <a:gd name="connsiteX2220" fmla="*/ 298060 w 3862373"/>
                <a:gd name="connsiteY2220" fmla="*/ 1208998 h 3682908"/>
                <a:gd name="connsiteX2221" fmla="*/ 337156 w 3862373"/>
                <a:gd name="connsiteY2221" fmla="*/ 1248085 h 3682908"/>
                <a:gd name="connsiteX2222" fmla="*/ 298060 w 3862373"/>
                <a:gd name="connsiteY2222" fmla="*/ 1287173 h 3682908"/>
                <a:gd name="connsiteX2223" fmla="*/ 258971 w 3862373"/>
                <a:gd name="connsiteY2223" fmla="*/ 1248085 h 3682908"/>
                <a:gd name="connsiteX2224" fmla="*/ 298060 w 3862373"/>
                <a:gd name="connsiteY2224" fmla="*/ 1208998 h 3682908"/>
                <a:gd name="connsiteX2225" fmla="*/ 203415 w 3862373"/>
                <a:gd name="connsiteY2225" fmla="*/ 1208998 h 3682908"/>
                <a:gd name="connsiteX2226" fmla="*/ 242504 w 3862373"/>
                <a:gd name="connsiteY2226" fmla="*/ 1248085 h 3682908"/>
                <a:gd name="connsiteX2227" fmla="*/ 203415 w 3862373"/>
                <a:gd name="connsiteY2227" fmla="*/ 1287173 h 3682908"/>
                <a:gd name="connsiteX2228" fmla="*/ 164330 w 3862373"/>
                <a:gd name="connsiteY2228" fmla="*/ 1248085 h 3682908"/>
                <a:gd name="connsiteX2229" fmla="*/ 203415 w 3862373"/>
                <a:gd name="connsiteY2229" fmla="*/ 1208998 h 3682908"/>
                <a:gd name="connsiteX2230" fmla="*/ 111142 w 3862373"/>
                <a:gd name="connsiteY2230" fmla="*/ 1208998 h 3682908"/>
                <a:gd name="connsiteX2231" fmla="*/ 150229 w 3862373"/>
                <a:gd name="connsiteY2231" fmla="*/ 1248085 h 3682908"/>
                <a:gd name="connsiteX2232" fmla="*/ 111142 w 3862373"/>
                <a:gd name="connsiteY2232" fmla="*/ 1287173 h 3682908"/>
                <a:gd name="connsiteX2233" fmla="*/ 72056 w 3862373"/>
                <a:gd name="connsiteY2233" fmla="*/ 1248085 h 3682908"/>
                <a:gd name="connsiteX2234" fmla="*/ 111142 w 3862373"/>
                <a:gd name="connsiteY2234" fmla="*/ 1208998 h 3682908"/>
                <a:gd name="connsiteX2235" fmla="*/ 3746476 w 3862373"/>
                <a:gd name="connsiteY2235" fmla="*/ 1129380 h 3682908"/>
                <a:gd name="connsiteX2236" fmla="*/ 3771318 w 3862373"/>
                <a:gd name="connsiteY2236" fmla="*/ 1197252 h 3682908"/>
                <a:gd name="connsiteX2237" fmla="*/ 3771293 w 3862373"/>
                <a:gd name="connsiteY2237" fmla="*/ 1197263 h 3682908"/>
                <a:gd name="connsiteX2238" fmla="*/ 3732205 w 3862373"/>
                <a:gd name="connsiteY2238" fmla="*/ 1158188 h 3682908"/>
                <a:gd name="connsiteX2239" fmla="*/ 3743654 w 3862373"/>
                <a:gd name="connsiteY2239" fmla="*/ 1130550 h 3682908"/>
                <a:gd name="connsiteX2240" fmla="*/ 577266 w 3862373"/>
                <a:gd name="connsiteY2240" fmla="*/ 1119103 h 3682908"/>
                <a:gd name="connsiteX2241" fmla="*/ 616362 w 3862373"/>
                <a:gd name="connsiteY2241" fmla="*/ 1158190 h 3682908"/>
                <a:gd name="connsiteX2242" fmla="*/ 577266 w 3862373"/>
                <a:gd name="connsiteY2242" fmla="*/ 1197265 h 3682908"/>
                <a:gd name="connsiteX2243" fmla="*/ 538168 w 3862373"/>
                <a:gd name="connsiteY2243" fmla="*/ 1158190 h 3682908"/>
                <a:gd name="connsiteX2244" fmla="*/ 577266 w 3862373"/>
                <a:gd name="connsiteY2244" fmla="*/ 1119103 h 3682908"/>
                <a:gd name="connsiteX2245" fmla="*/ 484978 w 3862373"/>
                <a:gd name="connsiteY2245" fmla="*/ 1119103 h 3682908"/>
                <a:gd name="connsiteX2246" fmla="*/ 524065 w 3862373"/>
                <a:gd name="connsiteY2246" fmla="*/ 1158190 h 3682908"/>
                <a:gd name="connsiteX2247" fmla="*/ 484978 w 3862373"/>
                <a:gd name="connsiteY2247" fmla="*/ 1197265 h 3682908"/>
                <a:gd name="connsiteX2248" fmla="*/ 445905 w 3862373"/>
                <a:gd name="connsiteY2248" fmla="*/ 1158190 h 3682908"/>
                <a:gd name="connsiteX2249" fmla="*/ 484978 w 3862373"/>
                <a:gd name="connsiteY2249" fmla="*/ 1119103 h 3682908"/>
                <a:gd name="connsiteX2250" fmla="*/ 390329 w 3862373"/>
                <a:gd name="connsiteY2250" fmla="*/ 1119103 h 3682908"/>
                <a:gd name="connsiteX2251" fmla="*/ 429432 w 3862373"/>
                <a:gd name="connsiteY2251" fmla="*/ 1158190 h 3682908"/>
                <a:gd name="connsiteX2252" fmla="*/ 390329 w 3862373"/>
                <a:gd name="connsiteY2252" fmla="*/ 1197265 h 3682908"/>
                <a:gd name="connsiteX2253" fmla="*/ 351262 w 3862373"/>
                <a:gd name="connsiteY2253" fmla="*/ 1158190 h 3682908"/>
                <a:gd name="connsiteX2254" fmla="*/ 390329 w 3862373"/>
                <a:gd name="connsiteY2254" fmla="*/ 1119103 h 3682908"/>
                <a:gd name="connsiteX2255" fmla="*/ 298063 w 3862373"/>
                <a:gd name="connsiteY2255" fmla="*/ 1119103 h 3682908"/>
                <a:gd name="connsiteX2256" fmla="*/ 337159 w 3862373"/>
                <a:gd name="connsiteY2256" fmla="*/ 1158190 h 3682908"/>
                <a:gd name="connsiteX2257" fmla="*/ 298063 w 3862373"/>
                <a:gd name="connsiteY2257" fmla="*/ 1197265 h 3682908"/>
                <a:gd name="connsiteX2258" fmla="*/ 258974 w 3862373"/>
                <a:gd name="connsiteY2258" fmla="*/ 1158190 h 3682908"/>
                <a:gd name="connsiteX2259" fmla="*/ 298063 w 3862373"/>
                <a:gd name="connsiteY2259" fmla="*/ 1119103 h 3682908"/>
                <a:gd name="connsiteX2260" fmla="*/ 203418 w 3862373"/>
                <a:gd name="connsiteY2260" fmla="*/ 1119103 h 3682908"/>
                <a:gd name="connsiteX2261" fmla="*/ 242508 w 3862373"/>
                <a:gd name="connsiteY2261" fmla="*/ 1158190 h 3682908"/>
                <a:gd name="connsiteX2262" fmla="*/ 203418 w 3862373"/>
                <a:gd name="connsiteY2262" fmla="*/ 1197265 h 3682908"/>
                <a:gd name="connsiteX2263" fmla="*/ 164333 w 3862373"/>
                <a:gd name="connsiteY2263" fmla="*/ 1158190 h 3682908"/>
                <a:gd name="connsiteX2264" fmla="*/ 203418 w 3862373"/>
                <a:gd name="connsiteY2264" fmla="*/ 1119103 h 3682908"/>
                <a:gd name="connsiteX2265" fmla="*/ 3679018 w 3862373"/>
                <a:gd name="connsiteY2265" fmla="*/ 1119102 h 3682908"/>
                <a:gd name="connsiteX2266" fmla="*/ 3718105 w 3862373"/>
                <a:gd name="connsiteY2266" fmla="*/ 1158188 h 3682908"/>
                <a:gd name="connsiteX2267" fmla="*/ 3679018 w 3862373"/>
                <a:gd name="connsiteY2267" fmla="*/ 1197263 h 3682908"/>
                <a:gd name="connsiteX2268" fmla="*/ 3639931 w 3862373"/>
                <a:gd name="connsiteY2268" fmla="*/ 1158188 h 3682908"/>
                <a:gd name="connsiteX2269" fmla="*/ 3679018 w 3862373"/>
                <a:gd name="connsiteY2269" fmla="*/ 1119102 h 3682908"/>
                <a:gd name="connsiteX2270" fmla="*/ 3584377 w 3862373"/>
                <a:gd name="connsiteY2270" fmla="*/ 1119102 h 3682908"/>
                <a:gd name="connsiteX2271" fmla="*/ 3623463 w 3862373"/>
                <a:gd name="connsiteY2271" fmla="*/ 1158188 h 3682908"/>
                <a:gd name="connsiteX2272" fmla="*/ 3584377 w 3862373"/>
                <a:gd name="connsiteY2272" fmla="*/ 1197263 h 3682908"/>
                <a:gd name="connsiteX2273" fmla="*/ 3545289 w 3862373"/>
                <a:gd name="connsiteY2273" fmla="*/ 1158188 h 3682908"/>
                <a:gd name="connsiteX2274" fmla="*/ 3584377 w 3862373"/>
                <a:gd name="connsiteY2274" fmla="*/ 1119102 h 3682908"/>
                <a:gd name="connsiteX2275" fmla="*/ 3489737 w 3862373"/>
                <a:gd name="connsiteY2275" fmla="*/ 1119102 h 3682908"/>
                <a:gd name="connsiteX2276" fmla="*/ 3528823 w 3862373"/>
                <a:gd name="connsiteY2276" fmla="*/ 1158188 h 3682908"/>
                <a:gd name="connsiteX2277" fmla="*/ 3489737 w 3862373"/>
                <a:gd name="connsiteY2277" fmla="*/ 1197263 h 3682908"/>
                <a:gd name="connsiteX2278" fmla="*/ 3450649 w 3862373"/>
                <a:gd name="connsiteY2278" fmla="*/ 1158188 h 3682908"/>
                <a:gd name="connsiteX2279" fmla="*/ 3489737 w 3862373"/>
                <a:gd name="connsiteY2279" fmla="*/ 1119102 h 3682908"/>
                <a:gd name="connsiteX2280" fmla="*/ 3392731 w 3862373"/>
                <a:gd name="connsiteY2280" fmla="*/ 1119102 h 3682908"/>
                <a:gd name="connsiteX2281" fmla="*/ 3431819 w 3862373"/>
                <a:gd name="connsiteY2281" fmla="*/ 1158188 h 3682908"/>
                <a:gd name="connsiteX2282" fmla="*/ 3392731 w 3862373"/>
                <a:gd name="connsiteY2282" fmla="*/ 1197263 h 3682908"/>
                <a:gd name="connsiteX2283" fmla="*/ 3353644 w 3862373"/>
                <a:gd name="connsiteY2283" fmla="*/ 1158188 h 3682908"/>
                <a:gd name="connsiteX2284" fmla="*/ 3392731 w 3862373"/>
                <a:gd name="connsiteY2284" fmla="*/ 1119102 h 3682908"/>
                <a:gd name="connsiteX2285" fmla="*/ 3300457 w 3862373"/>
                <a:gd name="connsiteY2285" fmla="*/ 1119102 h 3682908"/>
                <a:gd name="connsiteX2286" fmla="*/ 3339544 w 3862373"/>
                <a:gd name="connsiteY2286" fmla="*/ 1158188 h 3682908"/>
                <a:gd name="connsiteX2287" fmla="*/ 3300457 w 3862373"/>
                <a:gd name="connsiteY2287" fmla="*/ 1197263 h 3682908"/>
                <a:gd name="connsiteX2288" fmla="*/ 3261369 w 3862373"/>
                <a:gd name="connsiteY2288" fmla="*/ 1158188 h 3682908"/>
                <a:gd name="connsiteX2289" fmla="*/ 3300457 w 3862373"/>
                <a:gd name="connsiteY2289" fmla="*/ 1119102 h 3682908"/>
                <a:gd name="connsiteX2290" fmla="*/ 3205817 w 3862373"/>
                <a:gd name="connsiteY2290" fmla="*/ 1119102 h 3682908"/>
                <a:gd name="connsiteX2291" fmla="*/ 3244904 w 3862373"/>
                <a:gd name="connsiteY2291" fmla="*/ 1158188 h 3682908"/>
                <a:gd name="connsiteX2292" fmla="*/ 3205817 w 3862373"/>
                <a:gd name="connsiteY2292" fmla="*/ 1197263 h 3682908"/>
                <a:gd name="connsiteX2293" fmla="*/ 3166729 w 3862373"/>
                <a:gd name="connsiteY2293" fmla="*/ 1158188 h 3682908"/>
                <a:gd name="connsiteX2294" fmla="*/ 3205817 w 3862373"/>
                <a:gd name="connsiteY2294" fmla="*/ 1119102 h 3682908"/>
                <a:gd name="connsiteX2295" fmla="*/ 3018902 w 3862373"/>
                <a:gd name="connsiteY2295" fmla="*/ 1119102 h 3682908"/>
                <a:gd name="connsiteX2296" fmla="*/ 3057989 w 3862373"/>
                <a:gd name="connsiteY2296" fmla="*/ 1158188 h 3682908"/>
                <a:gd name="connsiteX2297" fmla="*/ 3018902 w 3862373"/>
                <a:gd name="connsiteY2297" fmla="*/ 1197263 h 3682908"/>
                <a:gd name="connsiteX2298" fmla="*/ 2979815 w 3862373"/>
                <a:gd name="connsiteY2298" fmla="*/ 1158188 h 3682908"/>
                <a:gd name="connsiteX2299" fmla="*/ 3018902 w 3862373"/>
                <a:gd name="connsiteY2299" fmla="*/ 1119102 h 3682908"/>
                <a:gd name="connsiteX2300" fmla="*/ 2924263 w 3862373"/>
                <a:gd name="connsiteY2300" fmla="*/ 1119102 h 3682908"/>
                <a:gd name="connsiteX2301" fmla="*/ 2963349 w 3862373"/>
                <a:gd name="connsiteY2301" fmla="*/ 1158188 h 3682908"/>
                <a:gd name="connsiteX2302" fmla="*/ 2924263 w 3862373"/>
                <a:gd name="connsiteY2302" fmla="*/ 1197263 h 3682908"/>
                <a:gd name="connsiteX2303" fmla="*/ 2885175 w 3862373"/>
                <a:gd name="connsiteY2303" fmla="*/ 1158188 h 3682908"/>
                <a:gd name="connsiteX2304" fmla="*/ 2924263 w 3862373"/>
                <a:gd name="connsiteY2304" fmla="*/ 1119102 h 3682908"/>
                <a:gd name="connsiteX2305" fmla="*/ 2831988 w 3862373"/>
                <a:gd name="connsiteY2305" fmla="*/ 1119102 h 3682908"/>
                <a:gd name="connsiteX2306" fmla="*/ 2871075 w 3862373"/>
                <a:gd name="connsiteY2306" fmla="*/ 1158188 h 3682908"/>
                <a:gd name="connsiteX2307" fmla="*/ 2831988 w 3862373"/>
                <a:gd name="connsiteY2307" fmla="*/ 1197263 h 3682908"/>
                <a:gd name="connsiteX2308" fmla="*/ 2792901 w 3862373"/>
                <a:gd name="connsiteY2308" fmla="*/ 1158188 h 3682908"/>
                <a:gd name="connsiteX2309" fmla="*/ 2831988 w 3862373"/>
                <a:gd name="connsiteY2309" fmla="*/ 1119102 h 3682908"/>
                <a:gd name="connsiteX2310" fmla="*/ 2737367 w 3862373"/>
                <a:gd name="connsiteY2310" fmla="*/ 1119102 h 3682908"/>
                <a:gd name="connsiteX2311" fmla="*/ 2776435 w 3862373"/>
                <a:gd name="connsiteY2311" fmla="*/ 1158188 h 3682908"/>
                <a:gd name="connsiteX2312" fmla="*/ 2737367 w 3862373"/>
                <a:gd name="connsiteY2312" fmla="*/ 1197263 h 3682908"/>
                <a:gd name="connsiteX2313" fmla="*/ 2698271 w 3862373"/>
                <a:gd name="connsiteY2313" fmla="*/ 1158188 h 3682908"/>
                <a:gd name="connsiteX2314" fmla="*/ 2737367 w 3862373"/>
                <a:gd name="connsiteY2314" fmla="*/ 1119102 h 3682908"/>
                <a:gd name="connsiteX2315" fmla="*/ 2645076 w 3862373"/>
                <a:gd name="connsiteY2315" fmla="*/ 1119102 h 3682908"/>
                <a:gd name="connsiteX2316" fmla="*/ 2684167 w 3862373"/>
                <a:gd name="connsiteY2316" fmla="*/ 1158188 h 3682908"/>
                <a:gd name="connsiteX2317" fmla="*/ 2645076 w 3862373"/>
                <a:gd name="connsiteY2317" fmla="*/ 1197263 h 3682908"/>
                <a:gd name="connsiteX2318" fmla="*/ 2605987 w 3862373"/>
                <a:gd name="connsiteY2318" fmla="*/ 1158188 h 3682908"/>
                <a:gd name="connsiteX2319" fmla="*/ 2645076 w 3862373"/>
                <a:gd name="connsiteY2319" fmla="*/ 1119102 h 3682908"/>
                <a:gd name="connsiteX2320" fmla="*/ 2550439 w 3862373"/>
                <a:gd name="connsiteY2320" fmla="*/ 1119102 h 3682908"/>
                <a:gd name="connsiteX2321" fmla="*/ 2589523 w 3862373"/>
                <a:gd name="connsiteY2321" fmla="*/ 1158188 h 3682908"/>
                <a:gd name="connsiteX2322" fmla="*/ 2550439 w 3862373"/>
                <a:gd name="connsiteY2322" fmla="*/ 1197263 h 3682908"/>
                <a:gd name="connsiteX2323" fmla="*/ 2511357 w 3862373"/>
                <a:gd name="connsiteY2323" fmla="*/ 1158188 h 3682908"/>
                <a:gd name="connsiteX2324" fmla="*/ 2550439 w 3862373"/>
                <a:gd name="connsiteY2324" fmla="*/ 1119102 h 3682908"/>
                <a:gd name="connsiteX2325" fmla="*/ 2458167 w 3862373"/>
                <a:gd name="connsiteY2325" fmla="*/ 1119102 h 3682908"/>
                <a:gd name="connsiteX2326" fmla="*/ 2497254 w 3862373"/>
                <a:gd name="connsiteY2326" fmla="*/ 1158188 h 3682908"/>
                <a:gd name="connsiteX2327" fmla="*/ 2458167 w 3862373"/>
                <a:gd name="connsiteY2327" fmla="*/ 1197263 h 3682908"/>
                <a:gd name="connsiteX2328" fmla="*/ 2419085 w 3862373"/>
                <a:gd name="connsiteY2328" fmla="*/ 1158188 h 3682908"/>
                <a:gd name="connsiteX2329" fmla="*/ 2458167 w 3862373"/>
                <a:gd name="connsiteY2329" fmla="*/ 1119102 h 3682908"/>
                <a:gd name="connsiteX2330" fmla="*/ 1419551 w 3862373"/>
                <a:gd name="connsiteY2330" fmla="*/ 1119102 h 3682908"/>
                <a:gd name="connsiteX2331" fmla="*/ 1458638 w 3862373"/>
                <a:gd name="connsiteY2331" fmla="*/ 1158188 h 3682908"/>
                <a:gd name="connsiteX2332" fmla="*/ 1419551 w 3862373"/>
                <a:gd name="connsiteY2332" fmla="*/ 1197263 h 3682908"/>
                <a:gd name="connsiteX2333" fmla="*/ 1380457 w 3862373"/>
                <a:gd name="connsiteY2333" fmla="*/ 1158188 h 3682908"/>
                <a:gd name="connsiteX2334" fmla="*/ 1419551 w 3862373"/>
                <a:gd name="connsiteY2334" fmla="*/ 1119102 h 3682908"/>
                <a:gd name="connsiteX2335" fmla="*/ 1329639 w 3862373"/>
                <a:gd name="connsiteY2335" fmla="*/ 1119102 h 3682908"/>
                <a:gd name="connsiteX2336" fmla="*/ 1368728 w 3862373"/>
                <a:gd name="connsiteY2336" fmla="*/ 1158188 h 3682908"/>
                <a:gd name="connsiteX2337" fmla="*/ 1329639 w 3862373"/>
                <a:gd name="connsiteY2337" fmla="*/ 1197263 h 3682908"/>
                <a:gd name="connsiteX2338" fmla="*/ 1290557 w 3862373"/>
                <a:gd name="connsiteY2338" fmla="*/ 1158188 h 3682908"/>
                <a:gd name="connsiteX2339" fmla="*/ 1329639 w 3862373"/>
                <a:gd name="connsiteY2339" fmla="*/ 1119102 h 3682908"/>
                <a:gd name="connsiteX2340" fmla="*/ 1232644 w 3862373"/>
                <a:gd name="connsiteY2340" fmla="*/ 1119102 h 3682908"/>
                <a:gd name="connsiteX2341" fmla="*/ 1271718 w 3862373"/>
                <a:gd name="connsiteY2341" fmla="*/ 1158188 h 3682908"/>
                <a:gd name="connsiteX2342" fmla="*/ 1232644 w 3862373"/>
                <a:gd name="connsiteY2342" fmla="*/ 1197263 h 3682908"/>
                <a:gd name="connsiteX2343" fmla="*/ 1193557 w 3862373"/>
                <a:gd name="connsiteY2343" fmla="*/ 1158188 h 3682908"/>
                <a:gd name="connsiteX2344" fmla="*/ 1232644 w 3862373"/>
                <a:gd name="connsiteY2344" fmla="*/ 1119102 h 3682908"/>
                <a:gd name="connsiteX2345" fmla="*/ 1142731 w 3862373"/>
                <a:gd name="connsiteY2345" fmla="*/ 1119102 h 3682908"/>
                <a:gd name="connsiteX2346" fmla="*/ 1181822 w 3862373"/>
                <a:gd name="connsiteY2346" fmla="*/ 1158188 h 3682908"/>
                <a:gd name="connsiteX2347" fmla="*/ 1142731 w 3862373"/>
                <a:gd name="connsiteY2347" fmla="*/ 1197263 h 3682908"/>
                <a:gd name="connsiteX2348" fmla="*/ 1103634 w 3862373"/>
                <a:gd name="connsiteY2348" fmla="*/ 1158188 h 3682908"/>
                <a:gd name="connsiteX2349" fmla="*/ 1142731 w 3862373"/>
                <a:gd name="connsiteY2349" fmla="*/ 1119102 h 3682908"/>
                <a:gd name="connsiteX2350" fmla="*/ 1045709 w 3862373"/>
                <a:gd name="connsiteY2350" fmla="*/ 1119102 h 3682908"/>
                <a:gd name="connsiteX2351" fmla="*/ 1084799 w 3862373"/>
                <a:gd name="connsiteY2351" fmla="*/ 1158188 h 3682908"/>
                <a:gd name="connsiteX2352" fmla="*/ 1045709 w 3862373"/>
                <a:gd name="connsiteY2352" fmla="*/ 1197263 h 3682908"/>
                <a:gd name="connsiteX2353" fmla="*/ 1006627 w 3862373"/>
                <a:gd name="connsiteY2353" fmla="*/ 1158188 h 3682908"/>
                <a:gd name="connsiteX2354" fmla="*/ 1045709 w 3862373"/>
                <a:gd name="connsiteY2354" fmla="*/ 1119102 h 3682908"/>
                <a:gd name="connsiteX2355" fmla="*/ 951081 w 3862373"/>
                <a:gd name="connsiteY2355" fmla="*/ 1119102 h 3682908"/>
                <a:gd name="connsiteX2356" fmla="*/ 990163 w 3862373"/>
                <a:gd name="connsiteY2356" fmla="*/ 1158188 h 3682908"/>
                <a:gd name="connsiteX2357" fmla="*/ 951081 w 3862373"/>
                <a:gd name="connsiteY2357" fmla="*/ 1197263 h 3682908"/>
                <a:gd name="connsiteX2358" fmla="*/ 911999 w 3862373"/>
                <a:gd name="connsiteY2358" fmla="*/ 1158188 h 3682908"/>
                <a:gd name="connsiteX2359" fmla="*/ 951081 w 3862373"/>
                <a:gd name="connsiteY2359" fmla="*/ 1119102 h 3682908"/>
                <a:gd name="connsiteX2360" fmla="*/ 856453 w 3862373"/>
                <a:gd name="connsiteY2360" fmla="*/ 1119102 h 3682908"/>
                <a:gd name="connsiteX2361" fmla="*/ 895535 w 3862373"/>
                <a:gd name="connsiteY2361" fmla="*/ 1158188 h 3682908"/>
                <a:gd name="connsiteX2362" fmla="*/ 856453 w 3862373"/>
                <a:gd name="connsiteY2362" fmla="*/ 1197263 h 3682908"/>
                <a:gd name="connsiteX2363" fmla="*/ 817371 w 3862373"/>
                <a:gd name="connsiteY2363" fmla="*/ 1158188 h 3682908"/>
                <a:gd name="connsiteX2364" fmla="*/ 856453 w 3862373"/>
                <a:gd name="connsiteY2364" fmla="*/ 1119102 h 3682908"/>
                <a:gd name="connsiteX2365" fmla="*/ 764190 w 3862373"/>
                <a:gd name="connsiteY2365" fmla="*/ 1119102 h 3682908"/>
                <a:gd name="connsiteX2366" fmla="*/ 803273 w 3862373"/>
                <a:gd name="connsiteY2366" fmla="*/ 1158188 h 3682908"/>
                <a:gd name="connsiteX2367" fmla="*/ 764190 w 3862373"/>
                <a:gd name="connsiteY2367" fmla="*/ 1197263 h 3682908"/>
                <a:gd name="connsiteX2368" fmla="*/ 725108 w 3862373"/>
                <a:gd name="connsiteY2368" fmla="*/ 1158188 h 3682908"/>
                <a:gd name="connsiteX2369" fmla="*/ 764190 w 3862373"/>
                <a:gd name="connsiteY2369" fmla="*/ 1119102 h 3682908"/>
                <a:gd name="connsiteX2370" fmla="*/ 669546 w 3862373"/>
                <a:gd name="connsiteY2370" fmla="*/ 1119102 h 3682908"/>
                <a:gd name="connsiteX2371" fmla="*/ 708645 w 3862373"/>
                <a:gd name="connsiteY2371" fmla="*/ 1158188 h 3682908"/>
                <a:gd name="connsiteX2372" fmla="*/ 669546 w 3862373"/>
                <a:gd name="connsiteY2372" fmla="*/ 1197263 h 3682908"/>
                <a:gd name="connsiteX2373" fmla="*/ 630466 w 3862373"/>
                <a:gd name="connsiteY2373" fmla="*/ 1158188 h 3682908"/>
                <a:gd name="connsiteX2374" fmla="*/ 669546 w 3862373"/>
                <a:gd name="connsiteY2374" fmla="*/ 1119102 h 3682908"/>
                <a:gd name="connsiteX2375" fmla="*/ 111145 w 3862373"/>
                <a:gd name="connsiteY2375" fmla="*/ 1119102 h 3682908"/>
                <a:gd name="connsiteX2376" fmla="*/ 150233 w 3862373"/>
                <a:gd name="connsiteY2376" fmla="*/ 1158188 h 3682908"/>
                <a:gd name="connsiteX2377" fmla="*/ 111145 w 3862373"/>
                <a:gd name="connsiteY2377" fmla="*/ 1197263 h 3682908"/>
                <a:gd name="connsiteX2378" fmla="*/ 72060 w 3862373"/>
                <a:gd name="connsiteY2378" fmla="*/ 1158188 h 3682908"/>
                <a:gd name="connsiteX2379" fmla="*/ 111145 w 3862373"/>
                <a:gd name="connsiteY2379" fmla="*/ 1119102 h 3682908"/>
                <a:gd name="connsiteX2380" fmla="*/ 24845 w 3862373"/>
                <a:gd name="connsiteY2380" fmla="*/ 1037379 h 3682908"/>
                <a:gd name="connsiteX2381" fmla="*/ 44149 w 3862373"/>
                <a:gd name="connsiteY2381" fmla="*/ 1045374 h 3682908"/>
                <a:gd name="connsiteX2382" fmla="*/ 55597 w 3862373"/>
                <a:gd name="connsiteY2382" fmla="*/ 1073013 h 3682908"/>
                <a:gd name="connsiteX2383" fmla="*/ 16510 w 3862373"/>
                <a:gd name="connsiteY2383" fmla="*/ 1112099 h 3682908"/>
                <a:gd name="connsiteX2384" fmla="*/ 0 w 3862373"/>
                <a:gd name="connsiteY2384" fmla="*/ 1105261 h 3682908"/>
                <a:gd name="connsiteX2385" fmla="*/ 3679017 w 3862373"/>
                <a:gd name="connsiteY2385" fmla="*/ 1033926 h 3682908"/>
                <a:gd name="connsiteX2386" fmla="*/ 3718103 w 3862373"/>
                <a:gd name="connsiteY2386" fmla="*/ 1073013 h 3682908"/>
                <a:gd name="connsiteX2387" fmla="*/ 3679017 w 3862373"/>
                <a:gd name="connsiteY2387" fmla="*/ 1112099 h 3682908"/>
                <a:gd name="connsiteX2388" fmla="*/ 3639929 w 3862373"/>
                <a:gd name="connsiteY2388" fmla="*/ 1073013 h 3682908"/>
                <a:gd name="connsiteX2389" fmla="*/ 3679017 w 3862373"/>
                <a:gd name="connsiteY2389" fmla="*/ 1033926 h 3682908"/>
                <a:gd name="connsiteX2390" fmla="*/ 3584377 w 3862373"/>
                <a:gd name="connsiteY2390" fmla="*/ 1033926 h 3682908"/>
                <a:gd name="connsiteX2391" fmla="*/ 3623463 w 3862373"/>
                <a:gd name="connsiteY2391" fmla="*/ 1073013 h 3682908"/>
                <a:gd name="connsiteX2392" fmla="*/ 3584377 w 3862373"/>
                <a:gd name="connsiteY2392" fmla="*/ 1112099 h 3682908"/>
                <a:gd name="connsiteX2393" fmla="*/ 3545289 w 3862373"/>
                <a:gd name="connsiteY2393" fmla="*/ 1073013 h 3682908"/>
                <a:gd name="connsiteX2394" fmla="*/ 3584377 w 3862373"/>
                <a:gd name="connsiteY2394" fmla="*/ 1033926 h 3682908"/>
                <a:gd name="connsiteX2395" fmla="*/ 3489737 w 3862373"/>
                <a:gd name="connsiteY2395" fmla="*/ 1033926 h 3682908"/>
                <a:gd name="connsiteX2396" fmla="*/ 3528823 w 3862373"/>
                <a:gd name="connsiteY2396" fmla="*/ 1073013 h 3682908"/>
                <a:gd name="connsiteX2397" fmla="*/ 3489737 w 3862373"/>
                <a:gd name="connsiteY2397" fmla="*/ 1112099 h 3682908"/>
                <a:gd name="connsiteX2398" fmla="*/ 3450649 w 3862373"/>
                <a:gd name="connsiteY2398" fmla="*/ 1073013 h 3682908"/>
                <a:gd name="connsiteX2399" fmla="*/ 3489737 w 3862373"/>
                <a:gd name="connsiteY2399" fmla="*/ 1033926 h 3682908"/>
                <a:gd name="connsiteX2400" fmla="*/ 3392731 w 3862373"/>
                <a:gd name="connsiteY2400" fmla="*/ 1033926 h 3682908"/>
                <a:gd name="connsiteX2401" fmla="*/ 3431819 w 3862373"/>
                <a:gd name="connsiteY2401" fmla="*/ 1073013 h 3682908"/>
                <a:gd name="connsiteX2402" fmla="*/ 3392731 w 3862373"/>
                <a:gd name="connsiteY2402" fmla="*/ 1112099 h 3682908"/>
                <a:gd name="connsiteX2403" fmla="*/ 3353644 w 3862373"/>
                <a:gd name="connsiteY2403" fmla="*/ 1073013 h 3682908"/>
                <a:gd name="connsiteX2404" fmla="*/ 3392731 w 3862373"/>
                <a:gd name="connsiteY2404" fmla="*/ 1033926 h 3682908"/>
                <a:gd name="connsiteX2405" fmla="*/ 3300455 w 3862373"/>
                <a:gd name="connsiteY2405" fmla="*/ 1033926 h 3682908"/>
                <a:gd name="connsiteX2406" fmla="*/ 3339543 w 3862373"/>
                <a:gd name="connsiteY2406" fmla="*/ 1073013 h 3682908"/>
                <a:gd name="connsiteX2407" fmla="*/ 3300455 w 3862373"/>
                <a:gd name="connsiteY2407" fmla="*/ 1112099 h 3682908"/>
                <a:gd name="connsiteX2408" fmla="*/ 3261368 w 3862373"/>
                <a:gd name="connsiteY2408" fmla="*/ 1073013 h 3682908"/>
                <a:gd name="connsiteX2409" fmla="*/ 3300455 w 3862373"/>
                <a:gd name="connsiteY2409" fmla="*/ 1033926 h 3682908"/>
                <a:gd name="connsiteX2410" fmla="*/ 3205815 w 3862373"/>
                <a:gd name="connsiteY2410" fmla="*/ 1033926 h 3682908"/>
                <a:gd name="connsiteX2411" fmla="*/ 3244903 w 3862373"/>
                <a:gd name="connsiteY2411" fmla="*/ 1073013 h 3682908"/>
                <a:gd name="connsiteX2412" fmla="*/ 3205815 w 3862373"/>
                <a:gd name="connsiteY2412" fmla="*/ 1112099 h 3682908"/>
                <a:gd name="connsiteX2413" fmla="*/ 3166728 w 3862373"/>
                <a:gd name="connsiteY2413" fmla="*/ 1073013 h 3682908"/>
                <a:gd name="connsiteX2414" fmla="*/ 3205815 w 3862373"/>
                <a:gd name="connsiteY2414" fmla="*/ 1033926 h 3682908"/>
                <a:gd name="connsiteX2415" fmla="*/ 3111175 w 3862373"/>
                <a:gd name="connsiteY2415" fmla="*/ 1033926 h 3682908"/>
                <a:gd name="connsiteX2416" fmla="*/ 3150263 w 3862373"/>
                <a:gd name="connsiteY2416" fmla="*/ 1073013 h 3682908"/>
                <a:gd name="connsiteX2417" fmla="*/ 3111175 w 3862373"/>
                <a:gd name="connsiteY2417" fmla="*/ 1112099 h 3682908"/>
                <a:gd name="connsiteX2418" fmla="*/ 3072088 w 3862373"/>
                <a:gd name="connsiteY2418" fmla="*/ 1073013 h 3682908"/>
                <a:gd name="connsiteX2419" fmla="*/ 3111175 w 3862373"/>
                <a:gd name="connsiteY2419" fmla="*/ 1033926 h 3682908"/>
                <a:gd name="connsiteX2420" fmla="*/ 3018902 w 3862373"/>
                <a:gd name="connsiteY2420" fmla="*/ 1033926 h 3682908"/>
                <a:gd name="connsiteX2421" fmla="*/ 3057989 w 3862373"/>
                <a:gd name="connsiteY2421" fmla="*/ 1073013 h 3682908"/>
                <a:gd name="connsiteX2422" fmla="*/ 3018902 w 3862373"/>
                <a:gd name="connsiteY2422" fmla="*/ 1112099 h 3682908"/>
                <a:gd name="connsiteX2423" fmla="*/ 2979815 w 3862373"/>
                <a:gd name="connsiteY2423" fmla="*/ 1073013 h 3682908"/>
                <a:gd name="connsiteX2424" fmla="*/ 3018902 w 3862373"/>
                <a:gd name="connsiteY2424" fmla="*/ 1033926 h 3682908"/>
                <a:gd name="connsiteX2425" fmla="*/ 2924263 w 3862373"/>
                <a:gd name="connsiteY2425" fmla="*/ 1033926 h 3682908"/>
                <a:gd name="connsiteX2426" fmla="*/ 2963349 w 3862373"/>
                <a:gd name="connsiteY2426" fmla="*/ 1073013 h 3682908"/>
                <a:gd name="connsiteX2427" fmla="*/ 2924263 w 3862373"/>
                <a:gd name="connsiteY2427" fmla="*/ 1112099 h 3682908"/>
                <a:gd name="connsiteX2428" fmla="*/ 2885175 w 3862373"/>
                <a:gd name="connsiteY2428" fmla="*/ 1073013 h 3682908"/>
                <a:gd name="connsiteX2429" fmla="*/ 2924263 w 3862373"/>
                <a:gd name="connsiteY2429" fmla="*/ 1033926 h 3682908"/>
                <a:gd name="connsiteX2430" fmla="*/ 2831987 w 3862373"/>
                <a:gd name="connsiteY2430" fmla="*/ 1033926 h 3682908"/>
                <a:gd name="connsiteX2431" fmla="*/ 2871074 w 3862373"/>
                <a:gd name="connsiteY2431" fmla="*/ 1073013 h 3682908"/>
                <a:gd name="connsiteX2432" fmla="*/ 2831987 w 3862373"/>
                <a:gd name="connsiteY2432" fmla="*/ 1112099 h 3682908"/>
                <a:gd name="connsiteX2433" fmla="*/ 2792900 w 3862373"/>
                <a:gd name="connsiteY2433" fmla="*/ 1073013 h 3682908"/>
                <a:gd name="connsiteX2434" fmla="*/ 2831987 w 3862373"/>
                <a:gd name="connsiteY2434" fmla="*/ 1033926 h 3682908"/>
                <a:gd name="connsiteX2435" fmla="*/ 2737368 w 3862373"/>
                <a:gd name="connsiteY2435" fmla="*/ 1033926 h 3682908"/>
                <a:gd name="connsiteX2436" fmla="*/ 2776434 w 3862373"/>
                <a:gd name="connsiteY2436" fmla="*/ 1073013 h 3682908"/>
                <a:gd name="connsiteX2437" fmla="*/ 2737368 w 3862373"/>
                <a:gd name="connsiteY2437" fmla="*/ 1112099 h 3682908"/>
                <a:gd name="connsiteX2438" fmla="*/ 2698271 w 3862373"/>
                <a:gd name="connsiteY2438" fmla="*/ 1073013 h 3682908"/>
                <a:gd name="connsiteX2439" fmla="*/ 2737368 w 3862373"/>
                <a:gd name="connsiteY2439" fmla="*/ 1033926 h 3682908"/>
                <a:gd name="connsiteX2440" fmla="*/ 2645074 w 3862373"/>
                <a:gd name="connsiteY2440" fmla="*/ 1033926 h 3682908"/>
                <a:gd name="connsiteX2441" fmla="*/ 2684167 w 3862373"/>
                <a:gd name="connsiteY2441" fmla="*/ 1073013 h 3682908"/>
                <a:gd name="connsiteX2442" fmla="*/ 2645074 w 3862373"/>
                <a:gd name="connsiteY2442" fmla="*/ 1112099 h 3682908"/>
                <a:gd name="connsiteX2443" fmla="*/ 2605987 w 3862373"/>
                <a:gd name="connsiteY2443" fmla="*/ 1073013 h 3682908"/>
                <a:gd name="connsiteX2444" fmla="*/ 2645074 w 3862373"/>
                <a:gd name="connsiteY2444" fmla="*/ 1033926 h 3682908"/>
                <a:gd name="connsiteX2445" fmla="*/ 2550439 w 3862373"/>
                <a:gd name="connsiteY2445" fmla="*/ 1033926 h 3682908"/>
                <a:gd name="connsiteX2446" fmla="*/ 2589524 w 3862373"/>
                <a:gd name="connsiteY2446" fmla="*/ 1073013 h 3682908"/>
                <a:gd name="connsiteX2447" fmla="*/ 2550439 w 3862373"/>
                <a:gd name="connsiteY2447" fmla="*/ 1112099 h 3682908"/>
                <a:gd name="connsiteX2448" fmla="*/ 2511357 w 3862373"/>
                <a:gd name="connsiteY2448" fmla="*/ 1073013 h 3682908"/>
                <a:gd name="connsiteX2449" fmla="*/ 2550439 w 3862373"/>
                <a:gd name="connsiteY2449" fmla="*/ 1033926 h 3682908"/>
                <a:gd name="connsiteX2450" fmla="*/ 2458167 w 3862373"/>
                <a:gd name="connsiteY2450" fmla="*/ 1033926 h 3682908"/>
                <a:gd name="connsiteX2451" fmla="*/ 2497254 w 3862373"/>
                <a:gd name="connsiteY2451" fmla="*/ 1073013 h 3682908"/>
                <a:gd name="connsiteX2452" fmla="*/ 2458167 w 3862373"/>
                <a:gd name="connsiteY2452" fmla="*/ 1112099 h 3682908"/>
                <a:gd name="connsiteX2453" fmla="*/ 2419085 w 3862373"/>
                <a:gd name="connsiteY2453" fmla="*/ 1073013 h 3682908"/>
                <a:gd name="connsiteX2454" fmla="*/ 2458167 w 3862373"/>
                <a:gd name="connsiteY2454" fmla="*/ 1033926 h 3682908"/>
                <a:gd name="connsiteX2455" fmla="*/ 2363531 w 3862373"/>
                <a:gd name="connsiteY2455" fmla="*/ 1033926 h 3682908"/>
                <a:gd name="connsiteX2456" fmla="*/ 2402615 w 3862373"/>
                <a:gd name="connsiteY2456" fmla="*/ 1073013 h 3682908"/>
                <a:gd name="connsiteX2457" fmla="*/ 2363531 w 3862373"/>
                <a:gd name="connsiteY2457" fmla="*/ 1112099 h 3682908"/>
                <a:gd name="connsiteX2458" fmla="*/ 2324444 w 3862373"/>
                <a:gd name="connsiteY2458" fmla="*/ 1073013 h 3682908"/>
                <a:gd name="connsiteX2459" fmla="*/ 2363531 w 3862373"/>
                <a:gd name="connsiteY2459" fmla="*/ 1033926 h 3682908"/>
                <a:gd name="connsiteX2460" fmla="*/ 1419556 w 3862373"/>
                <a:gd name="connsiteY2460" fmla="*/ 1033926 h 3682908"/>
                <a:gd name="connsiteX2461" fmla="*/ 1458643 w 3862373"/>
                <a:gd name="connsiteY2461" fmla="*/ 1073013 h 3682908"/>
                <a:gd name="connsiteX2462" fmla="*/ 1419556 w 3862373"/>
                <a:gd name="connsiteY2462" fmla="*/ 1112099 h 3682908"/>
                <a:gd name="connsiteX2463" fmla="*/ 1380461 w 3862373"/>
                <a:gd name="connsiteY2463" fmla="*/ 1073013 h 3682908"/>
                <a:gd name="connsiteX2464" fmla="*/ 1419556 w 3862373"/>
                <a:gd name="connsiteY2464" fmla="*/ 1033926 h 3682908"/>
                <a:gd name="connsiteX2465" fmla="*/ 1329642 w 3862373"/>
                <a:gd name="connsiteY2465" fmla="*/ 1033926 h 3682908"/>
                <a:gd name="connsiteX2466" fmla="*/ 1368731 w 3862373"/>
                <a:gd name="connsiteY2466" fmla="*/ 1073013 h 3682908"/>
                <a:gd name="connsiteX2467" fmla="*/ 1329642 w 3862373"/>
                <a:gd name="connsiteY2467" fmla="*/ 1112099 h 3682908"/>
                <a:gd name="connsiteX2468" fmla="*/ 1290561 w 3862373"/>
                <a:gd name="connsiteY2468" fmla="*/ 1073013 h 3682908"/>
                <a:gd name="connsiteX2469" fmla="*/ 1329642 w 3862373"/>
                <a:gd name="connsiteY2469" fmla="*/ 1033926 h 3682908"/>
                <a:gd name="connsiteX2470" fmla="*/ 1232649 w 3862373"/>
                <a:gd name="connsiteY2470" fmla="*/ 1033926 h 3682908"/>
                <a:gd name="connsiteX2471" fmla="*/ 1271722 w 3862373"/>
                <a:gd name="connsiteY2471" fmla="*/ 1073013 h 3682908"/>
                <a:gd name="connsiteX2472" fmla="*/ 1232649 w 3862373"/>
                <a:gd name="connsiteY2472" fmla="*/ 1112099 h 3682908"/>
                <a:gd name="connsiteX2473" fmla="*/ 1193565 w 3862373"/>
                <a:gd name="connsiteY2473" fmla="*/ 1073013 h 3682908"/>
                <a:gd name="connsiteX2474" fmla="*/ 1232649 w 3862373"/>
                <a:gd name="connsiteY2474" fmla="*/ 1033926 h 3682908"/>
                <a:gd name="connsiteX2475" fmla="*/ 1142736 w 3862373"/>
                <a:gd name="connsiteY2475" fmla="*/ 1033926 h 3682908"/>
                <a:gd name="connsiteX2476" fmla="*/ 1181828 w 3862373"/>
                <a:gd name="connsiteY2476" fmla="*/ 1073013 h 3682908"/>
                <a:gd name="connsiteX2477" fmla="*/ 1142736 w 3862373"/>
                <a:gd name="connsiteY2477" fmla="*/ 1112099 h 3682908"/>
                <a:gd name="connsiteX2478" fmla="*/ 1103639 w 3862373"/>
                <a:gd name="connsiteY2478" fmla="*/ 1073013 h 3682908"/>
                <a:gd name="connsiteX2479" fmla="*/ 1142736 w 3862373"/>
                <a:gd name="connsiteY2479" fmla="*/ 1033926 h 3682908"/>
                <a:gd name="connsiteX2480" fmla="*/ 1045712 w 3862373"/>
                <a:gd name="connsiteY2480" fmla="*/ 1033926 h 3682908"/>
                <a:gd name="connsiteX2481" fmla="*/ 1084802 w 3862373"/>
                <a:gd name="connsiteY2481" fmla="*/ 1073013 h 3682908"/>
                <a:gd name="connsiteX2482" fmla="*/ 1045712 w 3862373"/>
                <a:gd name="connsiteY2482" fmla="*/ 1112099 h 3682908"/>
                <a:gd name="connsiteX2483" fmla="*/ 1006631 w 3862373"/>
                <a:gd name="connsiteY2483" fmla="*/ 1073013 h 3682908"/>
                <a:gd name="connsiteX2484" fmla="*/ 1045712 w 3862373"/>
                <a:gd name="connsiteY2484" fmla="*/ 1033926 h 3682908"/>
                <a:gd name="connsiteX2485" fmla="*/ 951085 w 3862373"/>
                <a:gd name="connsiteY2485" fmla="*/ 1033926 h 3682908"/>
                <a:gd name="connsiteX2486" fmla="*/ 990166 w 3862373"/>
                <a:gd name="connsiteY2486" fmla="*/ 1073013 h 3682908"/>
                <a:gd name="connsiteX2487" fmla="*/ 951085 w 3862373"/>
                <a:gd name="connsiteY2487" fmla="*/ 1112099 h 3682908"/>
                <a:gd name="connsiteX2488" fmla="*/ 912003 w 3862373"/>
                <a:gd name="connsiteY2488" fmla="*/ 1073013 h 3682908"/>
                <a:gd name="connsiteX2489" fmla="*/ 951085 w 3862373"/>
                <a:gd name="connsiteY2489" fmla="*/ 1033926 h 3682908"/>
                <a:gd name="connsiteX2490" fmla="*/ 856458 w 3862373"/>
                <a:gd name="connsiteY2490" fmla="*/ 1033926 h 3682908"/>
                <a:gd name="connsiteX2491" fmla="*/ 895540 w 3862373"/>
                <a:gd name="connsiteY2491" fmla="*/ 1073013 h 3682908"/>
                <a:gd name="connsiteX2492" fmla="*/ 856458 w 3862373"/>
                <a:gd name="connsiteY2492" fmla="*/ 1112099 h 3682908"/>
                <a:gd name="connsiteX2493" fmla="*/ 817376 w 3862373"/>
                <a:gd name="connsiteY2493" fmla="*/ 1073013 h 3682908"/>
                <a:gd name="connsiteX2494" fmla="*/ 856458 w 3862373"/>
                <a:gd name="connsiteY2494" fmla="*/ 1033926 h 3682908"/>
                <a:gd name="connsiteX2495" fmla="*/ 764197 w 3862373"/>
                <a:gd name="connsiteY2495" fmla="*/ 1033926 h 3682908"/>
                <a:gd name="connsiteX2496" fmla="*/ 803279 w 3862373"/>
                <a:gd name="connsiteY2496" fmla="*/ 1073013 h 3682908"/>
                <a:gd name="connsiteX2497" fmla="*/ 764197 w 3862373"/>
                <a:gd name="connsiteY2497" fmla="*/ 1112099 h 3682908"/>
                <a:gd name="connsiteX2498" fmla="*/ 725113 w 3862373"/>
                <a:gd name="connsiteY2498" fmla="*/ 1073013 h 3682908"/>
                <a:gd name="connsiteX2499" fmla="*/ 764197 w 3862373"/>
                <a:gd name="connsiteY2499" fmla="*/ 1033926 h 3682908"/>
                <a:gd name="connsiteX2500" fmla="*/ 669546 w 3862373"/>
                <a:gd name="connsiteY2500" fmla="*/ 1033926 h 3682908"/>
                <a:gd name="connsiteX2501" fmla="*/ 708650 w 3862373"/>
                <a:gd name="connsiteY2501" fmla="*/ 1073013 h 3682908"/>
                <a:gd name="connsiteX2502" fmla="*/ 669546 w 3862373"/>
                <a:gd name="connsiteY2502" fmla="*/ 1112099 h 3682908"/>
                <a:gd name="connsiteX2503" fmla="*/ 630473 w 3862373"/>
                <a:gd name="connsiteY2503" fmla="*/ 1073013 h 3682908"/>
                <a:gd name="connsiteX2504" fmla="*/ 669546 w 3862373"/>
                <a:gd name="connsiteY2504" fmla="*/ 1033926 h 3682908"/>
                <a:gd name="connsiteX2505" fmla="*/ 577271 w 3862373"/>
                <a:gd name="connsiteY2505" fmla="*/ 1033926 h 3682908"/>
                <a:gd name="connsiteX2506" fmla="*/ 616368 w 3862373"/>
                <a:gd name="connsiteY2506" fmla="*/ 1073013 h 3682908"/>
                <a:gd name="connsiteX2507" fmla="*/ 577271 w 3862373"/>
                <a:gd name="connsiteY2507" fmla="*/ 1112099 h 3682908"/>
                <a:gd name="connsiteX2508" fmla="*/ 538174 w 3862373"/>
                <a:gd name="connsiteY2508" fmla="*/ 1073013 h 3682908"/>
                <a:gd name="connsiteX2509" fmla="*/ 577271 w 3862373"/>
                <a:gd name="connsiteY2509" fmla="*/ 1033926 h 3682908"/>
                <a:gd name="connsiteX2510" fmla="*/ 484984 w 3862373"/>
                <a:gd name="connsiteY2510" fmla="*/ 1033926 h 3682908"/>
                <a:gd name="connsiteX2511" fmla="*/ 524069 w 3862373"/>
                <a:gd name="connsiteY2511" fmla="*/ 1073013 h 3682908"/>
                <a:gd name="connsiteX2512" fmla="*/ 484984 w 3862373"/>
                <a:gd name="connsiteY2512" fmla="*/ 1112099 h 3682908"/>
                <a:gd name="connsiteX2513" fmla="*/ 445908 w 3862373"/>
                <a:gd name="connsiteY2513" fmla="*/ 1073013 h 3682908"/>
                <a:gd name="connsiteX2514" fmla="*/ 484984 w 3862373"/>
                <a:gd name="connsiteY2514" fmla="*/ 1033926 h 3682908"/>
                <a:gd name="connsiteX2515" fmla="*/ 390337 w 3862373"/>
                <a:gd name="connsiteY2515" fmla="*/ 1033926 h 3682908"/>
                <a:gd name="connsiteX2516" fmla="*/ 429437 w 3862373"/>
                <a:gd name="connsiteY2516" fmla="*/ 1073013 h 3682908"/>
                <a:gd name="connsiteX2517" fmla="*/ 390337 w 3862373"/>
                <a:gd name="connsiteY2517" fmla="*/ 1112099 h 3682908"/>
                <a:gd name="connsiteX2518" fmla="*/ 351267 w 3862373"/>
                <a:gd name="connsiteY2518" fmla="*/ 1073013 h 3682908"/>
                <a:gd name="connsiteX2519" fmla="*/ 390337 w 3862373"/>
                <a:gd name="connsiteY2519" fmla="*/ 1033926 h 3682908"/>
                <a:gd name="connsiteX2520" fmla="*/ 298068 w 3862373"/>
                <a:gd name="connsiteY2520" fmla="*/ 1033926 h 3682908"/>
                <a:gd name="connsiteX2521" fmla="*/ 337166 w 3862373"/>
                <a:gd name="connsiteY2521" fmla="*/ 1073013 h 3682908"/>
                <a:gd name="connsiteX2522" fmla="*/ 298068 w 3862373"/>
                <a:gd name="connsiteY2522" fmla="*/ 1112099 h 3682908"/>
                <a:gd name="connsiteX2523" fmla="*/ 258978 w 3862373"/>
                <a:gd name="connsiteY2523" fmla="*/ 1073013 h 3682908"/>
                <a:gd name="connsiteX2524" fmla="*/ 298068 w 3862373"/>
                <a:gd name="connsiteY2524" fmla="*/ 1033926 h 3682908"/>
                <a:gd name="connsiteX2525" fmla="*/ 203423 w 3862373"/>
                <a:gd name="connsiteY2525" fmla="*/ 1033926 h 3682908"/>
                <a:gd name="connsiteX2526" fmla="*/ 242512 w 3862373"/>
                <a:gd name="connsiteY2526" fmla="*/ 1073013 h 3682908"/>
                <a:gd name="connsiteX2527" fmla="*/ 203423 w 3862373"/>
                <a:gd name="connsiteY2527" fmla="*/ 1112099 h 3682908"/>
                <a:gd name="connsiteX2528" fmla="*/ 164337 w 3862373"/>
                <a:gd name="connsiteY2528" fmla="*/ 1073013 h 3682908"/>
                <a:gd name="connsiteX2529" fmla="*/ 203423 w 3862373"/>
                <a:gd name="connsiteY2529" fmla="*/ 1033926 h 3682908"/>
                <a:gd name="connsiteX2530" fmla="*/ 111150 w 3862373"/>
                <a:gd name="connsiteY2530" fmla="*/ 1033926 h 3682908"/>
                <a:gd name="connsiteX2531" fmla="*/ 150237 w 3862373"/>
                <a:gd name="connsiteY2531" fmla="*/ 1073013 h 3682908"/>
                <a:gd name="connsiteX2532" fmla="*/ 111150 w 3862373"/>
                <a:gd name="connsiteY2532" fmla="*/ 1112099 h 3682908"/>
                <a:gd name="connsiteX2533" fmla="*/ 72064 w 3862373"/>
                <a:gd name="connsiteY2533" fmla="*/ 1073013 h 3682908"/>
                <a:gd name="connsiteX2534" fmla="*/ 111150 w 3862373"/>
                <a:gd name="connsiteY2534" fmla="*/ 1033926 h 3682908"/>
                <a:gd name="connsiteX2535" fmla="*/ 51905 w 3862373"/>
                <a:gd name="connsiteY2535" fmla="*/ 976551 h 3682908"/>
                <a:gd name="connsiteX2536" fmla="*/ 55600 w 3862373"/>
                <a:gd name="connsiteY2536" fmla="*/ 985473 h 3682908"/>
                <a:gd name="connsiteX2537" fmla="*/ 44152 w 3862373"/>
                <a:gd name="connsiteY2537" fmla="*/ 1013112 h 3682908"/>
                <a:gd name="connsiteX2538" fmla="*/ 31864 w 3862373"/>
                <a:gd name="connsiteY2538" fmla="*/ 1018202 h 3682908"/>
                <a:gd name="connsiteX2539" fmla="*/ 31938 w 3862373"/>
                <a:gd name="connsiteY2539" fmla="*/ 1017999 h 3682908"/>
                <a:gd name="connsiteX2540" fmla="*/ 3672511 w 3862373"/>
                <a:gd name="connsiteY2540" fmla="*/ 949081 h 3682908"/>
                <a:gd name="connsiteX2541" fmla="*/ 3703905 w 3862373"/>
                <a:gd name="connsiteY2541" fmla="*/ 1014251 h 3682908"/>
                <a:gd name="connsiteX2542" fmla="*/ 3679017 w 3862373"/>
                <a:gd name="connsiteY2542" fmla="*/ 1024560 h 3682908"/>
                <a:gd name="connsiteX2543" fmla="*/ 3639929 w 3862373"/>
                <a:gd name="connsiteY2543" fmla="*/ 985473 h 3682908"/>
                <a:gd name="connsiteX2544" fmla="*/ 3651378 w 3862373"/>
                <a:gd name="connsiteY2544" fmla="*/ 957835 h 3682908"/>
                <a:gd name="connsiteX2545" fmla="*/ 3584377 w 3862373"/>
                <a:gd name="connsiteY2545" fmla="*/ 946387 h 3682908"/>
                <a:gd name="connsiteX2546" fmla="*/ 3623463 w 3862373"/>
                <a:gd name="connsiteY2546" fmla="*/ 985473 h 3682908"/>
                <a:gd name="connsiteX2547" fmla="*/ 3584377 w 3862373"/>
                <a:gd name="connsiteY2547" fmla="*/ 1024560 h 3682908"/>
                <a:gd name="connsiteX2548" fmla="*/ 3545289 w 3862373"/>
                <a:gd name="connsiteY2548" fmla="*/ 985473 h 3682908"/>
                <a:gd name="connsiteX2549" fmla="*/ 3584377 w 3862373"/>
                <a:gd name="connsiteY2549" fmla="*/ 946387 h 3682908"/>
                <a:gd name="connsiteX2550" fmla="*/ 3489737 w 3862373"/>
                <a:gd name="connsiteY2550" fmla="*/ 946387 h 3682908"/>
                <a:gd name="connsiteX2551" fmla="*/ 3528823 w 3862373"/>
                <a:gd name="connsiteY2551" fmla="*/ 985473 h 3682908"/>
                <a:gd name="connsiteX2552" fmla="*/ 3489737 w 3862373"/>
                <a:gd name="connsiteY2552" fmla="*/ 1024560 h 3682908"/>
                <a:gd name="connsiteX2553" fmla="*/ 3450649 w 3862373"/>
                <a:gd name="connsiteY2553" fmla="*/ 985473 h 3682908"/>
                <a:gd name="connsiteX2554" fmla="*/ 3489737 w 3862373"/>
                <a:gd name="connsiteY2554" fmla="*/ 946387 h 3682908"/>
                <a:gd name="connsiteX2555" fmla="*/ 3392731 w 3862373"/>
                <a:gd name="connsiteY2555" fmla="*/ 946387 h 3682908"/>
                <a:gd name="connsiteX2556" fmla="*/ 3431819 w 3862373"/>
                <a:gd name="connsiteY2556" fmla="*/ 985473 h 3682908"/>
                <a:gd name="connsiteX2557" fmla="*/ 3392731 w 3862373"/>
                <a:gd name="connsiteY2557" fmla="*/ 1024560 h 3682908"/>
                <a:gd name="connsiteX2558" fmla="*/ 3353644 w 3862373"/>
                <a:gd name="connsiteY2558" fmla="*/ 985473 h 3682908"/>
                <a:gd name="connsiteX2559" fmla="*/ 3392731 w 3862373"/>
                <a:gd name="connsiteY2559" fmla="*/ 946387 h 3682908"/>
                <a:gd name="connsiteX2560" fmla="*/ 3300455 w 3862373"/>
                <a:gd name="connsiteY2560" fmla="*/ 946387 h 3682908"/>
                <a:gd name="connsiteX2561" fmla="*/ 3339543 w 3862373"/>
                <a:gd name="connsiteY2561" fmla="*/ 985473 h 3682908"/>
                <a:gd name="connsiteX2562" fmla="*/ 3300455 w 3862373"/>
                <a:gd name="connsiteY2562" fmla="*/ 1024560 h 3682908"/>
                <a:gd name="connsiteX2563" fmla="*/ 3261368 w 3862373"/>
                <a:gd name="connsiteY2563" fmla="*/ 985473 h 3682908"/>
                <a:gd name="connsiteX2564" fmla="*/ 3300455 w 3862373"/>
                <a:gd name="connsiteY2564" fmla="*/ 946387 h 3682908"/>
                <a:gd name="connsiteX2565" fmla="*/ 3205815 w 3862373"/>
                <a:gd name="connsiteY2565" fmla="*/ 946387 h 3682908"/>
                <a:gd name="connsiteX2566" fmla="*/ 3244903 w 3862373"/>
                <a:gd name="connsiteY2566" fmla="*/ 985473 h 3682908"/>
                <a:gd name="connsiteX2567" fmla="*/ 3205815 w 3862373"/>
                <a:gd name="connsiteY2567" fmla="*/ 1024560 h 3682908"/>
                <a:gd name="connsiteX2568" fmla="*/ 3166728 w 3862373"/>
                <a:gd name="connsiteY2568" fmla="*/ 985473 h 3682908"/>
                <a:gd name="connsiteX2569" fmla="*/ 3205815 w 3862373"/>
                <a:gd name="connsiteY2569" fmla="*/ 946387 h 3682908"/>
                <a:gd name="connsiteX2570" fmla="*/ 3111175 w 3862373"/>
                <a:gd name="connsiteY2570" fmla="*/ 946387 h 3682908"/>
                <a:gd name="connsiteX2571" fmla="*/ 3150263 w 3862373"/>
                <a:gd name="connsiteY2571" fmla="*/ 985473 h 3682908"/>
                <a:gd name="connsiteX2572" fmla="*/ 3111175 w 3862373"/>
                <a:gd name="connsiteY2572" fmla="*/ 1024560 h 3682908"/>
                <a:gd name="connsiteX2573" fmla="*/ 3072088 w 3862373"/>
                <a:gd name="connsiteY2573" fmla="*/ 985473 h 3682908"/>
                <a:gd name="connsiteX2574" fmla="*/ 3111175 w 3862373"/>
                <a:gd name="connsiteY2574" fmla="*/ 946387 h 3682908"/>
                <a:gd name="connsiteX2575" fmla="*/ 3018902 w 3862373"/>
                <a:gd name="connsiteY2575" fmla="*/ 946387 h 3682908"/>
                <a:gd name="connsiteX2576" fmla="*/ 3057989 w 3862373"/>
                <a:gd name="connsiteY2576" fmla="*/ 985473 h 3682908"/>
                <a:gd name="connsiteX2577" fmla="*/ 3018902 w 3862373"/>
                <a:gd name="connsiteY2577" fmla="*/ 1024560 h 3682908"/>
                <a:gd name="connsiteX2578" fmla="*/ 2979815 w 3862373"/>
                <a:gd name="connsiteY2578" fmla="*/ 985473 h 3682908"/>
                <a:gd name="connsiteX2579" fmla="*/ 3018902 w 3862373"/>
                <a:gd name="connsiteY2579" fmla="*/ 946387 h 3682908"/>
                <a:gd name="connsiteX2580" fmla="*/ 2737369 w 3862373"/>
                <a:gd name="connsiteY2580" fmla="*/ 946387 h 3682908"/>
                <a:gd name="connsiteX2581" fmla="*/ 2776434 w 3862373"/>
                <a:gd name="connsiteY2581" fmla="*/ 985473 h 3682908"/>
                <a:gd name="connsiteX2582" fmla="*/ 2737369 w 3862373"/>
                <a:gd name="connsiteY2582" fmla="*/ 1024560 h 3682908"/>
                <a:gd name="connsiteX2583" fmla="*/ 2698271 w 3862373"/>
                <a:gd name="connsiteY2583" fmla="*/ 985473 h 3682908"/>
                <a:gd name="connsiteX2584" fmla="*/ 2737369 w 3862373"/>
                <a:gd name="connsiteY2584" fmla="*/ 946387 h 3682908"/>
                <a:gd name="connsiteX2585" fmla="*/ 2458167 w 3862373"/>
                <a:gd name="connsiteY2585" fmla="*/ 946387 h 3682908"/>
                <a:gd name="connsiteX2586" fmla="*/ 2497255 w 3862373"/>
                <a:gd name="connsiteY2586" fmla="*/ 985473 h 3682908"/>
                <a:gd name="connsiteX2587" fmla="*/ 2458167 w 3862373"/>
                <a:gd name="connsiteY2587" fmla="*/ 1024560 h 3682908"/>
                <a:gd name="connsiteX2588" fmla="*/ 2419086 w 3862373"/>
                <a:gd name="connsiteY2588" fmla="*/ 985473 h 3682908"/>
                <a:gd name="connsiteX2589" fmla="*/ 2458167 w 3862373"/>
                <a:gd name="connsiteY2589" fmla="*/ 946387 h 3682908"/>
                <a:gd name="connsiteX2590" fmla="*/ 1329646 w 3862373"/>
                <a:gd name="connsiteY2590" fmla="*/ 946387 h 3682908"/>
                <a:gd name="connsiteX2591" fmla="*/ 1368735 w 3862373"/>
                <a:gd name="connsiteY2591" fmla="*/ 985473 h 3682908"/>
                <a:gd name="connsiteX2592" fmla="*/ 1329646 w 3862373"/>
                <a:gd name="connsiteY2592" fmla="*/ 1024560 h 3682908"/>
                <a:gd name="connsiteX2593" fmla="*/ 1290566 w 3862373"/>
                <a:gd name="connsiteY2593" fmla="*/ 985473 h 3682908"/>
                <a:gd name="connsiteX2594" fmla="*/ 1329646 w 3862373"/>
                <a:gd name="connsiteY2594" fmla="*/ 946387 h 3682908"/>
                <a:gd name="connsiteX2595" fmla="*/ 1232653 w 3862373"/>
                <a:gd name="connsiteY2595" fmla="*/ 946387 h 3682908"/>
                <a:gd name="connsiteX2596" fmla="*/ 1271726 w 3862373"/>
                <a:gd name="connsiteY2596" fmla="*/ 985473 h 3682908"/>
                <a:gd name="connsiteX2597" fmla="*/ 1232653 w 3862373"/>
                <a:gd name="connsiteY2597" fmla="*/ 1024560 h 3682908"/>
                <a:gd name="connsiteX2598" fmla="*/ 1193568 w 3862373"/>
                <a:gd name="connsiteY2598" fmla="*/ 985473 h 3682908"/>
                <a:gd name="connsiteX2599" fmla="*/ 1232653 w 3862373"/>
                <a:gd name="connsiteY2599" fmla="*/ 946387 h 3682908"/>
                <a:gd name="connsiteX2600" fmla="*/ 1142740 w 3862373"/>
                <a:gd name="connsiteY2600" fmla="*/ 946387 h 3682908"/>
                <a:gd name="connsiteX2601" fmla="*/ 1181832 w 3862373"/>
                <a:gd name="connsiteY2601" fmla="*/ 985473 h 3682908"/>
                <a:gd name="connsiteX2602" fmla="*/ 1142740 w 3862373"/>
                <a:gd name="connsiteY2602" fmla="*/ 1024560 h 3682908"/>
                <a:gd name="connsiteX2603" fmla="*/ 1103643 w 3862373"/>
                <a:gd name="connsiteY2603" fmla="*/ 985473 h 3682908"/>
                <a:gd name="connsiteX2604" fmla="*/ 1142740 w 3862373"/>
                <a:gd name="connsiteY2604" fmla="*/ 946387 h 3682908"/>
                <a:gd name="connsiteX2605" fmla="*/ 1045716 w 3862373"/>
                <a:gd name="connsiteY2605" fmla="*/ 946387 h 3682908"/>
                <a:gd name="connsiteX2606" fmla="*/ 1084805 w 3862373"/>
                <a:gd name="connsiteY2606" fmla="*/ 985473 h 3682908"/>
                <a:gd name="connsiteX2607" fmla="*/ 1045716 w 3862373"/>
                <a:gd name="connsiteY2607" fmla="*/ 1024560 h 3682908"/>
                <a:gd name="connsiteX2608" fmla="*/ 1006635 w 3862373"/>
                <a:gd name="connsiteY2608" fmla="*/ 985473 h 3682908"/>
                <a:gd name="connsiteX2609" fmla="*/ 1045716 w 3862373"/>
                <a:gd name="connsiteY2609" fmla="*/ 946387 h 3682908"/>
                <a:gd name="connsiteX2610" fmla="*/ 764201 w 3862373"/>
                <a:gd name="connsiteY2610" fmla="*/ 946387 h 3682908"/>
                <a:gd name="connsiteX2611" fmla="*/ 803284 w 3862373"/>
                <a:gd name="connsiteY2611" fmla="*/ 985473 h 3682908"/>
                <a:gd name="connsiteX2612" fmla="*/ 764201 w 3862373"/>
                <a:gd name="connsiteY2612" fmla="*/ 1024560 h 3682908"/>
                <a:gd name="connsiteX2613" fmla="*/ 725120 w 3862373"/>
                <a:gd name="connsiteY2613" fmla="*/ 985473 h 3682908"/>
                <a:gd name="connsiteX2614" fmla="*/ 764201 w 3862373"/>
                <a:gd name="connsiteY2614" fmla="*/ 946387 h 3682908"/>
                <a:gd name="connsiteX2615" fmla="*/ 669559 w 3862373"/>
                <a:gd name="connsiteY2615" fmla="*/ 946387 h 3682908"/>
                <a:gd name="connsiteX2616" fmla="*/ 708656 w 3862373"/>
                <a:gd name="connsiteY2616" fmla="*/ 985473 h 3682908"/>
                <a:gd name="connsiteX2617" fmla="*/ 669559 w 3862373"/>
                <a:gd name="connsiteY2617" fmla="*/ 1024560 h 3682908"/>
                <a:gd name="connsiteX2618" fmla="*/ 630479 w 3862373"/>
                <a:gd name="connsiteY2618" fmla="*/ 985473 h 3682908"/>
                <a:gd name="connsiteX2619" fmla="*/ 669559 w 3862373"/>
                <a:gd name="connsiteY2619" fmla="*/ 946387 h 3682908"/>
                <a:gd name="connsiteX2620" fmla="*/ 577276 w 3862373"/>
                <a:gd name="connsiteY2620" fmla="*/ 946387 h 3682908"/>
                <a:gd name="connsiteX2621" fmla="*/ 616374 w 3862373"/>
                <a:gd name="connsiteY2621" fmla="*/ 985473 h 3682908"/>
                <a:gd name="connsiteX2622" fmla="*/ 577276 w 3862373"/>
                <a:gd name="connsiteY2622" fmla="*/ 1024560 h 3682908"/>
                <a:gd name="connsiteX2623" fmla="*/ 538178 w 3862373"/>
                <a:gd name="connsiteY2623" fmla="*/ 985473 h 3682908"/>
                <a:gd name="connsiteX2624" fmla="*/ 577276 w 3862373"/>
                <a:gd name="connsiteY2624" fmla="*/ 946387 h 3682908"/>
                <a:gd name="connsiteX2625" fmla="*/ 484989 w 3862373"/>
                <a:gd name="connsiteY2625" fmla="*/ 946387 h 3682908"/>
                <a:gd name="connsiteX2626" fmla="*/ 524074 w 3862373"/>
                <a:gd name="connsiteY2626" fmla="*/ 985473 h 3682908"/>
                <a:gd name="connsiteX2627" fmla="*/ 484989 w 3862373"/>
                <a:gd name="connsiteY2627" fmla="*/ 1024560 h 3682908"/>
                <a:gd name="connsiteX2628" fmla="*/ 445913 w 3862373"/>
                <a:gd name="connsiteY2628" fmla="*/ 985473 h 3682908"/>
                <a:gd name="connsiteX2629" fmla="*/ 484989 w 3862373"/>
                <a:gd name="connsiteY2629" fmla="*/ 946387 h 3682908"/>
                <a:gd name="connsiteX2630" fmla="*/ 390337 w 3862373"/>
                <a:gd name="connsiteY2630" fmla="*/ 946387 h 3682908"/>
                <a:gd name="connsiteX2631" fmla="*/ 429441 w 3862373"/>
                <a:gd name="connsiteY2631" fmla="*/ 985473 h 3682908"/>
                <a:gd name="connsiteX2632" fmla="*/ 390337 w 3862373"/>
                <a:gd name="connsiteY2632" fmla="*/ 1024560 h 3682908"/>
                <a:gd name="connsiteX2633" fmla="*/ 351272 w 3862373"/>
                <a:gd name="connsiteY2633" fmla="*/ 985473 h 3682908"/>
                <a:gd name="connsiteX2634" fmla="*/ 390337 w 3862373"/>
                <a:gd name="connsiteY2634" fmla="*/ 946387 h 3682908"/>
                <a:gd name="connsiteX2635" fmla="*/ 298073 w 3862373"/>
                <a:gd name="connsiteY2635" fmla="*/ 946387 h 3682908"/>
                <a:gd name="connsiteX2636" fmla="*/ 337170 w 3862373"/>
                <a:gd name="connsiteY2636" fmla="*/ 985473 h 3682908"/>
                <a:gd name="connsiteX2637" fmla="*/ 298073 w 3862373"/>
                <a:gd name="connsiteY2637" fmla="*/ 1024560 h 3682908"/>
                <a:gd name="connsiteX2638" fmla="*/ 258982 w 3862373"/>
                <a:gd name="connsiteY2638" fmla="*/ 985473 h 3682908"/>
                <a:gd name="connsiteX2639" fmla="*/ 298073 w 3862373"/>
                <a:gd name="connsiteY2639" fmla="*/ 946387 h 3682908"/>
                <a:gd name="connsiteX2640" fmla="*/ 203426 w 3862373"/>
                <a:gd name="connsiteY2640" fmla="*/ 946387 h 3682908"/>
                <a:gd name="connsiteX2641" fmla="*/ 242516 w 3862373"/>
                <a:gd name="connsiteY2641" fmla="*/ 985473 h 3682908"/>
                <a:gd name="connsiteX2642" fmla="*/ 203426 w 3862373"/>
                <a:gd name="connsiteY2642" fmla="*/ 1024560 h 3682908"/>
                <a:gd name="connsiteX2643" fmla="*/ 164342 w 3862373"/>
                <a:gd name="connsiteY2643" fmla="*/ 985473 h 3682908"/>
                <a:gd name="connsiteX2644" fmla="*/ 203426 w 3862373"/>
                <a:gd name="connsiteY2644" fmla="*/ 946387 h 3682908"/>
                <a:gd name="connsiteX2645" fmla="*/ 111154 w 3862373"/>
                <a:gd name="connsiteY2645" fmla="*/ 946387 h 3682908"/>
                <a:gd name="connsiteX2646" fmla="*/ 150240 w 3862373"/>
                <a:gd name="connsiteY2646" fmla="*/ 985473 h 3682908"/>
                <a:gd name="connsiteX2647" fmla="*/ 111154 w 3862373"/>
                <a:gd name="connsiteY2647" fmla="*/ 1024560 h 3682908"/>
                <a:gd name="connsiteX2648" fmla="*/ 72068 w 3862373"/>
                <a:gd name="connsiteY2648" fmla="*/ 985473 h 3682908"/>
                <a:gd name="connsiteX2649" fmla="*/ 111154 w 3862373"/>
                <a:gd name="connsiteY2649" fmla="*/ 946387 h 3682908"/>
                <a:gd name="connsiteX2650" fmla="*/ 3644655 w 3862373"/>
                <a:gd name="connsiteY2650" fmla="*/ 891256 h 3682908"/>
                <a:gd name="connsiteX2651" fmla="*/ 3666478 w 3862373"/>
                <a:gd name="connsiteY2651" fmla="*/ 936557 h 3682908"/>
                <a:gd name="connsiteX2652" fmla="*/ 3651378 w 3862373"/>
                <a:gd name="connsiteY2652" fmla="*/ 930303 h 3682908"/>
                <a:gd name="connsiteX2653" fmla="*/ 3639929 w 3862373"/>
                <a:gd name="connsiteY2653" fmla="*/ 902664 h 3682908"/>
                <a:gd name="connsiteX2654" fmla="*/ 3584377 w 3862373"/>
                <a:gd name="connsiteY2654" fmla="*/ 863578 h 3682908"/>
                <a:gd name="connsiteX2655" fmla="*/ 3623463 w 3862373"/>
                <a:gd name="connsiteY2655" fmla="*/ 902664 h 3682908"/>
                <a:gd name="connsiteX2656" fmla="*/ 3584377 w 3862373"/>
                <a:gd name="connsiteY2656" fmla="*/ 941751 h 3682908"/>
                <a:gd name="connsiteX2657" fmla="*/ 3545289 w 3862373"/>
                <a:gd name="connsiteY2657" fmla="*/ 902664 h 3682908"/>
                <a:gd name="connsiteX2658" fmla="*/ 3584377 w 3862373"/>
                <a:gd name="connsiteY2658" fmla="*/ 863578 h 3682908"/>
                <a:gd name="connsiteX2659" fmla="*/ 3489737 w 3862373"/>
                <a:gd name="connsiteY2659" fmla="*/ 863578 h 3682908"/>
                <a:gd name="connsiteX2660" fmla="*/ 3528823 w 3862373"/>
                <a:gd name="connsiteY2660" fmla="*/ 902664 h 3682908"/>
                <a:gd name="connsiteX2661" fmla="*/ 3489737 w 3862373"/>
                <a:gd name="connsiteY2661" fmla="*/ 941751 h 3682908"/>
                <a:gd name="connsiteX2662" fmla="*/ 3450649 w 3862373"/>
                <a:gd name="connsiteY2662" fmla="*/ 902664 h 3682908"/>
                <a:gd name="connsiteX2663" fmla="*/ 3489737 w 3862373"/>
                <a:gd name="connsiteY2663" fmla="*/ 863578 h 3682908"/>
                <a:gd name="connsiteX2664" fmla="*/ 3392731 w 3862373"/>
                <a:gd name="connsiteY2664" fmla="*/ 863578 h 3682908"/>
                <a:gd name="connsiteX2665" fmla="*/ 3431819 w 3862373"/>
                <a:gd name="connsiteY2665" fmla="*/ 902664 h 3682908"/>
                <a:gd name="connsiteX2666" fmla="*/ 3392731 w 3862373"/>
                <a:gd name="connsiteY2666" fmla="*/ 941751 h 3682908"/>
                <a:gd name="connsiteX2667" fmla="*/ 3353644 w 3862373"/>
                <a:gd name="connsiteY2667" fmla="*/ 902664 h 3682908"/>
                <a:gd name="connsiteX2668" fmla="*/ 3392731 w 3862373"/>
                <a:gd name="connsiteY2668" fmla="*/ 863578 h 3682908"/>
                <a:gd name="connsiteX2669" fmla="*/ 3300455 w 3862373"/>
                <a:gd name="connsiteY2669" fmla="*/ 863578 h 3682908"/>
                <a:gd name="connsiteX2670" fmla="*/ 3339543 w 3862373"/>
                <a:gd name="connsiteY2670" fmla="*/ 902664 h 3682908"/>
                <a:gd name="connsiteX2671" fmla="*/ 3300455 w 3862373"/>
                <a:gd name="connsiteY2671" fmla="*/ 941751 h 3682908"/>
                <a:gd name="connsiteX2672" fmla="*/ 3261368 w 3862373"/>
                <a:gd name="connsiteY2672" fmla="*/ 902664 h 3682908"/>
                <a:gd name="connsiteX2673" fmla="*/ 3300455 w 3862373"/>
                <a:gd name="connsiteY2673" fmla="*/ 863578 h 3682908"/>
                <a:gd name="connsiteX2674" fmla="*/ 3205815 w 3862373"/>
                <a:gd name="connsiteY2674" fmla="*/ 863578 h 3682908"/>
                <a:gd name="connsiteX2675" fmla="*/ 3244903 w 3862373"/>
                <a:gd name="connsiteY2675" fmla="*/ 902664 h 3682908"/>
                <a:gd name="connsiteX2676" fmla="*/ 3205815 w 3862373"/>
                <a:gd name="connsiteY2676" fmla="*/ 941751 h 3682908"/>
                <a:gd name="connsiteX2677" fmla="*/ 3166728 w 3862373"/>
                <a:gd name="connsiteY2677" fmla="*/ 902664 h 3682908"/>
                <a:gd name="connsiteX2678" fmla="*/ 3205815 w 3862373"/>
                <a:gd name="connsiteY2678" fmla="*/ 863578 h 3682908"/>
                <a:gd name="connsiteX2679" fmla="*/ 3111175 w 3862373"/>
                <a:gd name="connsiteY2679" fmla="*/ 863578 h 3682908"/>
                <a:gd name="connsiteX2680" fmla="*/ 3150263 w 3862373"/>
                <a:gd name="connsiteY2680" fmla="*/ 902664 h 3682908"/>
                <a:gd name="connsiteX2681" fmla="*/ 3111175 w 3862373"/>
                <a:gd name="connsiteY2681" fmla="*/ 941751 h 3682908"/>
                <a:gd name="connsiteX2682" fmla="*/ 3072088 w 3862373"/>
                <a:gd name="connsiteY2682" fmla="*/ 902664 h 3682908"/>
                <a:gd name="connsiteX2683" fmla="*/ 3111175 w 3862373"/>
                <a:gd name="connsiteY2683" fmla="*/ 863578 h 3682908"/>
                <a:gd name="connsiteX2684" fmla="*/ 3018902 w 3862373"/>
                <a:gd name="connsiteY2684" fmla="*/ 863578 h 3682908"/>
                <a:gd name="connsiteX2685" fmla="*/ 3057989 w 3862373"/>
                <a:gd name="connsiteY2685" fmla="*/ 902664 h 3682908"/>
                <a:gd name="connsiteX2686" fmla="*/ 3018902 w 3862373"/>
                <a:gd name="connsiteY2686" fmla="*/ 941751 h 3682908"/>
                <a:gd name="connsiteX2687" fmla="*/ 2979815 w 3862373"/>
                <a:gd name="connsiteY2687" fmla="*/ 902664 h 3682908"/>
                <a:gd name="connsiteX2688" fmla="*/ 3018902 w 3862373"/>
                <a:gd name="connsiteY2688" fmla="*/ 863578 h 3682908"/>
                <a:gd name="connsiteX2689" fmla="*/ 2831987 w 3862373"/>
                <a:gd name="connsiteY2689" fmla="*/ 863578 h 3682908"/>
                <a:gd name="connsiteX2690" fmla="*/ 2871074 w 3862373"/>
                <a:gd name="connsiteY2690" fmla="*/ 902664 h 3682908"/>
                <a:gd name="connsiteX2691" fmla="*/ 2831987 w 3862373"/>
                <a:gd name="connsiteY2691" fmla="*/ 941751 h 3682908"/>
                <a:gd name="connsiteX2692" fmla="*/ 2792900 w 3862373"/>
                <a:gd name="connsiteY2692" fmla="*/ 902664 h 3682908"/>
                <a:gd name="connsiteX2693" fmla="*/ 2831987 w 3862373"/>
                <a:gd name="connsiteY2693" fmla="*/ 863578 h 3682908"/>
                <a:gd name="connsiteX2694" fmla="*/ 2737371 w 3862373"/>
                <a:gd name="connsiteY2694" fmla="*/ 863578 h 3682908"/>
                <a:gd name="connsiteX2695" fmla="*/ 2776434 w 3862373"/>
                <a:gd name="connsiteY2695" fmla="*/ 902664 h 3682908"/>
                <a:gd name="connsiteX2696" fmla="*/ 2737371 w 3862373"/>
                <a:gd name="connsiteY2696" fmla="*/ 941751 h 3682908"/>
                <a:gd name="connsiteX2697" fmla="*/ 2698272 w 3862373"/>
                <a:gd name="connsiteY2697" fmla="*/ 902664 h 3682908"/>
                <a:gd name="connsiteX2698" fmla="*/ 2737371 w 3862373"/>
                <a:gd name="connsiteY2698" fmla="*/ 863578 h 3682908"/>
                <a:gd name="connsiteX2699" fmla="*/ 2645074 w 3862373"/>
                <a:gd name="connsiteY2699" fmla="*/ 863578 h 3682908"/>
                <a:gd name="connsiteX2700" fmla="*/ 2684168 w 3862373"/>
                <a:gd name="connsiteY2700" fmla="*/ 902664 h 3682908"/>
                <a:gd name="connsiteX2701" fmla="*/ 2645074 w 3862373"/>
                <a:gd name="connsiteY2701" fmla="*/ 941751 h 3682908"/>
                <a:gd name="connsiteX2702" fmla="*/ 2605987 w 3862373"/>
                <a:gd name="connsiteY2702" fmla="*/ 902664 h 3682908"/>
                <a:gd name="connsiteX2703" fmla="*/ 2645074 w 3862373"/>
                <a:gd name="connsiteY2703" fmla="*/ 863578 h 3682908"/>
                <a:gd name="connsiteX2704" fmla="*/ 2458167 w 3862373"/>
                <a:gd name="connsiteY2704" fmla="*/ 863577 h 3682908"/>
                <a:gd name="connsiteX2705" fmla="*/ 2497256 w 3862373"/>
                <a:gd name="connsiteY2705" fmla="*/ 902664 h 3682908"/>
                <a:gd name="connsiteX2706" fmla="*/ 2458167 w 3862373"/>
                <a:gd name="connsiteY2706" fmla="*/ 941750 h 3682908"/>
                <a:gd name="connsiteX2707" fmla="*/ 2419089 w 3862373"/>
                <a:gd name="connsiteY2707" fmla="*/ 902664 h 3682908"/>
                <a:gd name="connsiteX2708" fmla="*/ 2458167 w 3862373"/>
                <a:gd name="connsiteY2708" fmla="*/ 863577 h 3682908"/>
                <a:gd name="connsiteX2709" fmla="*/ 1232658 w 3862373"/>
                <a:gd name="connsiteY2709" fmla="*/ 863577 h 3682908"/>
                <a:gd name="connsiteX2710" fmla="*/ 1271731 w 3862373"/>
                <a:gd name="connsiteY2710" fmla="*/ 902664 h 3682908"/>
                <a:gd name="connsiteX2711" fmla="*/ 1232658 w 3862373"/>
                <a:gd name="connsiteY2711" fmla="*/ 941750 h 3682908"/>
                <a:gd name="connsiteX2712" fmla="*/ 1193572 w 3862373"/>
                <a:gd name="connsiteY2712" fmla="*/ 902664 h 3682908"/>
                <a:gd name="connsiteX2713" fmla="*/ 1232658 w 3862373"/>
                <a:gd name="connsiteY2713" fmla="*/ 863577 h 3682908"/>
                <a:gd name="connsiteX2714" fmla="*/ 1142744 w 3862373"/>
                <a:gd name="connsiteY2714" fmla="*/ 863577 h 3682908"/>
                <a:gd name="connsiteX2715" fmla="*/ 1181836 w 3862373"/>
                <a:gd name="connsiteY2715" fmla="*/ 902664 h 3682908"/>
                <a:gd name="connsiteX2716" fmla="*/ 1142744 w 3862373"/>
                <a:gd name="connsiteY2716" fmla="*/ 941750 h 3682908"/>
                <a:gd name="connsiteX2717" fmla="*/ 1103646 w 3862373"/>
                <a:gd name="connsiteY2717" fmla="*/ 902664 h 3682908"/>
                <a:gd name="connsiteX2718" fmla="*/ 1142744 w 3862373"/>
                <a:gd name="connsiteY2718" fmla="*/ 863577 h 3682908"/>
                <a:gd name="connsiteX2719" fmla="*/ 1045719 w 3862373"/>
                <a:gd name="connsiteY2719" fmla="*/ 863577 h 3682908"/>
                <a:gd name="connsiteX2720" fmla="*/ 1084808 w 3862373"/>
                <a:gd name="connsiteY2720" fmla="*/ 902664 h 3682908"/>
                <a:gd name="connsiteX2721" fmla="*/ 1045719 w 3862373"/>
                <a:gd name="connsiteY2721" fmla="*/ 941750 h 3682908"/>
                <a:gd name="connsiteX2722" fmla="*/ 1006638 w 3862373"/>
                <a:gd name="connsiteY2722" fmla="*/ 902664 h 3682908"/>
                <a:gd name="connsiteX2723" fmla="*/ 1045719 w 3862373"/>
                <a:gd name="connsiteY2723" fmla="*/ 863577 h 3682908"/>
                <a:gd name="connsiteX2724" fmla="*/ 669559 w 3862373"/>
                <a:gd name="connsiteY2724" fmla="*/ 863577 h 3682908"/>
                <a:gd name="connsiteX2725" fmla="*/ 708661 w 3862373"/>
                <a:gd name="connsiteY2725" fmla="*/ 902664 h 3682908"/>
                <a:gd name="connsiteX2726" fmla="*/ 669559 w 3862373"/>
                <a:gd name="connsiteY2726" fmla="*/ 941750 h 3682908"/>
                <a:gd name="connsiteX2727" fmla="*/ 630484 w 3862373"/>
                <a:gd name="connsiteY2727" fmla="*/ 902664 h 3682908"/>
                <a:gd name="connsiteX2728" fmla="*/ 669559 w 3862373"/>
                <a:gd name="connsiteY2728" fmla="*/ 863577 h 3682908"/>
                <a:gd name="connsiteX2729" fmla="*/ 577280 w 3862373"/>
                <a:gd name="connsiteY2729" fmla="*/ 863577 h 3682908"/>
                <a:gd name="connsiteX2730" fmla="*/ 616379 w 3862373"/>
                <a:gd name="connsiteY2730" fmla="*/ 902664 h 3682908"/>
                <a:gd name="connsiteX2731" fmla="*/ 577280 w 3862373"/>
                <a:gd name="connsiteY2731" fmla="*/ 941750 h 3682908"/>
                <a:gd name="connsiteX2732" fmla="*/ 538181 w 3862373"/>
                <a:gd name="connsiteY2732" fmla="*/ 902664 h 3682908"/>
                <a:gd name="connsiteX2733" fmla="*/ 577280 w 3862373"/>
                <a:gd name="connsiteY2733" fmla="*/ 863577 h 3682908"/>
                <a:gd name="connsiteX2734" fmla="*/ 484994 w 3862373"/>
                <a:gd name="connsiteY2734" fmla="*/ 863577 h 3682908"/>
                <a:gd name="connsiteX2735" fmla="*/ 524078 w 3862373"/>
                <a:gd name="connsiteY2735" fmla="*/ 902664 h 3682908"/>
                <a:gd name="connsiteX2736" fmla="*/ 484994 w 3862373"/>
                <a:gd name="connsiteY2736" fmla="*/ 941750 h 3682908"/>
                <a:gd name="connsiteX2737" fmla="*/ 445922 w 3862373"/>
                <a:gd name="connsiteY2737" fmla="*/ 902664 h 3682908"/>
                <a:gd name="connsiteX2738" fmla="*/ 484994 w 3862373"/>
                <a:gd name="connsiteY2738" fmla="*/ 863577 h 3682908"/>
                <a:gd name="connsiteX2739" fmla="*/ 390347 w 3862373"/>
                <a:gd name="connsiteY2739" fmla="*/ 863577 h 3682908"/>
                <a:gd name="connsiteX2740" fmla="*/ 429445 w 3862373"/>
                <a:gd name="connsiteY2740" fmla="*/ 902664 h 3682908"/>
                <a:gd name="connsiteX2741" fmla="*/ 390347 w 3862373"/>
                <a:gd name="connsiteY2741" fmla="*/ 941750 h 3682908"/>
                <a:gd name="connsiteX2742" fmla="*/ 351276 w 3862373"/>
                <a:gd name="connsiteY2742" fmla="*/ 902664 h 3682908"/>
                <a:gd name="connsiteX2743" fmla="*/ 390347 w 3862373"/>
                <a:gd name="connsiteY2743" fmla="*/ 863577 h 3682908"/>
                <a:gd name="connsiteX2744" fmla="*/ 298076 w 3862373"/>
                <a:gd name="connsiteY2744" fmla="*/ 863577 h 3682908"/>
                <a:gd name="connsiteX2745" fmla="*/ 337175 w 3862373"/>
                <a:gd name="connsiteY2745" fmla="*/ 902664 h 3682908"/>
                <a:gd name="connsiteX2746" fmla="*/ 298076 w 3862373"/>
                <a:gd name="connsiteY2746" fmla="*/ 941750 h 3682908"/>
                <a:gd name="connsiteX2747" fmla="*/ 258986 w 3862373"/>
                <a:gd name="connsiteY2747" fmla="*/ 902664 h 3682908"/>
                <a:gd name="connsiteX2748" fmla="*/ 298076 w 3862373"/>
                <a:gd name="connsiteY2748" fmla="*/ 863577 h 3682908"/>
                <a:gd name="connsiteX2749" fmla="*/ 203430 w 3862373"/>
                <a:gd name="connsiteY2749" fmla="*/ 863577 h 3682908"/>
                <a:gd name="connsiteX2750" fmla="*/ 242520 w 3862373"/>
                <a:gd name="connsiteY2750" fmla="*/ 902664 h 3682908"/>
                <a:gd name="connsiteX2751" fmla="*/ 203430 w 3862373"/>
                <a:gd name="connsiteY2751" fmla="*/ 941750 h 3682908"/>
                <a:gd name="connsiteX2752" fmla="*/ 164345 w 3862373"/>
                <a:gd name="connsiteY2752" fmla="*/ 902664 h 3682908"/>
                <a:gd name="connsiteX2753" fmla="*/ 203430 w 3862373"/>
                <a:gd name="connsiteY2753" fmla="*/ 863577 h 3682908"/>
                <a:gd name="connsiteX2754" fmla="*/ 111158 w 3862373"/>
                <a:gd name="connsiteY2754" fmla="*/ 863577 h 3682908"/>
                <a:gd name="connsiteX2755" fmla="*/ 150245 w 3862373"/>
                <a:gd name="connsiteY2755" fmla="*/ 902664 h 3682908"/>
                <a:gd name="connsiteX2756" fmla="*/ 111158 w 3862373"/>
                <a:gd name="connsiteY2756" fmla="*/ 941750 h 3682908"/>
                <a:gd name="connsiteX2757" fmla="*/ 83520 w 3862373"/>
                <a:gd name="connsiteY2757" fmla="*/ 930302 h 3682908"/>
                <a:gd name="connsiteX2758" fmla="*/ 79204 w 3862373"/>
                <a:gd name="connsiteY2758" fmla="*/ 919881 h 3682908"/>
                <a:gd name="connsiteX2759" fmla="*/ 105123 w 3862373"/>
                <a:gd name="connsiteY2759" fmla="*/ 866077 h 3682908"/>
                <a:gd name="connsiteX2760" fmla="*/ 142783 w 3862373"/>
                <a:gd name="connsiteY2760" fmla="*/ 799461 h 3682908"/>
                <a:gd name="connsiteX2761" fmla="*/ 150250 w 3862373"/>
                <a:gd name="connsiteY2761" fmla="*/ 817487 h 3682908"/>
                <a:gd name="connsiteX2762" fmla="*/ 111162 w 3862373"/>
                <a:gd name="connsiteY2762" fmla="*/ 856575 h 3682908"/>
                <a:gd name="connsiteX2763" fmla="*/ 109944 w 3862373"/>
                <a:gd name="connsiteY2763" fmla="*/ 856070 h 3682908"/>
                <a:gd name="connsiteX2764" fmla="*/ 115886 w 3862373"/>
                <a:gd name="connsiteY2764" fmla="*/ 843734 h 3682908"/>
                <a:gd name="connsiteX2765" fmla="*/ 3582534 w 3862373"/>
                <a:gd name="connsiteY2765" fmla="*/ 779163 h 3682908"/>
                <a:gd name="connsiteX2766" fmla="*/ 3616309 w 3862373"/>
                <a:gd name="connsiteY2766" fmla="*/ 834758 h 3682908"/>
                <a:gd name="connsiteX2767" fmla="*/ 3612015 w 3862373"/>
                <a:gd name="connsiteY2767" fmla="*/ 845126 h 3682908"/>
                <a:gd name="connsiteX2768" fmla="*/ 3584375 w 3862373"/>
                <a:gd name="connsiteY2768" fmla="*/ 856575 h 3682908"/>
                <a:gd name="connsiteX2769" fmla="*/ 3545289 w 3862373"/>
                <a:gd name="connsiteY2769" fmla="*/ 817487 h 3682908"/>
                <a:gd name="connsiteX2770" fmla="*/ 3556737 w 3862373"/>
                <a:gd name="connsiteY2770" fmla="*/ 789849 h 3682908"/>
                <a:gd name="connsiteX2771" fmla="*/ 3489735 w 3862373"/>
                <a:gd name="connsiteY2771" fmla="*/ 778400 h 3682908"/>
                <a:gd name="connsiteX2772" fmla="*/ 3528823 w 3862373"/>
                <a:gd name="connsiteY2772" fmla="*/ 817487 h 3682908"/>
                <a:gd name="connsiteX2773" fmla="*/ 3489735 w 3862373"/>
                <a:gd name="connsiteY2773" fmla="*/ 856575 h 3682908"/>
                <a:gd name="connsiteX2774" fmla="*/ 3450649 w 3862373"/>
                <a:gd name="connsiteY2774" fmla="*/ 817487 h 3682908"/>
                <a:gd name="connsiteX2775" fmla="*/ 3489735 w 3862373"/>
                <a:gd name="connsiteY2775" fmla="*/ 778400 h 3682908"/>
                <a:gd name="connsiteX2776" fmla="*/ 3392730 w 3862373"/>
                <a:gd name="connsiteY2776" fmla="*/ 778400 h 3682908"/>
                <a:gd name="connsiteX2777" fmla="*/ 3431817 w 3862373"/>
                <a:gd name="connsiteY2777" fmla="*/ 817487 h 3682908"/>
                <a:gd name="connsiteX2778" fmla="*/ 3392730 w 3862373"/>
                <a:gd name="connsiteY2778" fmla="*/ 856575 h 3682908"/>
                <a:gd name="connsiteX2779" fmla="*/ 3353643 w 3862373"/>
                <a:gd name="connsiteY2779" fmla="*/ 817487 h 3682908"/>
                <a:gd name="connsiteX2780" fmla="*/ 3392730 w 3862373"/>
                <a:gd name="connsiteY2780" fmla="*/ 778400 h 3682908"/>
                <a:gd name="connsiteX2781" fmla="*/ 3300455 w 3862373"/>
                <a:gd name="connsiteY2781" fmla="*/ 778400 h 3682908"/>
                <a:gd name="connsiteX2782" fmla="*/ 3339543 w 3862373"/>
                <a:gd name="connsiteY2782" fmla="*/ 817487 h 3682908"/>
                <a:gd name="connsiteX2783" fmla="*/ 3300455 w 3862373"/>
                <a:gd name="connsiteY2783" fmla="*/ 856575 h 3682908"/>
                <a:gd name="connsiteX2784" fmla="*/ 3261368 w 3862373"/>
                <a:gd name="connsiteY2784" fmla="*/ 817487 h 3682908"/>
                <a:gd name="connsiteX2785" fmla="*/ 3300455 w 3862373"/>
                <a:gd name="connsiteY2785" fmla="*/ 778400 h 3682908"/>
                <a:gd name="connsiteX2786" fmla="*/ 3205815 w 3862373"/>
                <a:gd name="connsiteY2786" fmla="*/ 778400 h 3682908"/>
                <a:gd name="connsiteX2787" fmla="*/ 3244902 w 3862373"/>
                <a:gd name="connsiteY2787" fmla="*/ 817487 h 3682908"/>
                <a:gd name="connsiteX2788" fmla="*/ 3205815 w 3862373"/>
                <a:gd name="connsiteY2788" fmla="*/ 856575 h 3682908"/>
                <a:gd name="connsiteX2789" fmla="*/ 3166728 w 3862373"/>
                <a:gd name="connsiteY2789" fmla="*/ 817487 h 3682908"/>
                <a:gd name="connsiteX2790" fmla="*/ 3205815 w 3862373"/>
                <a:gd name="connsiteY2790" fmla="*/ 778400 h 3682908"/>
                <a:gd name="connsiteX2791" fmla="*/ 3111175 w 3862373"/>
                <a:gd name="connsiteY2791" fmla="*/ 778400 h 3682908"/>
                <a:gd name="connsiteX2792" fmla="*/ 3150262 w 3862373"/>
                <a:gd name="connsiteY2792" fmla="*/ 817487 h 3682908"/>
                <a:gd name="connsiteX2793" fmla="*/ 3111175 w 3862373"/>
                <a:gd name="connsiteY2793" fmla="*/ 856575 h 3682908"/>
                <a:gd name="connsiteX2794" fmla="*/ 3072088 w 3862373"/>
                <a:gd name="connsiteY2794" fmla="*/ 817487 h 3682908"/>
                <a:gd name="connsiteX2795" fmla="*/ 3111175 w 3862373"/>
                <a:gd name="connsiteY2795" fmla="*/ 778400 h 3682908"/>
                <a:gd name="connsiteX2796" fmla="*/ 3018901 w 3862373"/>
                <a:gd name="connsiteY2796" fmla="*/ 778400 h 3682908"/>
                <a:gd name="connsiteX2797" fmla="*/ 3057988 w 3862373"/>
                <a:gd name="connsiteY2797" fmla="*/ 817487 h 3682908"/>
                <a:gd name="connsiteX2798" fmla="*/ 3018901 w 3862373"/>
                <a:gd name="connsiteY2798" fmla="*/ 856575 h 3682908"/>
                <a:gd name="connsiteX2799" fmla="*/ 2979813 w 3862373"/>
                <a:gd name="connsiteY2799" fmla="*/ 817487 h 3682908"/>
                <a:gd name="connsiteX2800" fmla="*/ 3018901 w 3862373"/>
                <a:gd name="connsiteY2800" fmla="*/ 778400 h 3682908"/>
                <a:gd name="connsiteX2801" fmla="*/ 2831986 w 3862373"/>
                <a:gd name="connsiteY2801" fmla="*/ 778400 h 3682908"/>
                <a:gd name="connsiteX2802" fmla="*/ 2871073 w 3862373"/>
                <a:gd name="connsiteY2802" fmla="*/ 817487 h 3682908"/>
                <a:gd name="connsiteX2803" fmla="*/ 2831986 w 3862373"/>
                <a:gd name="connsiteY2803" fmla="*/ 856575 h 3682908"/>
                <a:gd name="connsiteX2804" fmla="*/ 2792899 w 3862373"/>
                <a:gd name="connsiteY2804" fmla="*/ 817487 h 3682908"/>
                <a:gd name="connsiteX2805" fmla="*/ 2831986 w 3862373"/>
                <a:gd name="connsiteY2805" fmla="*/ 778400 h 3682908"/>
                <a:gd name="connsiteX2806" fmla="*/ 2737371 w 3862373"/>
                <a:gd name="connsiteY2806" fmla="*/ 778400 h 3682908"/>
                <a:gd name="connsiteX2807" fmla="*/ 2776433 w 3862373"/>
                <a:gd name="connsiteY2807" fmla="*/ 817487 h 3682908"/>
                <a:gd name="connsiteX2808" fmla="*/ 2737371 w 3862373"/>
                <a:gd name="connsiteY2808" fmla="*/ 856575 h 3682908"/>
                <a:gd name="connsiteX2809" fmla="*/ 2698271 w 3862373"/>
                <a:gd name="connsiteY2809" fmla="*/ 817487 h 3682908"/>
                <a:gd name="connsiteX2810" fmla="*/ 2737371 w 3862373"/>
                <a:gd name="connsiteY2810" fmla="*/ 778400 h 3682908"/>
                <a:gd name="connsiteX2811" fmla="*/ 2645073 w 3862373"/>
                <a:gd name="connsiteY2811" fmla="*/ 778400 h 3682908"/>
                <a:gd name="connsiteX2812" fmla="*/ 2684167 w 3862373"/>
                <a:gd name="connsiteY2812" fmla="*/ 817487 h 3682908"/>
                <a:gd name="connsiteX2813" fmla="*/ 2645073 w 3862373"/>
                <a:gd name="connsiteY2813" fmla="*/ 856575 h 3682908"/>
                <a:gd name="connsiteX2814" fmla="*/ 2605987 w 3862373"/>
                <a:gd name="connsiteY2814" fmla="*/ 817487 h 3682908"/>
                <a:gd name="connsiteX2815" fmla="*/ 2645073 w 3862373"/>
                <a:gd name="connsiteY2815" fmla="*/ 778400 h 3682908"/>
                <a:gd name="connsiteX2816" fmla="*/ 1703431 w 3862373"/>
                <a:gd name="connsiteY2816" fmla="*/ 778400 h 3682908"/>
                <a:gd name="connsiteX2817" fmla="*/ 1742522 w 3862373"/>
                <a:gd name="connsiteY2817" fmla="*/ 817487 h 3682908"/>
                <a:gd name="connsiteX2818" fmla="*/ 1703431 w 3862373"/>
                <a:gd name="connsiteY2818" fmla="*/ 856575 h 3682908"/>
                <a:gd name="connsiteX2819" fmla="*/ 1664349 w 3862373"/>
                <a:gd name="connsiteY2819" fmla="*/ 817487 h 3682908"/>
                <a:gd name="connsiteX2820" fmla="*/ 1703431 w 3862373"/>
                <a:gd name="connsiteY2820" fmla="*/ 778400 h 3682908"/>
                <a:gd name="connsiteX2821" fmla="*/ 1045724 w 3862373"/>
                <a:gd name="connsiteY2821" fmla="*/ 778400 h 3682908"/>
                <a:gd name="connsiteX2822" fmla="*/ 1084813 w 3862373"/>
                <a:gd name="connsiteY2822" fmla="*/ 817487 h 3682908"/>
                <a:gd name="connsiteX2823" fmla="*/ 1045724 w 3862373"/>
                <a:gd name="connsiteY2823" fmla="*/ 856575 h 3682908"/>
                <a:gd name="connsiteX2824" fmla="*/ 1006642 w 3862373"/>
                <a:gd name="connsiteY2824" fmla="*/ 817487 h 3682908"/>
                <a:gd name="connsiteX2825" fmla="*/ 1045724 w 3862373"/>
                <a:gd name="connsiteY2825" fmla="*/ 778400 h 3682908"/>
                <a:gd name="connsiteX2826" fmla="*/ 669571 w 3862373"/>
                <a:gd name="connsiteY2826" fmla="*/ 778400 h 3682908"/>
                <a:gd name="connsiteX2827" fmla="*/ 708668 w 3862373"/>
                <a:gd name="connsiteY2827" fmla="*/ 817487 h 3682908"/>
                <a:gd name="connsiteX2828" fmla="*/ 669571 w 3862373"/>
                <a:gd name="connsiteY2828" fmla="*/ 856575 h 3682908"/>
                <a:gd name="connsiteX2829" fmla="*/ 630491 w 3862373"/>
                <a:gd name="connsiteY2829" fmla="*/ 817487 h 3682908"/>
                <a:gd name="connsiteX2830" fmla="*/ 669571 w 3862373"/>
                <a:gd name="connsiteY2830" fmla="*/ 778400 h 3682908"/>
                <a:gd name="connsiteX2831" fmla="*/ 577286 w 3862373"/>
                <a:gd name="connsiteY2831" fmla="*/ 778400 h 3682908"/>
                <a:gd name="connsiteX2832" fmla="*/ 616386 w 3862373"/>
                <a:gd name="connsiteY2832" fmla="*/ 817487 h 3682908"/>
                <a:gd name="connsiteX2833" fmla="*/ 577286 w 3862373"/>
                <a:gd name="connsiteY2833" fmla="*/ 856575 h 3682908"/>
                <a:gd name="connsiteX2834" fmla="*/ 538187 w 3862373"/>
                <a:gd name="connsiteY2834" fmla="*/ 817487 h 3682908"/>
                <a:gd name="connsiteX2835" fmla="*/ 577286 w 3862373"/>
                <a:gd name="connsiteY2835" fmla="*/ 778400 h 3682908"/>
                <a:gd name="connsiteX2836" fmla="*/ 484999 w 3862373"/>
                <a:gd name="connsiteY2836" fmla="*/ 778400 h 3682908"/>
                <a:gd name="connsiteX2837" fmla="*/ 524083 w 3862373"/>
                <a:gd name="connsiteY2837" fmla="*/ 817487 h 3682908"/>
                <a:gd name="connsiteX2838" fmla="*/ 484999 w 3862373"/>
                <a:gd name="connsiteY2838" fmla="*/ 856575 h 3682908"/>
                <a:gd name="connsiteX2839" fmla="*/ 445926 w 3862373"/>
                <a:gd name="connsiteY2839" fmla="*/ 817487 h 3682908"/>
                <a:gd name="connsiteX2840" fmla="*/ 484999 w 3862373"/>
                <a:gd name="connsiteY2840" fmla="*/ 778400 h 3682908"/>
                <a:gd name="connsiteX2841" fmla="*/ 390347 w 3862373"/>
                <a:gd name="connsiteY2841" fmla="*/ 778400 h 3682908"/>
                <a:gd name="connsiteX2842" fmla="*/ 429451 w 3862373"/>
                <a:gd name="connsiteY2842" fmla="*/ 817487 h 3682908"/>
                <a:gd name="connsiteX2843" fmla="*/ 390347 w 3862373"/>
                <a:gd name="connsiteY2843" fmla="*/ 856575 h 3682908"/>
                <a:gd name="connsiteX2844" fmla="*/ 351281 w 3862373"/>
                <a:gd name="connsiteY2844" fmla="*/ 817487 h 3682908"/>
                <a:gd name="connsiteX2845" fmla="*/ 390347 w 3862373"/>
                <a:gd name="connsiteY2845" fmla="*/ 778400 h 3682908"/>
                <a:gd name="connsiteX2846" fmla="*/ 298081 w 3862373"/>
                <a:gd name="connsiteY2846" fmla="*/ 778400 h 3682908"/>
                <a:gd name="connsiteX2847" fmla="*/ 337179 w 3862373"/>
                <a:gd name="connsiteY2847" fmla="*/ 817487 h 3682908"/>
                <a:gd name="connsiteX2848" fmla="*/ 298081 w 3862373"/>
                <a:gd name="connsiteY2848" fmla="*/ 856575 h 3682908"/>
                <a:gd name="connsiteX2849" fmla="*/ 258991 w 3862373"/>
                <a:gd name="connsiteY2849" fmla="*/ 817487 h 3682908"/>
                <a:gd name="connsiteX2850" fmla="*/ 298081 w 3862373"/>
                <a:gd name="connsiteY2850" fmla="*/ 778400 h 3682908"/>
                <a:gd name="connsiteX2851" fmla="*/ 203435 w 3862373"/>
                <a:gd name="connsiteY2851" fmla="*/ 778400 h 3682908"/>
                <a:gd name="connsiteX2852" fmla="*/ 242524 w 3862373"/>
                <a:gd name="connsiteY2852" fmla="*/ 817487 h 3682908"/>
                <a:gd name="connsiteX2853" fmla="*/ 203435 w 3862373"/>
                <a:gd name="connsiteY2853" fmla="*/ 856575 h 3682908"/>
                <a:gd name="connsiteX2854" fmla="*/ 164349 w 3862373"/>
                <a:gd name="connsiteY2854" fmla="*/ 817487 h 3682908"/>
                <a:gd name="connsiteX2855" fmla="*/ 203435 w 3862373"/>
                <a:gd name="connsiteY2855" fmla="*/ 778400 h 3682908"/>
                <a:gd name="connsiteX2856" fmla="*/ 3548266 w 3862373"/>
                <a:gd name="connsiteY2856" fmla="*/ 722756 h 3682908"/>
                <a:gd name="connsiteX2857" fmla="*/ 3573690 w 3862373"/>
                <a:gd name="connsiteY2857" fmla="*/ 764605 h 3682908"/>
                <a:gd name="connsiteX2858" fmla="*/ 3556737 w 3862373"/>
                <a:gd name="connsiteY2858" fmla="*/ 757582 h 3682908"/>
                <a:gd name="connsiteX2859" fmla="*/ 3545289 w 3862373"/>
                <a:gd name="connsiteY2859" fmla="*/ 729943 h 3682908"/>
                <a:gd name="connsiteX2860" fmla="*/ 207691 w 3862373"/>
                <a:gd name="connsiteY2860" fmla="*/ 692618 h 3682908"/>
                <a:gd name="connsiteX2861" fmla="*/ 231082 w 3862373"/>
                <a:gd name="connsiteY2861" fmla="*/ 702305 h 3682908"/>
                <a:gd name="connsiteX2862" fmla="*/ 242530 w 3862373"/>
                <a:gd name="connsiteY2862" fmla="*/ 729943 h 3682908"/>
                <a:gd name="connsiteX2863" fmla="*/ 203440 w 3862373"/>
                <a:gd name="connsiteY2863" fmla="*/ 769031 h 3682908"/>
                <a:gd name="connsiteX2864" fmla="*/ 175804 w 3862373"/>
                <a:gd name="connsiteY2864" fmla="*/ 757582 h 3682908"/>
                <a:gd name="connsiteX2865" fmla="*/ 172731 w 3862373"/>
                <a:gd name="connsiteY2865" fmla="*/ 750164 h 3682908"/>
                <a:gd name="connsiteX2866" fmla="*/ 3489735 w 3862373"/>
                <a:gd name="connsiteY2866" fmla="*/ 690857 h 3682908"/>
                <a:gd name="connsiteX2867" fmla="*/ 3528822 w 3862373"/>
                <a:gd name="connsiteY2867" fmla="*/ 729943 h 3682908"/>
                <a:gd name="connsiteX2868" fmla="*/ 3489735 w 3862373"/>
                <a:gd name="connsiteY2868" fmla="*/ 769031 h 3682908"/>
                <a:gd name="connsiteX2869" fmla="*/ 3450647 w 3862373"/>
                <a:gd name="connsiteY2869" fmla="*/ 729943 h 3682908"/>
                <a:gd name="connsiteX2870" fmla="*/ 3489735 w 3862373"/>
                <a:gd name="connsiteY2870" fmla="*/ 690857 h 3682908"/>
                <a:gd name="connsiteX2871" fmla="*/ 3392730 w 3862373"/>
                <a:gd name="connsiteY2871" fmla="*/ 690857 h 3682908"/>
                <a:gd name="connsiteX2872" fmla="*/ 3431817 w 3862373"/>
                <a:gd name="connsiteY2872" fmla="*/ 729943 h 3682908"/>
                <a:gd name="connsiteX2873" fmla="*/ 3392730 w 3862373"/>
                <a:gd name="connsiteY2873" fmla="*/ 769031 h 3682908"/>
                <a:gd name="connsiteX2874" fmla="*/ 3353643 w 3862373"/>
                <a:gd name="connsiteY2874" fmla="*/ 729943 h 3682908"/>
                <a:gd name="connsiteX2875" fmla="*/ 3392730 w 3862373"/>
                <a:gd name="connsiteY2875" fmla="*/ 690857 h 3682908"/>
                <a:gd name="connsiteX2876" fmla="*/ 3300455 w 3862373"/>
                <a:gd name="connsiteY2876" fmla="*/ 690857 h 3682908"/>
                <a:gd name="connsiteX2877" fmla="*/ 3339542 w 3862373"/>
                <a:gd name="connsiteY2877" fmla="*/ 729944 h 3682908"/>
                <a:gd name="connsiteX2878" fmla="*/ 3300455 w 3862373"/>
                <a:gd name="connsiteY2878" fmla="*/ 769031 h 3682908"/>
                <a:gd name="connsiteX2879" fmla="*/ 3261368 w 3862373"/>
                <a:gd name="connsiteY2879" fmla="*/ 729944 h 3682908"/>
                <a:gd name="connsiteX2880" fmla="*/ 3300455 w 3862373"/>
                <a:gd name="connsiteY2880" fmla="*/ 690857 h 3682908"/>
                <a:gd name="connsiteX2881" fmla="*/ 3205815 w 3862373"/>
                <a:gd name="connsiteY2881" fmla="*/ 690857 h 3682908"/>
                <a:gd name="connsiteX2882" fmla="*/ 3244902 w 3862373"/>
                <a:gd name="connsiteY2882" fmla="*/ 729943 h 3682908"/>
                <a:gd name="connsiteX2883" fmla="*/ 3205815 w 3862373"/>
                <a:gd name="connsiteY2883" fmla="*/ 769031 h 3682908"/>
                <a:gd name="connsiteX2884" fmla="*/ 3166728 w 3862373"/>
                <a:gd name="connsiteY2884" fmla="*/ 729943 h 3682908"/>
                <a:gd name="connsiteX2885" fmla="*/ 3205815 w 3862373"/>
                <a:gd name="connsiteY2885" fmla="*/ 690857 h 3682908"/>
                <a:gd name="connsiteX2886" fmla="*/ 3111175 w 3862373"/>
                <a:gd name="connsiteY2886" fmla="*/ 690857 h 3682908"/>
                <a:gd name="connsiteX2887" fmla="*/ 3150262 w 3862373"/>
                <a:gd name="connsiteY2887" fmla="*/ 729944 h 3682908"/>
                <a:gd name="connsiteX2888" fmla="*/ 3111175 w 3862373"/>
                <a:gd name="connsiteY2888" fmla="*/ 769031 h 3682908"/>
                <a:gd name="connsiteX2889" fmla="*/ 3072088 w 3862373"/>
                <a:gd name="connsiteY2889" fmla="*/ 729944 h 3682908"/>
                <a:gd name="connsiteX2890" fmla="*/ 3111175 w 3862373"/>
                <a:gd name="connsiteY2890" fmla="*/ 690857 h 3682908"/>
                <a:gd name="connsiteX2891" fmla="*/ 3018901 w 3862373"/>
                <a:gd name="connsiteY2891" fmla="*/ 690857 h 3682908"/>
                <a:gd name="connsiteX2892" fmla="*/ 3057988 w 3862373"/>
                <a:gd name="connsiteY2892" fmla="*/ 729944 h 3682908"/>
                <a:gd name="connsiteX2893" fmla="*/ 3018901 w 3862373"/>
                <a:gd name="connsiteY2893" fmla="*/ 769031 h 3682908"/>
                <a:gd name="connsiteX2894" fmla="*/ 2979813 w 3862373"/>
                <a:gd name="connsiteY2894" fmla="*/ 729944 h 3682908"/>
                <a:gd name="connsiteX2895" fmla="*/ 3018901 w 3862373"/>
                <a:gd name="connsiteY2895" fmla="*/ 690857 h 3682908"/>
                <a:gd name="connsiteX2896" fmla="*/ 2924262 w 3862373"/>
                <a:gd name="connsiteY2896" fmla="*/ 690857 h 3682908"/>
                <a:gd name="connsiteX2897" fmla="*/ 2963349 w 3862373"/>
                <a:gd name="connsiteY2897" fmla="*/ 729943 h 3682908"/>
                <a:gd name="connsiteX2898" fmla="*/ 2924262 w 3862373"/>
                <a:gd name="connsiteY2898" fmla="*/ 769031 h 3682908"/>
                <a:gd name="connsiteX2899" fmla="*/ 2885175 w 3862373"/>
                <a:gd name="connsiteY2899" fmla="*/ 729943 h 3682908"/>
                <a:gd name="connsiteX2900" fmla="*/ 2924262 w 3862373"/>
                <a:gd name="connsiteY2900" fmla="*/ 690857 h 3682908"/>
                <a:gd name="connsiteX2901" fmla="*/ 2831986 w 3862373"/>
                <a:gd name="connsiteY2901" fmla="*/ 690857 h 3682908"/>
                <a:gd name="connsiteX2902" fmla="*/ 2871073 w 3862373"/>
                <a:gd name="connsiteY2902" fmla="*/ 729944 h 3682908"/>
                <a:gd name="connsiteX2903" fmla="*/ 2831986 w 3862373"/>
                <a:gd name="connsiteY2903" fmla="*/ 769031 h 3682908"/>
                <a:gd name="connsiteX2904" fmla="*/ 2792899 w 3862373"/>
                <a:gd name="connsiteY2904" fmla="*/ 729944 h 3682908"/>
                <a:gd name="connsiteX2905" fmla="*/ 2831986 w 3862373"/>
                <a:gd name="connsiteY2905" fmla="*/ 690857 h 3682908"/>
                <a:gd name="connsiteX2906" fmla="*/ 2737373 w 3862373"/>
                <a:gd name="connsiteY2906" fmla="*/ 690857 h 3682908"/>
                <a:gd name="connsiteX2907" fmla="*/ 2776434 w 3862373"/>
                <a:gd name="connsiteY2907" fmla="*/ 729944 h 3682908"/>
                <a:gd name="connsiteX2908" fmla="*/ 2737373 w 3862373"/>
                <a:gd name="connsiteY2908" fmla="*/ 769031 h 3682908"/>
                <a:gd name="connsiteX2909" fmla="*/ 2698271 w 3862373"/>
                <a:gd name="connsiteY2909" fmla="*/ 729944 h 3682908"/>
                <a:gd name="connsiteX2910" fmla="*/ 2737373 w 3862373"/>
                <a:gd name="connsiteY2910" fmla="*/ 690857 h 3682908"/>
                <a:gd name="connsiteX2911" fmla="*/ 2266534 w 3862373"/>
                <a:gd name="connsiteY2911" fmla="*/ 690857 h 3682908"/>
                <a:gd name="connsiteX2912" fmla="*/ 2305617 w 3862373"/>
                <a:gd name="connsiteY2912" fmla="*/ 729943 h 3682908"/>
                <a:gd name="connsiteX2913" fmla="*/ 2266534 w 3862373"/>
                <a:gd name="connsiteY2913" fmla="*/ 769031 h 3682908"/>
                <a:gd name="connsiteX2914" fmla="*/ 2227440 w 3862373"/>
                <a:gd name="connsiteY2914" fmla="*/ 729943 h 3682908"/>
                <a:gd name="connsiteX2915" fmla="*/ 2266534 w 3862373"/>
                <a:gd name="connsiteY2915" fmla="*/ 690857 h 3682908"/>
                <a:gd name="connsiteX2916" fmla="*/ 2171886 w 3862373"/>
                <a:gd name="connsiteY2916" fmla="*/ 690857 h 3682908"/>
                <a:gd name="connsiteX2917" fmla="*/ 2210979 w 3862373"/>
                <a:gd name="connsiteY2917" fmla="*/ 729944 h 3682908"/>
                <a:gd name="connsiteX2918" fmla="*/ 2171886 w 3862373"/>
                <a:gd name="connsiteY2918" fmla="*/ 769031 h 3682908"/>
                <a:gd name="connsiteX2919" fmla="*/ 2132800 w 3862373"/>
                <a:gd name="connsiteY2919" fmla="*/ 729944 h 3682908"/>
                <a:gd name="connsiteX2920" fmla="*/ 2171886 w 3862373"/>
                <a:gd name="connsiteY2920" fmla="*/ 690857 h 3682908"/>
                <a:gd name="connsiteX2921" fmla="*/ 2079612 w 3862373"/>
                <a:gd name="connsiteY2921" fmla="*/ 690857 h 3682908"/>
                <a:gd name="connsiteX2922" fmla="*/ 2118698 w 3862373"/>
                <a:gd name="connsiteY2922" fmla="*/ 729944 h 3682908"/>
                <a:gd name="connsiteX2923" fmla="*/ 2079612 w 3862373"/>
                <a:gd name="connsiteY2923" fmla="*/ 769031 h 3682908"/>
                <a:gd name="connsiteX2924" fmla="*/ 2040529 w 3862373"/>
                <a:gd name="connsiteY2924" fmla="*/ 729944 h 3682908"/>
                <a:gd name="connsiteX2925" fmla="*/ 2079612 w 3862373"/>
                <a:gd name="connsiteY2925" fmla="*/ 690857 h 3682908"/>
                <a:gd name="connsiteX2926" fmla="*/ 1703432 w 3862373"/>
                <a:gd name="connsiteY2926" fmla="*/ 690857 h 3682908"/>
                <a:gd name="connsiteX2927" fmla="*/ 1742522 w 3862373"/>
                <a:gd name="connsiteY2927" fmla="*/ 729943 h 3682908"/>
                <a:gd name="connsiteX2928" fmla="*/ 1703432 w 3862373"/>
                <a:gd name="connsiteY2928" fmla="*/ 769031 h 3682908"/>
                <a:gd name="connsiteX2929" fmla="*/ 1664351 w 3862373"/>
                <a:gd name="connsiteY2929" fmla="*/ 729943 h 3682908"/>
                <a:gd name="connsiteX2930" fmla="*/ 1703432 w 3862373"/>
                <a:gd name="connsiteY2930" fmla="*/ 690857 h 3682908"/>
                <a:gd name="connsiteX2931" fmla="*/ 1611147 w 3862373"/>
                <a:gd name="connsiteY2931" fmla="*/ 690857 h 3682908"/>
                <a:gd name="connsiteX2932" fmla="*/ 1650245 w 3862373"/>
                <a:gd name="connsiteY2932" fmla="*/ 729944 h 3682908"/>
                <a:gd name="connsiteX2933" fmla="*/ 1611147 w 3862373"/>
                <a:gd name="connsiteY2933" fmla="*/ 769031 h 3682908"/>
                <a:gd name="connsiteX2934" fmla="*/ 1572133 w 3862373"/>
                <a:gd name="connsiteY2934" fmla="*/ 729944 h 3682908"/>
                <a:gd name="connsiteX2935" fmla="*/ 1611147 w 3862373"/>
                <a:gd name="connsiteY2935" fmla="*/ 690857 h 3682908"/>
                <a:gd name="connsiteX2936" fmla="*/ 1232669 w 3862373"/>
                <a:gd name="connsiteY2936" fmla="*/ 690857 h 3682908"/>
                <a:gd name="connsiteX2937" fmla="*/ 1271741 w 3862373"/>
                <a:gd name="connsiteY2937" fmla="*/ 729943 h 3682908"/>
                <a:gd name="connsiteX2938" fmla="*/ 1232669 w 3862373"/>
                <a:gd name="connsiteY2938" fmla="*/ 769031 h 3682908"/>
                <a:gd name="connsiteX2939" fmla="*/ 1193583 w 3862373"/>
                <a:gd name="connsiteY2939" fmla="*/ 729943 h 3682908"/>
                <a:gd name="connsiteX2940" fmla="*/ 1232669 w 3862373"/>
                <a:gd name="connsiteY2940" fmla="*/ 690857 h 3682908"/>
                <a:gd name="connsiteX2941" fmla="*/ 1142756 w 3862373"/>
                <a:gd name="connsiteY2941" fmla="*/ 690857 h 3682908"/>
                <a:gd name="connsiteX2942" fmla="*/ 1181847 w 3862373"/>
                <a:gd name="connsiteY2942" fmla="*/ 729944 h 3682908"/>
                <a:gd name="connsiteX2943" fmla="*/ 1142756 w 3862373"/>
                <a:gd name="connsiteY2943" fmla="*/ 769031 h 3682908"/>
                <a:gd name="connsiteX2944" fmla="*/ 1103656 w 3862373"/>
                <a:gd name="connsiteY2944" fmla="*/ 729944 h 3682908"/>
                <a:gd name="connsiteX2945" fmla="*/ 1142756 w 3862373"/>
                <a:gd name="connsiteY2945" fmla="*/ 690857 h 3682908"/>
                <a:gd name="connsiteX2946" fmla="*/ 856480 w 3862373"/>
                <a:gd name="connsiteY2946" fmla="*/ 690857 h 3682908"/>
                <a:gd name="connsiteX2947" fmla="*/ 895560 w 3862373"/>
                <a:gd name="connsiteY2947" fmla="*/ 729943 h 3682908"/>
                <a:gd name="connsiteX2948" fmla="*/ 856480 w 3862373"/>
                <a:gd name="connsiteY2948" fmla="*/ 769031 h 3682908"/>
                <a:gd name="connsiteX2949" fmla="*/ 817401 w 3862373"/>
                <a:gd name="connsiteY2949" fmla="*/ 729943 h 3682908"/>
                <a:gd name="connsiteX2950" fmla="*/ 856480 w 3862373"/>
                <a:gd name="connsiteY2950" fmla="*/ 690857 h 3682908"/>
                <a:gd name="connsiteX2951" fmla="*/ 764220 w 3862373"/>
                <a:gd name="connsiteY2951" fmla="*/ 690857 h 3682908"/>
                <a:gd name="connsiteX2952" fmla="*/ 803302 w 3862373"/>
                <a:gd name="connsiteY2952" fmla="*/ 729944 h 3682908"/>
                <a:gd name="connsiteX2953" fmla="*/ 764220 w 3862373"/>
                <a:gd name="connsiteY2953" fmla="*/ 769031 h 3682908"/>
                <a:gd name="connsiteX2954" fmla="*/ 725137 w 3862373"/>
                <a:gd name="connsiteY2954" fmla="*/ 729944 h 3682908"/>
                <a:gd name="connsiteX2955" fmla="*/ 764220 w 3862373"/>
                <a:gd name="connsiteY2955" fmla="*/ 690857 h 3682908"/>
                <a:gd name="connsiteX2956" fmla="*/ 669571 w 3862373"/>
                <a:gd name="connsiteY2956" fmla="*/ 690857 h 3682908"/>
                <a:gd name="connsiteX2957" fmla="*/ 708675 w 3862373"/>
                <a:gd name="connsiteY2957" fmla="*/ 729943 h 3682908"/>
                <a:gd name="connsiteX2958" fmla="*/ 669571 w 3862373"/>
                <a:gd name="connsiteY2958" fmla="*/ 769031 h 3682908"/>
                <a:gd name="connsiteX2959" fmla="*/ 630497 w 3862373"/>
                <a:gd name="connsiteY2959" fmla="*/ 729943 h 3682908"/>
                <a:gd name="connsiteX2960" fmla="*/ 669571 w 3862373"/>
                <a:gd name="connsiteY2960" fmla="*/ 690857 h 3682908"/>
                <a:gd name="connsiteX2961" fmla="*/ 577293 w 3862373"/>
                <a:gd name="connsiteY2961" fmla="*/ 690857 h 3682908"/>
                <a:gd name="connsiteX2962" fmla="*/ 616393 w 3862373"/>
                <a:gd name="connsiteY2962" fmla="*/ 729943 h 3682908"/>
                <a:gd name="connsiteX2963" fmla="*/ 577293 w 3862373"/>
                <a:gd name="connsiteY2963" fmla="*/ 769031 h 3682908"/>
                <a:gd name="connsiteX2964" fmla="*/ 538195 w 3862373"/>
                <a:gd name="connsiteY2964" fmla="*/ 729943 h 3682908"/>
                <a:gd name="connsiteX2965" fmla="*/ 577293 w 3862373"/>
                <a:gd name="connsiteY2965" fmla="*/ 690857 h 3682908"/>
                <a:gd name="connsiteX2966" fmla="*/ 485003 w 3862373"/>
                <a:gd name="connsiteY2966" fmla="*/ 690857 h 3682908"/>
                <a:gd name="connsiteX2967" fmla="*/ 524091 w 3862373"/>
                <a:gd name="connsiteY2967" fmla="*/ 729943 h 3682908"/>
                <a:gd name="connsiteX2968" fmla="*/ 485003 w 3862373"/>
                <a:gd name="connsiteY2968" fmla="*/ 769031 h 3682908"/>
                <a:gd name="connsiteX2969" fmla="*/ 445934 w 3862373"/>
                <a:gd name="connsiteY2969" fmla="*/ 729943 h 3682908"/>
                <a:gd name="connsiteX2970" fmla="*/ 485003 w 3862373"/>
                <a:gd name="connsiteY2970" fmla="*/ 690857 h 3682908"/>
                <a:gd name="connsiteX2971" fmla="*/ 390354 w 3862373"/>
                <a:gd name="connsiteY2971" fmla="*/ 690857 h 3682908"/>
                <a:gd name="connsiteX2972" fmla="*/ 429457 w 3862373"/>
                <a:gd name="connsiteY2972" fmla="*/ 729943 h 3682908"/>
                <a:gd name="connsiteX2973" fmla="*/ 390354 w 3862373"/>
                <a:gd name="connsiteY2973" fmla="*/ 769031 h 3682908"/>
                <a:gd name="connsiteX2974" fmla="*/ 351287 w 3862373"/>
                <a:gd name="connsiteY2974" fmla="*/ 729943 h 3682908"/>
                <a:gd name="connsiteX2975" fmla="*/ 390354 w 3862373"/>
                <a:gd name="connsiteY2975" fmla="*/ 690857 h 3682908"/>
                <a:gd name="connsiteX2976" fmla="*/ 298087 w 3862373"/>
                <a:gd name="connsiteY2976" fmla="*/ 690857 h 3682908"/>
                <a:gd name="connsiteX2977" fmla="*/ 337188 w 3862373"/>
                <a:gd name="connsiteY2977" fmla="*/ 729943 h 3682908"/>
                <a:gd name="connsiteX2978" fmla="*/ 298087 w 3862373"/>
                <a:gd name="connsiteY2978" fmla="*/ 769031 h 3682908"/>
                <a:gd name="connsiteX2979" fmla="*/ 258997 w 3862373"/>
                <a:gd name="connsiteY2979" fmla="*/ 729943 h 3682908"/>
                <a:gd name="connsiteX2980" fmla="*/ 298087 w 3862373"/>
                <a:gd name="connsiteY2980" fmla="*/ 690857 h 3682908"/>
                <a:gd name="connsiteX2981" fmla="*/ 242207 w 3862373"/>
                <a:gd name="connsiteY2981" fmla="*/ 643975 h 3682908"/>
                <a:gd name="connsiteX2982" fmla="*/ 242535 w 3862373"/>
                <a:gd name="connsiteY2982" fmla="*/ 644768 h 3682908"/>
                <a:gd name="connsiteX2983" fmla="*/ 231087 w 3862373"/>
                <a:gd name="connsiteY2983" fmla="*/ 672407 h 3682908"/>
                <a:gd name="connsiteX2984" fmla="*/ 216396 w 3862373"/>
                <a:gd name="connsiteY2984" fmla="*/ 678492 h 3682908"/>
                <a:gd name="connsiteX2985" fmla="*/ 3472229 w 3862373"/>
                <a:gd name="connsiteY2985" fmla="*/ 612933 h 3682908"/>
                <a:gd name="connsiteX2986" fmla="*/ 3516862 w 3862373"/>
                <a:gd name="connsiteY2986" fmla="*/ 672620 h 3682908"/>
                <a:gd name="connsiteX2987" fmla="*/ 3489735 w 3862373"/>
                <a:gd name="connsiteY2987" fmla="*/ 683855 h 3682908"/>
                <a:gd name="connsiteX2988" fmla="*/ 3450649 w 3862373"/>
                <a:gd name="connsiteY2988" fmla="*/ 644768 h 3682908"/>
                <a:gd name="connsiteX2989" fmla="*/ 3462097 w 3862373"/>
                <a:gd name="connsiteY2989" fmla="*/ 617130 h 3682908"/>
                <a:gd name="connsiteX2990" fmla="*/ 3392730 w 3862373"/>
                <a:gd name="connsiteY2990" fmla="*/ 605682 h 3682908"/>
                <a:gd name="connsiteX2991" fmla="*/ 3431817 w 3862373"/>
                <a:gd name="connsiteY2991" fmla="*/ 644768 h 3682908"/>
                <a:gd name="connsiteX2992" fmla="*/ 3392730 w 3862373"/>
                <a:gd name="connsiteY2992" fmla="*/ 683855 h 3682908"/>
                <a:gd name="connsiteX2993" fmla="*/ 3353643 w 3862373"/>
                <a:gd name="connsiteY2993" fmla="*/ 644768 h 3682908"/>
                <a:gd name="connsiteX2994" fmla="*/ 3392730 w 3862373"/>
                <a:gd name="connsiteY2994" fmla="*/ 605682 h 3682908"/>
                <a:gd name="connsiteX2995" fmla="*/ 3300455 w 3862373"/>
                <a:gd name="connsiteY2995" fmla="*/ 605682 h 3682908"/>
                <a:gd name="connsiteX2996" fmla="*/ 3339543 w 3862373"/>
                <a:gd name="connsiteY2996" fmla="*/ 644768 h 3682908"/>
                <a:gd name="connsiteX2997" fmla="*/ 3300455 w 3862373"/>
                <a:gd name="connsiteY2997" fmla="*/ 683855 h 3682908"/>
                <a:gd name="connsiteX2998" fmla="*/ 3261368 w 3862373"/>
                <a:gd name="connsiteY2998" fmla="*/ 644768 h 3682908"/>
                <a:gd name="connsiteX2999" fmla="*/ 3300455 w 3862373"/>
                <a:gd name="connsiteY2999" fmla="*/ 605682 h 3682908"/>
                <a:gd name="connsiteX3000" fmla="*/ 3205815 w 3862373"/>
                <a:gd name="connsiteY3000" fmla="*/ 605682 h 3682908"/>
                <a:gd name="connsiteX3001" fmla="*/ 3244903 w 3862373"/>
                <a:gd name="connsiteY3001" fmla="*/ 644768 h 3682908"/>
                <a:gd name="connsiteX3002" fmla="*/ 3205815 w 3862373"/>
                <a:gd name="connsiteY3002" fmla="*/ 683855 h 3682908"/>
                <a:gd name="connsiteX3003" fmla="*/ 3166728 w 3862373"/>
                <a:gd name="connsiteY3003" fmla="*/ 644768 h 3682908"/>
                <a:gd name="connsiteX3004" fmla="*/ 3205815 w 3862373"/>
                <a:gd name="connsiteY3004" fmla="*/ 605682 h 3682908"/>
                <a:gd name="connsiteX3005" fmla="*/ 3111175 w 3862373"/>
                <a:gd name="connsiteY3005" fmla="*/ 605682 h 3682908"/>
                <a:gd name="connsiteX3006" fmla="*/ 3150263 w 3862373"/>
                <a:gd name="connsiteY3006" fmla="*/ 644768 h 3682908"/>
                <a:gd name="connsiteX3007" fmla="*/ 3111175 w 3862373"/>
                <a:gd name="connsiteY3007" fmla="*/ 683855 h 3682908"/>
                <a:gd name="connsiteX3008" fmla="*/ 3072088 w 3862373"/>
                <a:gd name="connsiteY3008" fmla="*/ 644768 h 3682908"/>
                <a:gd name="connsiteX3009" fmla="*/ 3111175 w 3862373"/>
                <a:gd name="connsiteY3009" fmla="*/ 605682 h 3682908"/>
                <a:gd name="connsiteX3010" fmla="*/ 3018901 w 3862373"/>
                <a:gd name="connsiteY3010" fmla="*/ 605682 h 3682908"/>
                <a:gd name="connsiteX3011" fmla="*/ 3057988 w 3862373"/>
                <a:gd name="connsiteY3011" fmla="*/ 644768 h 3682908"/>
                <a:gd name="connsiteX3012" fmla="*/ 3018901 w 3862373"/>
                <a:gd name="connsiteY3012" fmla="*/ 683855 h 3682908"/>
                <a:gd name="connsiteX3013" fmla="*/ 2979813 w 3862373"/>
                <a:gd name="connsiteY3013" fmla="*/ 644768 h 3682908"/>
                <a:gd name="connsiteX3014" fmla="*/ 3018901 w 3862373"/>
                <a:gd name="connsiteY3014" fmla="*/ 605682 h 3682908"/>
                <a:gd name="connsiteX3015" fmla="*/ 2924262 w 3862373"/>
                <a:gd name="connsiteY3015" fmla="*/ 605682 h 3682908"/>
                <a:gd name="connsiteX3016" fmla="*/ 2963349 w 3862373"/>
                <a:gd name="connsiteY3016" fmla="*/ 644768 h 3682908"/>
                <a:gd name="connsiteX3017" fmla="*/ 2924262 w 3862373"/>
                <a:gd name="connsiteY3017" fmla="*/ 683855 h 3682908"/>
                <a:gd name="connsiteX3018" fmla="*/ 2885175 w 3862373"/>
                <a:gd name="connsiteY3018" fmla="*/ 644768 h 3682908"/>
                <a:gd name="connsiteX3019" fmla="*/ 2924262 w 3862373"/>
                <a:gd name="connsiteY3019" fmla="*/ 605682 h 3682908"/>
                <a:gd name="connsiteX3020" fmla="*/ 2831987 w 3862373"/>
                <a:gd name="connsiteY3020" fmla="*/ 605682 h 3682908"/>
                <a:gd name="connsiteX3021" fmla="*/ 2871074 w 3862373"/>
                <a:gd name="connsiteY3021" fmla="*/ 644768 h 3682908"/>
                <a:gd name="connsiteX3022" fmla="*/ 2831987 w 3862373"/>
                <a:gd name="connsiteY3022" fmla="*/ 683855 h 3682908"/>
                <a:gd name="connsiteX3023" fmla="*/ 2792900 w 3862373"/>
                <a:gd name="connsiteY3023" fmla="*/ 644768 h 3682908"/>
                <a:gd name="connsiteX3024" fmla="*/ 2831987 w 3862373"/>
                <a:gd name="connsiteY3024" fmla="*/ 605682 h 3682908"/>
                <a:gd name="connsiteX3025" fmla="*/ 2171887 w 3862373"/>
                <a:gd name="connsiteY3025" fmla="*/ 605682 h 3682908"/>
                <a:gd name="connsiteX3026" fmla="*/ 2210979 w 3862373"/>
                <a:gd name="connsiteY3026" fmla="*/ 644768 h 3682908"/>
                <a:gd name="connsiteX3027" fmla="*/ 2171887 w 3862373"/>
                <a:gd name="connsiteY3027" fmla="*/ 683855 h 3682908"/>
                <a:gd name="connsiteX3028" fmla="*/ 2132800 w 3862373"/>
                <a:gd name="connsiteY3028" fmla="*/ 644768 h 3682908"/>
                <a:gd name="connsiteX3029" fmla="*/ 2171887 w 3862373"/>
                <a:gd name="connsiteY3029" fmla="*/ 605682 h 3682908"/>
                <a:gd name="connsiteX3030" fmla="*/ 1798073 w 3862373"/>
                <a:gd name="connsiteY3030" fmla="*/ 605682 h 3682908"/>
                <a:gd name="connsiteX3031" fmla="*/ 1837146 w 3862373"/>
                <a:gd name="connsiteY3031" fmla="*/ 644768 h 3682908"/>
                <a:gd name="connsiteX3032" fmla="*/ 1798073 w 3862373"/>
                <a:gd name="connsiteY3032" fmla="*/ 683855 h 3682908"/>
                <a:gd name="connsiteX3033" fmla="*/ 1758966 w 3862373"/>
                <a:gd name="connsiteY3033" fmla="*/ 644768 h 3682908"/>
                <a:gd name="connsiteX3034" fmla="*/ 1798073 w 3862373"/>
                <a:gd name="connsiteY3034" fmla="*/ 605682 h 3682908"/>
                <a:gd name="connsiteX3035" fmla="*/ 1703432 w 3862373"/>
                <a:gd name="connsiteY3035" fmla="*/ 605682 h 3682908"/>
                <a:gd name="connsiteX3036" fmla="*/ 1742522 w 3862373"/>
                <a:gd name="connsiteY3036" fmla="*/ 644768 h 3682908"/>
                <a:gd name="connsiteX3037" fmla="*/ 1703432 w 3862373"/>
                <a:gd name="connsiteY3037" fmla="*/ 683855 h 3682908"/>
                <a:gd name="connsiteX3038" fmla="*/ 1664351 w 3862373"/>
                <a:gd name="connsiteY3038" fmla="*/ 644768 h 3682908"/>
                <a:gd name="connsiteX3039" fmla="*/ 1703432 w 3862373"/>
                <a:gd name="connsiteY3039" fmla="*/ 605682 h 3682908"/>
                <a:gd name="connsiteX3040" fmla="*/ 1611147 w 3862373"/>
                <a:gd name="connsiteY3040" fmla="*/ 605682 h 3682908"/>
                <a:gd name="connsiteX3041" fmla="*/ 1650245 w 3862373"/>
                <a:gd name="connsiteY3041" fmla="*/ 644768 h 3682908"/>
                <a:gd name="connsiteX3042" fmla="*/ 1611147 w 3862373"/>
                <a:gd name="connsiteY3042" fmla="*/ 683855 h 3682908"/>
                <a:gd name="connsiteX3043" fmla="*/ 1572140 w 3862373"/>
                <a:gd name="connsiteY3043" fmla="*/ 644768 h 3682908"/>
                <a:gd name="connsiteX3044" fmla="*/ 1611147 w 3862373"/>
                <a:gd name="connsiteY3044" fmla="*/ 605682 h 3682908"/>
                <a:gd name="connsiteX3045" fmla="*/ 1232676 w 3862373"/>
                <a:gd name="connsiteY3045" fmla="*/ 605682 h 3682908"/>
                <a:gd name="connsiteX3046" fmla="*/ 1271747 w 3862373"/>
                <a:gd name="connsiteY3046" fmla="*/ 644768 h 3682908"/>
                <a:gd name="connsiteX3047" fmla="*/ 1232676 w 3862373"/>
                <a:gd name="connsiteY3047" fmla="*/ 683855 h 3682908"/>
                <a:gd name="connsiteX3048" fmla="*/ 1193590 w 3862373"/>
                <a:gd name="connsiteY3048" fmla="*/ 644768 h 3682908"/>
                <a:gd name="connsiteX3049" fmla="*/ 1232676 w 3862373"/>
                <a:gd name="connsiteY3049" fmla="*/ 605682 h 3682908"/>
                <a:gd name="connsiteX3050" fmla="*/ 1142761 w 3862373"/>
                <a:gd name="connsiteY3050" fmla="*/ 605682 h 3682908"/>
                <a:gd name="connsiteX3051" fmla="*/ 1181853 w 3862373"/>
                <a:gd name="connsiteY3051" fmla="*/ 644768 h 3682908"/>
                <a:gd name="connsiteX3052" fmla="*/ 1142761 w 3862373"/>
                <a:gd name="connsiteY3052" fmla="*/ 683855 h 3682908"/>
                <a:gd name="connsiteX3053" fmla="*/ 1103661 w 3862373"/>
                <a:gd name="connsiteY3053" fmla="*/ 644768 h 3682908"/>
                <a:gd name="connsiteX3054" fmla="*/ 1142761 w 3862373"/>
                <a:gd name="connsiteY3054" fmla="*/ 605682 h 3682908"/>
                <a:gd name="connsiteX3055" fmla="*/ 1045734 w 3862373"/>
                <a:gd name="connsiteY3055" fmla="*/ 605682 h 3682908"/>
                <a:gd name="connsiteX3056" fmla="*/ 1084825 w 3862373"/>
                <a:gd name="connsiteY3056" fmla="*/ 644768 h 3682908"/>
                <a:gd name="connsiteX3057" fmla="*/ 1045734 w 3862373"/>
                <a:gd name="connsiteY3057" fmla="*/ 683855 h 3682908"/>
                <a:gd name="connsiteX3058" fmla="*/ 1006653 w 3862373"/>
                <a:gd name="connsiteY3058" fmla="*/ 644768 h 3682908"/>
                <a:gd name="connsiteX3059" fmla="*/ 1045734 w 3862373"/>
                <a:gd name="connsiteY3059" fmla="*/ 605682 h 3682908"/>
                <a:gd name="connsiteX3060" fmla="*/ 856487 w 3862373"/>
                <a:gd name="connsiteY3060" fmla="*/ 605682 h 3682908"/>
                <a:gd name="connsiteX3061" fmla="*/ 895566 w 3862373"/>
                <a:gd name="connsiteY3061" fmla="*/ 644768 h 3682908"/>
                <a:gd name="connsiteX3062" fmla="*/ 856487 w 3862373"/>
                <a:gd name="connsiteY3062" fmla="*/ 683855 h 3682908"/>
                <a:gd name="connsiteX3063" fmla="*/ 817405 w 3862373"/>
                <a:gd name="connsiteY3063" fmla="*/ 644768 h 3682908"/>
                <a:gd name="connsiteX3064" fmla="*/ 856487 w 3862373"/>
                <a:gd name="connsiteY3064" fmla="*/ 605682 h 3682908"/>
                <a:gd name="connsiteX3065" fmla="*/ 764226 w 3862373"/>
                <a:gd name="connsiteY3065" fmla="*/ 605682 h 3682908"/>
                <a:gd name="connsiteX3066" fmla="*/ 803309 w 3862373"/>
                <a:gd name="connsiteY3066" fmla="*/ 644768 h 3682908"/>
                <a:gd name="connsiteX3067" fmla="*/ 764226 w 3862373"/>
                <a:gd name="connsiteY3067" fmla="*/ 683855 h 3682908"/>
                <a:gd name="connsiteX3068" fmla="*/ 725145 w 3862373"/>
                <a:gd name="connsiteY3068" fmla="*/ 644768 h 3682908"/>
                <a:gd name="connsiteX3069" fmla="*/ 764226 w 3862373"/>
                <a:gd name="connsiteY3069" fmla="*/ 605682 h 3682908"/>
                <a:gd name="connsiteX3070" fmla="*/ 669584 w 3862373"/>
                <a:gd name="connsiteY3070" fmla="*/ 605682 h 3682908"/>
                <a:gd name="connsiteX3071" fmla="*/ 708684 w 3862373"/>
                <a:gd name="connsiteY3071" fmla="*/ 644768 h 3682908"/>
                <a:gd name="connsiteX3072" fmla="*/ 669584 w 3862373"/>
                <a:gd name="connsiteY3072" fmla="*/ 683855 h 3682908"/>
                <a:gd name="connsiteX3073" fmla="*/ 630505 w 3862373"/>
                <a:gd name="connsiteY3073" fmla="*/ 644768 h 3682908"/>
                <a:gd name="connsiteX3074" fmla="*/ 669584 w 3862373"/>
                <a:gd name="connsiteY3074" fmla="*/ 605682 h 3682908"/>
                <a:gd name="connsiteX3075" fmla="*/ 577298 w 3862373"/>
                <a:gd name="connsiteY3075" fmla="*/ 605682 h 3682908"/>
                <a:gd name="connsiteX3076" fmla="*/ 616400 w 3862373"/>
                <a:gd name="connsiteY3076" fmla="*/ 644768 h 3682908"/>
                <a:gd name="connsiteX3077" fmla="*/ 577298 w 3862373"/>
                <a:gd name="connsiteY3077" fmla="*/ 683855 h 3682908"/>
                <a:gd name="connsiteX3078" fmla="*/ 538200 w 3862373"/>
                <a:gd name="connsiteY3078" fmla="*/ 644768 h 3682908"/>
                <a:gd name="connsiteX3079" fmla="*/ 577298 w 3862373"/>
                <a:gd name="connsiteY3079" fmla="*/ 605682 h 3682908"/>
                <a:gd name="connsiteX3080" fmla="*/ 485012 w 3862373"/>
                <a:gd name="connsiteY3080" fmla="*/ 605682 h 3682908"/>
                <a:gd name="connsiteX3081" fmla="*/ 524097 w 3862373"/>
                <a:gd name="connsiteY3081" fmla="*/ 644768 h 3682908"/>
                <a:gd name="connsiteX3082" fmla="*/ 485012 w 3862373"/>
                <a:gd name="connsiteY3082" fmla="*/ 683855 h 3682908"/>
                <a:gd name="connsiteX3083" fmla="*/ 445938 w 3862373"/>
                <a:gd name="connsiteY3083" fmla="*/ 644768 h 3682908"/>
                <a:gd name="connsiteX3084" fmla="*/ 485012 w 3862373"/>
                <a:gd name="connsiteY3084" fmla="*/ 605682 h 3682908"/>
                <a:gd name="connsiteX3085" fmla="*/ 390363 w 3862373"/>
                <a:gd name="connsiteY3085" fmla="*/ 605682 h 3682908"/>
                <a:gd name="connsiteX3086" fmla="*/ 429464 w 3862373"/>
                <a:gd name="connsiteY3086" fmla="*/ 644768 h 3682908"/>
                <a:gd name="connsiteX3087" fmla="*/ 390363 w 3862373"/>
                <a:gd name="connsiteY3087" fmla="*/ 683855 h 3682908"/>
                <a:gd name="connsiteX3088" fmla="*/ 351296 w 3862373"/>
                <a:gd name="connsiteY3088" fmla="*/ 644768 h 3682908"/>
                <a:gd name="connsiteX3089" fmla="*/ 390363 w 3862373"/>
                <a:gd name="connsiteY3089" fmla="*/ 605682 h 3682908"/>
                <a:gd name="connsiteX3090" fmla="*/ 298093 w 3862373"/>
                <a:gd name="connsiteY3090" fmla="*/ 605682 h 3682908"/>
                <a:gd name="connsiteX3091" fmla="*/ 337193 w 3862373"/>
                <a:gd name="connsiteY3091" fmla="*/ 644768 h 3682908"/>
                <a:gd name="connsiteX3092" fmla="*/ 298093 w 3862373"/>
                <a:gd name="connsiteY3092" fmla="*/ 683855 h 3682908"/>
                <a:gd name="connsiteX3093" fmla="*/ 259002 w 3862373"/>
                <a:gd name="connsiteY3093" fmla="*/ 644768 h 3682908"/>
                <a:gd name="connsiteX3094" fmla="*/ 298093 w 3862373"/>
                <a:gd name="connsiteY3094" fmla="*/ 605682 h 3682908"/>
                <a:gd name="connsiteX3095" fmla="*/ 327714 w 3862373"/>
                <a:gd name="connsiteY3095" fmla="*/ 529629 h 3682908"/>
                <a:gd name="connsiteX3096" fmla="*/ 337200 w 3862373"/>
                <a:gd name="connsiteY3096" fmla="*/ 552513 h 3682908"/>
                <a:gd name="connsiteX3097" fmla="*/ 298099 w 3862373"/>
                <a:gd name="connsiteY3097" fmla="*/ 591582 h 3682908"/>
                <a:gd name="connsiteX3098" fmla="*/ 285337 w 3862373"/>
                <a:gd name="connsiteY3098" fmla="*/ 586297 h 3682908"/>
                <a:gd name="connsiteX3099" fmla="*/ 3205817 w 3862373"/>
                <a:gd name="connsiteY3099" fmla="*/ 513426 h 3682908"/>
                <a:gd name="connsiteX3100" fmla="*/ 3244904 w 3862373"/>
                <a:gd name="connsiteY3100" fmla="*/ 552512 h 3682908"/>
                <a:gd name="connsiteX3101" fmla="*/ 3205817 w 3862373"/>
                <a:gd name="connsiteY3101" fmla="*/ 591582 h 3682908"/>
                <a:gd name="connsiteX3102" fmla="*/ 3166729 w 3862373"/>
                <a:gd name="connsiteY3102" fmla="*/ 552512 h 3682908"/>
                <a:gd name="connsiteX3103" fmla="*/ 3205817 w 3862373"/>
                <a:gd name="connsiteY3103" fmla="*/ 513426 h 3682908"/>
                <a:gd name="connsiteX3104" fmla="*/ 3111175 w 3862373"/>
                <a:gd name="connsiteY3104" fmla="*/ 513426 h 3682908"/>
                <a:gd name="connsiteX3105" fmla="*/ 3150263 w 3862373"/>
                <a:gd name="connsiteY3105" fmla="*/ 552512 h 3682908"/>
                <a:gd name="connsiteX3106" fmla="*/ 3111175 w 3862373"/>
                <a:gd name="connsiteY3106" fmla="*/ 591582 h 3682908"/>
                <a:gd name="connsiteX3107" fmla="*/ 3072088 w 3862373"/>
                <a:gd name="connsiteY3107" fmla="*/ 552512 h 3682908"/>
                <a:gd name="connsiteX3108" fmla="*/ 3111175 w 3862373"/>
                <a:gd name="connsiteY3108" fmla="*/ 513426 h 3682908"/>
                <a:gd name="connsiteX3109" fmla="*/ 3018902 w 3862373"/>
                <a:gd name="connsiteY3109" fmla="*/ 513426 h 3682908"/>
                <a:gd name="connsiteX3110" fmla="*/ 3057989 w 3862373"/>
                <a:gd name="connsiteY3110" fmla="*/ 552512 h 3682908"/>
                <a:gd name="connsiteX3111" fmla="*/ 3018902 w 3862373"/>
                <a:gd name="connsiteY3111" fmla="*/ 591582 h 3682908"/>
                <a:gd name="connsiteX3112" fmla="*/ 2979815 w 3862373"/>
                <a:gd name="connsiteY3112" fmla="*/ 552512 h 3682908"/>
                <a:gd name="connsiteX3113" fmla="*/ 3018902 w 3862373"/>
                <a:gd name="connsiteY3113" fmla="*/ 513426 h 3682908"/>
                <a:gd name="connsiteX3114" fmla="*/ 2924263 w 3862373"/>
                <a:gd name="connsiteY3114" fmla="*/ 513426 h 3682908"/>
                <a:gd name="connsiteX3115" fmla="*/ 2963349 w 3862373"/>
                <a:gd name="connsiteY3115" fmla="*/ 552512 h 3682908"/>
                <a:gd name="connsiteX3116" fmla="*/ 2924263 w 3862373"/>
                <a:gd name="connsiteY3116" fmla="*/ 591582 h 3682908"/>
                <a:gd name="connsiteX3117" fmla="*/ 2885175 w 3862373"/>
                <a:gd name="connsiteY3117" fmla="*/ 552512 h 3682908"/>
                <a:gd name="connsiteX3118" fmla="*/ 2924263 w 3862373"/>
                <a:gd name="connsiteY3118" fmla="*/ 513426 h 3682908"/>
                <a:gd name="connsiteX3119" fmla="*/ 2831988 w 3862373"/>
                <a:gd name="connsiteY3119" fmla="*/ 513426 h 3682908"/>
                <a:gd name="connsiteX3120" fmla="*/ 2871075 w 3862373"/>
                <a:gd name="connsiteY3120" fmla="*/ 552512 h 3682908"/>
                <a:gd name="connsiteX3121" fmla="*/ 2831988 w 3862373"/>
                <a:gd name="connsiteY3121" fmla="*/ 591582 h 3682908"/>
                <a:gd name="connsiteX3122" fmla="*/ 2792901 w 3862373"/>
                <a:gd name="connsiteY3122" fmla="*/ 552512 h 3682908"/>
                <a:gd name="connsiteX3123" fmla="*/ 2831988 w 3862373"/>
                <a:gd name="connsiteY3123" fmla="*/ 513426 h 3682908"/>
                <a:gd name="connsiteX3124" fmla="*/ 1984971 w 3862373"/>
                <a:gd name="connsiteY3124" fmla="*/ 513426 h 3682908"/>
                <a:gd name="connsiteX3125" fmla="*/ 2024068 w 3862373"/>
                <a:gd name="connsiteY3125" fmla="*/ 552513 h 3682908"/>
                <a:gd name="connsiteX3126" fmla="*/ 1984971 w 3862373"/>
                <a:gd name="connsiteY3126" fmla="*/ 591582 h 3682908"/>
                <a:gd name="connsiteX3127" fmla="*/ 1945873 w 3862373"/>
                <a:gd name="connsiteY3127" fmla="*/ 552513 h 3682908"/>
                <a:gd name="connsiteX3128" fmla="*/ 1984971 w 3862373"/>
                <a:gd name="connsiteY3128" fmla="*/ 513426 h 3682908"/>
                <a:gd name="connsiteX3129" fmla="*/ 1890340 w 3862373"/>
                <a:gd name="connsiteY3129" fmla="*/ 513426 h 3682908"/>
                <a:gd name="connsiteX3130" fmla="*/ 1929413 w 3862373"/>
                <a:gd name="connsiteY3130" fmla="*/ 552513 h 3682908"/>
                <a:gd name="connsiteX3131" fmla="*/ 1890340 w 3862373"/>
                <a:gd name="connsiteY3131" fmla="*/ 591582 h 3682908"/>
                <a:gd name="connsiteX3132" fmla="*/ 1851255 w 3862373"/>
                <a:gd name="connsiteY3132" fmla="*/ 552513 h 3682908"/>
                <a:gd name="connsiteX3133" fmla="*/ 1890340 w 3862373"/>
                <a:gd name="connsiteY3133" fmla="*/ 513426 h 3682908"/>
                <a:gd name="connsiteX3134" fmla="*/ 1798073 w 3862373"/>
                <a:gd name="connsiteY3134" fmla="*/ 513426 h 3682908"/>
                <a:gd name="connsiteX3135" fmla="*/ 1837149 w 3862373"/>
                <a:gd name="connsiteY3135" fmla="*/ 552513 h 3682908"/>
                <a:gd name="connsiteX3136" fmla="*/ 1798073 w 3862373"/>
                <a:gd name="connsiteY3136" fmla="*/ 591582 h 3682908"/>
                <a:gd name="connsiteX3137" fmla="*/ 1758966 w 3862373"/>
                <a:gd name="connsiteY3137" fmla="*/ 552513 h 3682908"/>
                <a:gd name="connsiteX3138" fmla="*/ 1798073 w 3862373"/>
                <a:gd name="connsiteY3138" fmla="*/ 513426 h 3682908"/>
                <a:gd name="connsiteX3139" fmla="*/ 1703432 w 3862373"/>
                <a:gd name="connsiteY3139" fmla="*/ 513426 h 3682908"/>
                <a:gd name="connsiteX3140" fmla="*/ 1742522 w 3862373"/>
                <a:gd name="connsiteY3140" fmla="*/ 552513 h 3682908"/>
                <a:gd name="connsiteX3141" fmla="*/ 1703432 w 3862373"/>
                <a:gd name="connsiteY3141" fmla="*/ 591582 h 3682908"/>
                <a:gd name="connsiteX3142" fmla="*/ 1664351 w 3862373"/>
                <a:gd name="connsiteY3142" fmla="*/ 552513 h 3682908"/>
                <a:gd name="connsiteX3143" fmla="*/ 1703432 w 3862373"/>
                <a:gd name="connsiteY3143" fmla="*/ 513426 h 3682908"/>
                <a:gd name="connsiteX3144" fmla="*/ 1611151 w 3862373"/>
                <a:gd name="connsiteY3144" fmla="*/ 513426 h 3682908"/>
                <a:gd name="connsiteX3145" fmla="*/ 1650245 w 3862373"/>
                <a:gd name="connsiteY3145" fmla="*/ 552513 h 3682908"/>
                <a:gd name="connsiteX3146" fmla="*/ 1611151 w 3862373"/>
                <a:gd name="connsiteY3146" fmla="*/ 591582 h 3682908"/>
                <a:gd name="connsiteX3147" fmla="*/ 1572147 w 3862373"/>
                <a:gd name="connsiteY3147" fmla="*/ 552513 h 3682908"/>
                <a:gd name="connsiteX3148" fmla="*/ 1611151 w 3862373"/>
                <a:gd name="connsiteY3148" fmla="*/ 513426 h 3682908"/>
                <a:gd name="connsiteX3149" fmla="*/ 1232682 w 3862373"/>
                <a:gd name="connsiteY3149" fmla="*/ 513426 h 3682908"/>
                <a:gd name="connsiteX3150" fmla="*/ 1271755 w 3862373"/>
                <a:gd name="connsiteY3150" fmla="*/ 552513 h 3682908"/>
                <a:gd name="connsiteX3151" fmla="*/ 1232682 w 3862373"/>
                <a:gd name="connsiteY3151" fmla="*/ 591582 h 3682908"/>
                <a:gd name="connsiteX3152" fmla="*/ 1193598 w 3862373"/>
                <a:gd name="connsiteY3152" fmla="*/ 552513 h 3682908"/>
                <a:gd name="connsiteX3153" fmla="*/ 1232682 w 3862373"/>
                <a:gd name="connsiteY3153" fmla="*/ 513426 h 3682908"/>
                <a:gd name="connsiteX3154" fmla="*/ 1142769 w 3862373"/>
                <a:gd name="connsiteY3154" fmla="*/ 513426 h 3682908"/>
                <a:gd name="connsiteX3155" fmla="*/ 1181859 w 3862373"/>
                <a:gd name="connsiteY3155" fmla="*/ 552513 h 3682908"/>
                <a:gd name="connsiteX3156" fmla="*/ 1142769 w 3862373"/>
                <a:gd name="connsiteY3156" fmla="*/ 591582 h 3682908"/>
                <a:gd name="connsiteX3157" fmla="*/ 1103669 w 3862373"/>
                <a:gd name="connsiteY3157" fmla="*/ 552513 h 3682908"/>
                <a:gd name="connsiteX3158" fmla="*/ 1142769 w 3862373"/>
                <a:gd name="connsiteY3158" fmla="*/ 513426 h 3682908"/>
                <a:gd name="connsiteX3159" fmla="*/ 1045741 w 3862373"/>
                <a:gd name="connsiteY3159" fmla="*/ 513426 h 3682908"/>
                <a:gd name="connsiteX3160" fmla="*/ 1084832 w 3862373"/>
                <a:gd name="connsiteY3160" fmla="*/ 552513 h 3682908"/>
                <a:gd name="connsiteX3161" fmla="*/ 1045741 w 3862373"/>
                <a:gd name="connsiteY3161" fmla="*/ 591582 h 3682908"/>
                <a:gd name="connsiteX3162" fmla="*/ 1006661 w 3862373"/>
                <a:gd name="connsiteY3162" fmla="*/ 552513 h 3682908"/>
                <a:gd name="connsiteX3163" fmla="*/ 1045741 w 3862373"/>
                <a:gd name="connsiteY3163" fmla="*/ 513426 h 3682908"/>
                <a:gd name="connsiteX3164" fmla="*/ 951119 w 3862373"/>
                <a:gd name="connsiteY3164" fmla="*/ 513426 h 3682908"/>
                <a:gd name="connsiteX3165" fmla="*/ 990197 w 3862373"/>
                <a:gd name="connsiteY3165" fmla="*/ 552513 h 3682908"/>
                <a:gd name="connsiteX3166" fmla="*/ 951119 w 3862373"/>
                <a:gd name="connsiteY3166" fmla="*/ 591582 h 3682908"/>
                <a:gd name="connsiteX3167" fmla="*/ 912036 w 3862373"/>
                <a:gd name="connsiteY3167" fmla="*/ 552513 h 3682908"/>
                <a:gd name="connsiteX3168" fmla="*/ 951119 w 3862373"/>
                <a:gd name="connsiteY3168" fmla="*/ 513426 h 3682908"/>
                <a:gd name="connsiteX3169" fmla="*/ 856494 w 3862373"/>
                <a:gd name="connsiteY3169" fmla="*/ 513426 h 3682908"/>
                <a:gd name="connsiteX3170" fmla="*/ 895574 w 3862373"/>
                <a:gd name="connsiteY3170" fmla="*/ 552513 h 3682908"/>
                <a:gd name="connsiteX3171" fmla="*/ 856494 w 3862373"/>
                <a:gd name="connsiteY3171" fmla="*/ 591582 h 3682908"/>
                <a:gd name="connsiteX3172" fmla="*/ 817413 w 3862373"/>
                <a:gd name="connsiteY3172" fmla="*/ 552513 h 3682908"/>
                <a:gd name="connsiteX3173" fmla="*/ 856494 w 3862373"/>
                <a:gd name="connsiteY3173" fmla="*/ 513426 h 3682908"/>
                <a:gd name="connsiteX3174" fmla="*/ 764235 w 3862373"/>
                <a:gd name="connsiteY3174" fmla="*/ 513426 h 3682908"/>
                <a:gd name="connsiteX3175" fmla="*/ 803316 w 3862373"/>
                <a:gd name="connsiteY3175" fmla="*/ 552513 h 3682908"/>
                <a:gd name="connsiteX3176" fmla="*/ 764235 w 3862373"/>
                <a:gd name="connsiteY3176" fmla="*/ 591582 h 3682908"/>
                <a:gd name="connsiteX3177" fmla="*/ 725152 w 3862373"/>
                <a:gd name="connsiteY3177" fmla="*/ 552513 h 3682908"/>
                <a:gd name="connsiteX3178" fmla="*/ 764235 w 3862373"/>
                <a:gd name="connsiteY3178" fmla="*/ 513426 h 3682908"/>
                <a:gd name="connsiteX3179" fmla="*/ 669584 w 3862373"/>
                <a:gd name="connsiteY3179" fmla="*/ 513426 h 3682908"/>
                <a:gd name="connsiteX3180" fmla="*/ 708691 w 3862373"/>
                <a:gd name="connsiteY3180" fmla="*/ 552513 h 3682908"/>
                <a:gd name="connsiteX3181" fmla="*/ 669584 w 3862373"/>
                <a:gd name="connsiteY3181" fmla="*/ 591582 h 3682908"/>
                <a:gd name="connsiteX3182" fmla="*/ 630513 w 3862373"/>
                <a:gd name="connsiteY3182" fmla="*/ 552513 h 3682908"/>
                <a:gd name="connsiteX3183" fmla="*/ 669584 w 3862373"/>
                <a:gd name="connsiteY3183" fmla="*/ 513426 h 3682908"/>
                <a:gd name="connsiteX3184" fmla="*/ 577307 w 3862373"/>
                <a:gd name="connsiteY3184" fmla="*/ 513426 h 3682908"/>
                <a:gd name="connsiteX3185" fmla="*/ 616408 w 3862373"/>
                <a:gd name="connsiteY3185" fmla="*/ 552513 h 3682908"/>
                <a:gd name="connsiteX3186" fmla="*/ 577307 w 3862373"/>
                <a:gd name="connsiteY3186" fmla="*/ 591582 h 3682908"/>
                <a:gd name="connsiteX3187" fmla="*/ 538207 w 3862373"/>
                <a:gd name="connsiteY3187" fmla="*/ 552513 h 3682908"/>
                <a:gd name="connsiteX3188" fmla="*/ 577307 w 3862373"/>
                <a:gd name="connsiteY3188" fmla="*/ 513426 h 3682908"/>
                <a:gd name="connsiteX3189" fmla="*/ 485015 w 3862373"/>
                <a:gd name="connsiteY3189" fmla="*/ 513426 h 3682908"/>
                <a:gd name="connsiteX3190" fmla="*/ 524104 w 3862373"/>
                <a:gd name="connsiteY3190" fmla="*/ 552513 h 3682908"/>
                <a:gd name="connsiteX3191" fmla="*/ 485015 w 3862373"/>
                <a:gd name="connsiteY3191" fmla="*/ 591582 h 3682908"/>
                <a:gd name="connsiteX3192" fmla="*/ 445948 w 3862373"/>
                <a:gd name="connsiteY3192" fmla="*/ 552513 h 3682908"/>
                <a:gd name="connsiteX3193" fmla="*/ 485015 w 3862373"/>
                <a:gd name="connsiteY3193" fmla="*/ 513426 h 3682908"/>
                <a:gd name="connsiteX3194" fmla="*/ 390371 w 3862373"/>
                <a:gd name="connsiteY3194" fmla="*/ 513426 h 3682908"/>
                <a:gd name="connsiteX3195" fmla="*/ 429471 w 3862373"/>
                <a:gd name="connsiteY3195" fmla="*/ 552513 h 3682908"/>
                <a:gd name="connsiteX3196" fmla="*/ 390371 w 3862373"/>
                <a:gd name="connsiteY3196" fmla="*/ 591582 h 3682908"/>
                <a:gd name="connsiteX3197" fmla="*/ 351303 w 3862373"/>
                <a:gd name="connsiteY3197" fmla="*/ 552513 h 3682908"/>
                <a:gd name="connsiteX3198" fmla="*/ 390371 w 3862373"/>
                <a:gd name="connsiteY3198" fmla="*/ 513426 h 3682908"/>
                <a:gd name="connsiteX3199" fmla="*/ 409794 w 3862373"/>
                <a:gd name="connsiteY3199" fmla="*/ 438656 h 3682908"/>
                <a:gd name="connsiteX3200" fmla="*/ 418018 w 3862373"/>
                <a:gd name="connsiteY3200" fmla="*/ 442062 h 3682908"/>
                <a:gd name="connsiteX3201" fmla="*/ 429475 w 3862373"/>
                <a:gd name="connsiteY3201" fmla="*/ 469700 h 3682908"/>
                <a:gd name="connsiteX3202" fmla="*/ 390371 w 3862373"/>
                <a:gd name="connsiteY3202" fmla="*/ 508788 h 3682908"/>
                <a:gd name="connsiteX3203" fmla="*/ 362754 w 3862373"/>
                <a:gd name="connsiteY3203" fmla="*/ 497339 h 3682908"/>
                <a:gd name="connsiteX3204" fmla="*/ 360783 w 3862373"/>
                <a:gd name="connsiteY3204" fmla="*/ 492581 h 3682908"/>
                <a:gd name="connsiteX3205" fmla="*/ 3111175 w 3862373"/>
                <a:gd name="connsiteY3205" fmla="*/ 430614 h 3682908"/>
                <a:gd name="connsiteX3206" fmla="*/ 3150263 w 3862373"/>
                <a:gd name="connsiteY3206" fmla="*/ 469701 h 3682908"/>
                <a:gd name="connsiteX3207" fmla="*/ 3111175 w 3862373"/>
                <a:gd name="connsiteY3207" fmla="*/ 508790 h 3682908"/>
                <a:gd name="connsiteX3208" fmla="*/ 3072088 w 3862373"/>
                <a:gd name="connsiteY3208" fmla="*/ 469701 h 3682908"/>
                <a:gd name="connsiteX3209" fmla="*/ 3111175 w 3862373"/>
                <a:gd name="connsiteY3209" fmla="*/ 430614 h 3682908"/>
                <a:gd name="connsiteX3210" fmla="*/ 3018902 w 3862373"/>
                <a:gd name="connsiteY3210" fmla="*/ 430614 h 3682908"/>
                <a:gd name="connsiteX3211" fmla="*/ 3057989 w 3862373"/>
                <a:gd name="connsiteY3211" fmla="*/ 469701 h 3682908"/>
                <a:gd name="connsiteX3212" fmla="*/ 3018902 w 3862373"/>
                <a:gd name="connsiteY3212" fmla="*/ 508790 h 3682908"/>
                <a:gd name="connsiteX3213" fmla="*/ 2979815 w 3862373"/>
                <a:gd name="connsiteY3213" fmla="*/ 469701 h 3682908"/>
                <a:gd name="connsiteX3214" fmla="*/ 3018902 w 3862373"/>
                <a:gd name="connsiteY3214" fmla="*/ 430614 h 3682908"/>
                <a:gd name="connsiteX3215" fmla="*/ 2924263 w 3862373"/>
                <a:gd name="connsiteY3215" fmla="*/ 430613 h 3682908"/>
                <a:gd name="connsiteX3216" fmla="*/ 2963349 w 3862373"/>
                <a:gd name="connsiteY3216" fmla="*/ 469699 h 3682908"/>
                <a:gd name="connsiteX3217" fmla="*/ 2924263 w 3862373"/>
                <a:gd name="connsiteY3217" fmla="*/ 508788 h 3682908"/>
                <a:gd name="connsiteX3218" fmla="*/ 2885175 w 3862373"/>
                <a:gd name="connsiteY3218" fmla="*/ 469699 h 3682908"/>
                <a:gd name="connsiteX3219" fmla="*/ 2924263 w 3862373"/>
                <a:gd name="connsiteY3219" fmla="*/ 430613 h 3682908"/>
                <a:gd name="connsiteX3220" fmla="*/ 2079618 w 3862373"/>
                <a:gd name="connsiteY3220" fmla="*/ 430613 h 3682908"/>
                <a:gd name="connsiteX3221" fmla="*/ 2118703 w 3862373"/>
                <a:gd name="connsiteY3221" fmla="*/ 469699 h 3682908"/>
                <a:gd name="connsiteX3222" fmla="*/ 2079618 w 3862373"/>
                <a:gd name="connsiteY3222" fmla="*/ 508788 h 3682908"/>
                <a:gd name="connsiteX3223" fmla="*/ 2040537 w 3862373"/>
                <a:gd name="connsiteY3223" fmla="*/ 469699 h 3682908"/>
                <a:gd name="connsiteX3224" fmla="*/ 2079618 w 3862373"/>
                <a:gd name="connsiteY3224" fmla="*/ 430613 h 3682908"/>
                <a:gd name="connsiteX3225" fmla="*/ 1984971 w 3862373"/>
                <a:gd name="connsiteY3225" fmla="*/ 430613 h 3682908"/>
                <a:gd name="connsiteX3226" fmla="*/ 2024068 w 3862373"/>
                <a:gd name="connsiteY3226" fmla="*/ 469699 h 3682908"/>
                <a:gd name="connsiteX3227" fmla="*/ 1984971 w 3862373"/>
                <a:gd name="connsiteY3227" fmla="*/ 508788 h 3682908"/>
                <a:gd name="connsiteX3228" fmla="*/ 1945873 w 3862373"/>
                <a:gd name="connsiteY3228" fmla="*/ 469699 h 3682908"/>
                <a:gd name="connsiteX3229" fmla="*/ 1984971 w 3862373"/>
                <a:gd name="connsiteY3229" fmla="*/ 430613 h 3682908"/>
                <a:gd name="connsiteX3230" fmla="*/ 1890340 w 3862373"/>
                <a:gd name="connsiteY3230" fmla="*/ 430613 h 3682908"/>
                <a:gd name="connsiteX3231" fmla="*/ 1929413 w 3862373"/>
                <a:gd name="connsiteY3231" fmla="*/ 469699 h 3682908"/>
                <a:gd name="connsiteX3232" fmla="*/ 1890340 w 3862373"/>
                <a:gd name="connsiteY3232" fmla="*/ 508788 h 3682908"/>
                <a:gd name="connsiteX3233" fmla="*/ 1851255 w 3862373"/>
                <a:gd name="connsiteY3233" fmla="*/ 469699 h 3682908"/>
                <a:gd name="connsiteX3234" fmla="*/ 1890340 w 3862373"/>
                <a:gd name="connsiteY3234" fmla="*/ 430613 h 3682908"/>
                <a:gd name="connsiteX3235" fmla="*/ 1798073 w 3862373"/>
                <a:gd name="connsiteY3235" fmla="*/ 430613 h 3682908"/>
                <a:gd name="connsiteX3236" fmla="*/ 1837149 w 3862373"/>
                <a:gd name="connsiteY3236" fmla="*/ 469699 h 3682908"/>
                <a:gd name="connsiteX3237" fmla="*/ 1798073 w 3862373"/>
                <a:gd name="connsiteY3237" fmla="*/ 508788 h 3682908"/>
                <a:gd name="connsiteX3238" fmla="*/ 1758966 w 3862373"/>
                <a:gd name="connsiteY3238" fmla="*/ 469699 h 3682908"/>
                <a:gd name="connsiteX3239" fmla="*/ 1798073 w 3862373"/>
                <a:gd name="connsiteY3239" fmla="*/ 430613 h 3682908"/>
                <a:gd name="connsiteX3240" fmla="*/ 1703435 w 3862373"/>
                <a:gd name="connsiteY3240" fmla="*/ 430613 h 3682908"/>
                <a:gd name="connsiteX3241" fmla="*/ 1742524 w 3862373"/>
                <a:gd name="connsiteY3241" fmla="*/ 469699 h 3682908"/>
                <a:gd name="connsiteX3242" fmla="*/ 1703435 w 3862373"/>
                <a:gd name="connsiteY3242" fmla="*/ 508788 h 3682908"/>
                <a:gd name="connsiteX3243" fmla="*/ 1664351 w 3862373"/>
                <a:gd name="connsiteY3243" fmla="*/ 469699 h 3682908"/>
                <a:gd name="connsiteX3244" fmla="*/ 1703435 w 3862373"/>
                <a:gd name="connsiteY3244" fmla="*/ 430613 h 3682908"/>
                <a:gd name="connsiteX3245" fmla="*/ 1611151 w 3862373"/>
                <a:gd name="connsiteY3245" fmla="*/ 430613 h 3682908"/>
                <a:gd name="connsiteX3246" fmla="*/ 1650245 w 3862373"/>
                <a:gd name="connsiteY3246" fmla="*/ 469699 h 3682908"/>
                <a:gd name="connsiteX3247" fmla="*/ 1611151 w 3862373"/>
                <a:gd name="connsiteY3247" fmla="*/ 508788 h 3682908"/>
                <a:gd name="connsiteX3248" fmla="*/ 1572151 w 3862373"/>
                <a:gd name="connsiteY3248" fmla="*/ 469699 h 3682908"/>
                <a:gd name="connsiteX3249" fmla="*/ 1611151 w 3862373"/>
                <a:gd name="connsiteY3249" fmla="*/ 430613 h 3682908"/>
                <a:gd name="connsiteX3250" fmla="*/ 1516598 w 3862373"/>
                <a:gd name="connsiteY3250" fmla="*/ 430613 h 3682908"/>
                <a:gd name="connsiteX3251" fmla="*/ 1555687 w 3862373"/>
                <a:gd name="connsiteY3251" fmla="*/ 469699 h 3682908"/>
                <a:gd name="connsiteX3252" fmla="*/ 1516598 w 3862373"/>
                <a:gd name="connsiteY3252" fmla="*/ 508788 h 3682908"/>
                <a:gd name="connsiteX3253" fmla="*/ 1477507 w 3862373"/>
                <a:gd name="connsiteY3253" fmla="*/ 469699 h 3682908"/>
                <a:gd name="connsiteX3254" fmla="*/ 1516598 w 3862373"/>
                <a:gd name="connsiteY3254" fmla="*/ 430613 h 3682908"/>
                <a:gd name="connsiteX3255" fmla="*/ 1045749 w 3862373"/>
                <a:gd name="connsiteY3255" fmla="*/ 430613 h 3682908"/>
                <a:gd name="connsiteX3256" fmla="*/ 1084837 w 3862373"/>
                <a:gd name="connsiteY3256" fmla="*/ 469699 h 3682908"/>
                <a:gd name="connsiteX3257" fmla="*/ 1045749 w 3862373"/>
                <a:gd name="connsiteY3257" fmla="*/ 508788 h 3682908"/>
                <a:gd name="connsiteX3258" fmla="*/ 1006666 w 3862373"/>
                <a:gd name="connsiteY3258" fmla="*/ 469699 h 3682908"/>
                <a:gd name="connsiteX3259" fmla="*/ 1045749 w 3862373"/>
                <a:gd name="connsiteY3259" fmla="*/ 430613 h 3682908"/>
                <a:gd name="connsiteX3260" fmla="*/ 951124 w 3862373"/>
                <a:gd name="connsiteY3260" fmla="*/ 430613 h 3682908"/>
                <a:gd name="connsiteX3261" fmla="*/ 990202 w 3862373"/>
                <a:gd name="connsiteY3261" fmla="*/ 469699 h 3682908"/>
                <a:gd name="connsiteX3262" fmla="*/ 951124 w 3862373"/>
                <a:gd name="connsiteY3262" fmla="*/ 508788 h 3682908"/>
                <a:gd name="connsiteX3263" fmla="*/ 912041 w 3862373"/>
                <a:gd name="connsiteY3263" fmla="*/ 469699 h 3682908"/>
                <a:gd name="connsiteX3264" fmla="*/ 951124 w 3862373"/>
                <a:gd name="connsiteY3264" fmla="*/ 430613 h 3682908"/>
                <a:gd name="connsiteX3265" fmla="*/ 856499 w 3862373"/>
                <a:gd name="connsiteY3265" fmla="*/ 430613 h 3682908"/>
                <a:gd name="connsiteX3266" fmla="*/ 895578 w 3862373"/>
                <a:gd name="connsiteY3266" fmla="*/ 469699 h 3682908"/>
                <a:gd name="connsiteX3267" fmla="*/ 856499 w 3862373"/>
                <a:gd name="connsiteY3267" fmla="*/ 508788 h 3682908"/>
                <a:gd name="connsiteX3268" fmla="*/ 817418 w 3862373"/>
                <a:gd name="connsiteY3268" fmla="*/ 469699 h 3682908"/>
                <a:gd name="connsiteX3269" fmla="*/ 856499 w 3862373"/>
                <a:gd name="connsiteY3269" fmla="*/ 430613 h 3682908"/>
                <a:gd name="connsiteX3270" fmla="*/ 764240 w 3862373"/>
                <a:gd name="connsiteY3270" fmla="*/ 430613 h 3682908"/>
                <a:gd name="connsiteX3271" fmla="*/ 803321 w 3862373"/>
                <a:gd name="connsiteY3271" fmla="*/ 469699 h 3682908"/>
                <a:gd name="connsiteX3272" fmla="*/ 764240 w 3862373"/>
                <a:gd name="connsiteY3272" fmla="*/ 508788 h 3682908"/>
                <a:gd name="connsiteX3273" fmla="*/ 725157 w 3862373"/>
                <a:gd name="connsiteY3273" fmla="*/ 469699 h 3682908"/>
                <a:gd name="connsiteX3274" fmla="*/ 764240 w 3862373"/>
                <a:gd name="connsiteY3274" fmla="*/ 430613 h 3682908"/>
                <a:gd name="connsiteX3275" fmla="*/ 669597 w 3862373"/>
                <a:gd name="connsiteY3275" fmla="*/ 430613 h 3682908"/>
                <a:gd name="connsiteX3276" fmla="*/ 708695 w 3862373"/>
                <a:gd name="connsiteY3276" fmla="*/ 469699 h 3682908"/>
                <a:gd name="connsiteX3277" fmla="*/ 669597 w 3862373"/>
                <a:gd name="connsiteY3277" fmla="*/ 508788 h 3682908"/>
                <a:gd name="connsiteX3278" fmla="*/ 630517 w 3862373"/>
                <a:gd name="connsiteY3278" fmla="*/ 469699 h 3682908"/>
                <a:gd name="connsiteX3279" fmla="*/ 669597 w 3862373"/>
                <a:gd name="connsiteY3279" fmla="*/ 430613 h 3682908"/>
                <a:gd name="connsiteX3280" fmla="*/ 577311 w 3862373"/>
                <a:gd name="connsiteY3280" fmla="*/ 430613 h 3682908"/>
                <a:gd name="connsiteX3281" fmla="*/ 616412 w 3862373"/>
                <a:gd name="connsiteY3281" fmla="*/ 469700 h 3682908"/>
                <a:gd name="connsiteX3282" fmla="*/ 577311 w 3862373"/>
                <a:gd name="connsiteY3282" fmla="*/ 508788 h 3682908"/>
                <a:gd name="connsiteX3283" fmla="*/ 538213 w 3862373"/>
                <a:gd name="connsiteY3283" fmla="*/ 469700 h 3682908"/>
                <a:gd name="connsiteX3284" fmla="*/ 577311 w 3862373"/>
                <a:gd name="connsiteY3284" fmla="*/ 430613 h 3682908"/>
                <a:gd name="connsiteX3285" fmla="*/ 485025 w 3862373"/>
                <a:gd name="connsiteY3285" fmla="*/ 430613 h 3682908"/>
                <a:gd name="connsiteX3286" fmla="*/ 524109 w 3862373"/>
                <a:gd name="connsiteY3286" fmla="*/ 469700 h 3682908"/>
                <a:gd name="connsiteX3287" fmla="*/ 485025 w 3862373"/>
                <a:gd name="connsiteY3287" fmla="*/ 508788 h 3682908"/>
                <a:gd name="connsiteX3288" fmla="*/ 445951 w 3862373"/>
                <a:gd name="connsiteY3288" fmla="*/ 469700 h 3682908"/>
                <a:gd name="connsiteX3289" fmla="*/ 485025 w 3862373"/>
                <a:gd name="connsiteY3289" fmla="*/ 430613 h 3682908"/>
                <a:gd name="connsiteX3290" fmla="*/ 493081 w 3862373"/>
                <a:gd name="connsiteY3290" fmla="*/ 353508 h 3682908"/>
                <a:gd name="connsiteX3291" fmla="*/ 512664 w 3862373"/>
                <a:gd name="connsiteY3291" fmla="*/ 361620 h 3682908"/>
                <a:gd name="connsiteX3292" fmla="*/ 524111 w 3862373"/>
                <a:gd name="connsiteY3292" fmla="*/ 389259 h 3682908"/>
                <a:gd name="connsiteX3293" fmla="*/ 485026 w 3862373"/>
                <a:gd name="connsiteY3293" fmla="*/ 428346 h 3682908"/>
                <a:gd name="connsiteX3294" fmla="*/ 457392 w 3862373"/>
                <a:gd name="connsiteY3294" fmla="*/ 416897 h 3682908"/>
                <a:gd name="connsiteX3295" fmla="*/ 448688 w 3862373"/>
                <a:gd name="connsiteY3295" fmla="*/ 395861 h 3682908"/>
                <a:gd name="connsiteX3296" fmla="*/ 459172 w 3862373"/>
                <a:gd name="connsiteY3296" fmla="*/ 384326 h 3682908"/>
                <a:gd name="connsiteX3297" fmla="*/ 2079618 w 3862373"/>
                <a:gd name="connsiteY3297" fmla="*/ 350171 h 3682908"/>
                <a:gd name="connsiteX3298" fmla="*/ 2118703 w 3862373"/>
                <a:gd name="connsiteY3298" fmla="*/ 389259 h 3682908"/>
                <a:gd name="connsiteX3299" fmla="*/ 2079618 w 3862373"/>
                <a:gd name="connsiteY3299" fmla="*/ 428346 h 3682908"/>
                <a:gd name="connsiteX3300" fmla="*/ 2040537 w 3862373"/>
                <a:gd name="connsiteY3300" fmla="*/ 389259 h 3682908"/>
                <a:gd name="connsiteX3301" fmla="*/ 2079618 w 3862373"/>
                <a:gd name="connsiteY3301" fmla="*/ 350171 h 3682908"/>
                <a:gd name="connsiteX3302" fmla="*/ 1984971 w 3862373"/>
                <a:gd name="connsiteY3302" fmla="*/ 350171 h 3682908"/>
                <a:gd name="connsiteX3303" fmla="*/ 2024068 w 3862373"/>
                <a:gd name="connsiteY3303" fmla="*/ 389259 h 3682908"/>
                <a:gd name="connsiteX3304" fmla="*/ 1984971 w 3862373"/>
                <a:gd name="connsiteY3304" fmla="*/ 428346 h 3682908"/>
                <a:gd name="connsiteX3305" fmla="*/ 1945873 w 3862373"/>
                <a:gd name="connsiteY3305" fmla="*/ 389259 h 3682908"/>
                <a:gd name="connsiteX3306" fmla="*/ 1984971 w 3862373"/>
                <a:gd name="connsiteY3306" fmla="*/ 350171 h 3682908"/>
                <a:gd name="connsiteX3307" fmla="*/ 1890340 w 3862373"/>
                <a:gd name="connsiteY3307" fmla="*/ 350171 h 3682908"/>
                <a:gd name="connsiteX3308" fmla="*/ 1929413 w 3862373"/>
                <a:gd name="connsiteY3308" fmla="*/ 389259 h 3682908"/>
                <a:gd name="connsiteX3309" fmla="*/ 1890340 w 3862373"/>
                <a:gd name="connsiteY3309" fmla="*/ 428346 h 3682908"/>
                <a:gd name="connsiteX3310" fmla="*/ 1851255 w 3862373"/>
                <a:gd name="connsiteY3310" fmla="*/ 389259 h 3682908"/>
                <a:gd name="connsiteX3311" fmla="*/ 1890340 w 3862373"/>
                <a:gd name="connsiteY3311" fmla="*/ 350171 h 3682908"/>
                <a:gd name="connsiteX3312" fmla="*/ 1798073 w 3862373"/>
                <a:gd name="connsiteY3312" fmla="*/ 350171 h 3682908"/>
                <a:gd name="connsiteX3313" fmla="*/ 1837149 w 3862373"/>
                <a:gd name="connsiteY3313" fmla="*/ 389259 h 3682908"/>
                <a:gd name="connsiteX3314" fmla="*/ 1798073 w 3862373"/>
                <a:gd name="connsiteY3314" fmla="*/ 428346 h 3682908"/>
                <a:gd name="connsiteX3315" fmla="*/ 1758966 w 3862373"/>
                <a:gd name="connsiteY3315" fmla="*/ 389259 h 3682908"/>
                <a:gd name="connsiteX3316" fmla="*/ 1798073 w 3862373"/>
                <a:gd name="connsiteY3316" fmla="*/ 350171 h 3682908"/>
                <a:gd name="connsiteX3317" fmla="*/ 1703435 w 3862373"/>
                <a:gd name="connsiteY3317" fmla="*/ 350171 h 3682908"/>
                <a:gd name="connsiteX3318" fmla="*/ 1742524 w 3862373"/>
                <a:gd name="connsiteY3318" fmla="*/ 389259 h 3682908"/>
                <a:gd name="connsiteX3319" fmla="*/ 1703435 w 3862373"/>
                <a:gd name="connsiteY3319" fmla="*/ 428346 h 3682908"/>
                <a:gd name="connsiteX3320" fmla="*/ 1664351 w 3862373"/>
                <a:gd name="connsiteY3320" fmla="*/ 389259 h 3682908"/>
                <a:gd name="connsiteX3321" fmla="*/ 1703435 w 3862373"/>
                <a:gd name="connsiteY3321" fmla="*/ 350171 h 3682908"/>
                <a:gd name="connsiteX3322" fmla="*/ 1611151 w 3862373"/>
                <a:gd name="connsiteY3322" fmla="*/ 350171 h 3682908"/>
                <a:gd name="connsiteX3323" fmla="*/ 1650245 w 3862373"/>
                <a:gd name="connsiteY3323" fmla="*/ 389259 h 3682908"/>
                <a:gd name="connsiteX3324" fmla="*/ 1611151 w 3862373"/>
                <a:gd name="connsiteY3324" fmla="*/ 428346 h 3682908"/>
                <a:gd name="connsiteX3325" fmla="*/ 1572155 w 3862373"/>
                <a:gd name="connsiteY3325" fmla="*/ 389259 h 3682908"/>
                <a:gd name="connsiteX3326" fmla="*/ 1611151 w 3862373"/>
                <a:gd name="connsiteY3326" fmla="*/ 350171 h 3682908"/>
                <a:gd name="connsiteX3327" fmla="*/ 1516602 w 3862373"/>
                <a:gd name="connsiteY3327" fmla="*/ 350171 h 3682908"/>
                <a:gd name="connsiteX3328" fmla="*/ 1555690 w 3862373"/>
                <a:gd name="connsiteY3328" fmla="*/ 389259 h 3682908"/>
                <a:gd name="connsiteX3329" fmla="*/ 1516602 w 3862373"/>
                <a:gd name="connsiteY3329" fmla="*/ 428346 h 3682908"/>
                <a:gd name="connsiteX3330" fmla="*/ 1477510 w 3862373"/>
                <a:gd name="connsiteY3330" fmla="*/ 389259 h 3682908"/>
                <a:gd name="connsiteX3331" fmla="*/ 1516602 w 3862373"/>
                <a:gd name="connsiteY3331" fmla="*/ 350171 h 3682908"/>
                <a:gd name="connsiteX3332" fmla="*/ 951124 w 3862373"/>
                <a:gd name="connsiteY3332" fmla="*/ 350171 h 3682908"/>
                <a:gd name="connsiteX3333" fmla="*/ 990204 w 3862373"/>
                <a:gd name="connsiteY3333" fmla="*/ 389259 h 3682908"/>
                <a:gd name="connsiteX3334" fmla="*/ 951124 w 3862373"/>
                <a:gd name="connsiteY3334" fmla="*/ 428346 h 3682908"/>
                <a:gd name="connsiteX3335" fmla="*/ 912042 w 3862373"/>
                <a:gd name="connsiteY3335" fmla="*/ 389259 h 3682908"/>
                <a:gd name="connsiteX3336" fmla="*/ 951124 w 3862373"/>
                <a:gd name="connsiteY3336" fmla="*/ 350171 h 3682908"/>
                <a:gd name="connsiteX3337" fmla="*/ 856501 w 3862373"/>
                <a:gd name="connsiteY3337" fmla="*/ 350171 h 3682908"/>
                <a:gd name="connsiteX3338" fmla="*/ 895581 w 3862373"/>
                <a:gd name="connsiteY3338" fmla="*/ 389259 h 3682908"/>
                <a:gd name="connsiteX3339" fmla="*/ 856501 w 3862373"/>
                <a:gd name="connsiteY3339" fmla="*/ 428346 h 3682908"/>
                <a:gd name="connsiteX3340" fmla="*/ 817421 w 3862373"/>
                <a:gd name="connsiteY3340" fmla="*/ 389259 h 3682908"/>
                <a:gd name="connsiteX3341" fmla="*/ 856501 w 3862373"/>
                <a:gd name="connsiteY3341" fmla="*/ 350171 h 3682908"/>
                <a:gd name="connsiteX3342" fmla="*/ 764243 w 3862373"/>
                <a:gd name="connsiteY3342" fmla="*/ 350171 h 3682908"/>
                <a:gd name="connsiteX3343" fmla="*/ 803324 w 3862373"/>
                <a:gd name="connsiteY3343" fmla="*/ 389259 h 3682908"/>
                <a:gd name="connsiteX3344" fmla="*/ 764243 w 3862373"/>
                <a:gd name="connsiteY3344" fmla="*/ 428346 h 3682908"/>
                <a:gd name="connsiteX3345" fmla="*/ 725160 w 3862373"/>
                <a:gd name="connsiteY3345" fmla="*/ 389259 h 3682908"/>
                <a:gd name="connsiteX3346" fmla="*/ 764243 w 3862373"/>
                <a:gd name="connsiteY3346" fmla="*/ 350171 h 3682908"/>
                <a:gd name="connsiteX3347" fmla="*/ 669597 w 3862373"/>
                <a:gd name="connsiteY3347" fmla="*/ 350171 h 3682908"/>
                <a:gd name="connsiteX3348" fmla="*/ 708698 w 3862373"/>
                <a:gd name="connsiteY3348" fmla="*/ 389259 h 3682908"/>
                <a:gd name="connsiteX3349" fmla="*/ 669597 w 3862373"/>
                <a:gd name="connsiteY3349" fmla="*/ 428346 h 3682908"/>
                <a:gd name="connsiteX3350" fmla="*/ 630519 w 3862373"/>
                <a:gd name="connsiteY3350" fmla="*/ 389259 h 3682908"/>
                <a:gd name="connsiteX3351" fmla="*/ 669597 w 3862373"/>
                <a:gd name="connsiteY3351" fmla="*/ 350171 h 3682908"/>
                <a:gd name="connsiteX3352" fmla="*/ 577316 w 3862373"/>
                <a:gd name="connsiteY3352" fmla="*/ 350171 h 3682908"/>
                <a:gd name="connsiteX3353" fmla="*/ 616414 w 3862373"/>
                <a:gd name="connsiteY3353" fmla="*/ 389259 h 3682908"/>
                <a:gd name="connsiteX3354" fmla="*/ 577316 w 3862373"/>
                <a:gd name="connsiteY3354" fmla="*/ 428346 h 3682908"/>
                <a:gd name="connsiteX3355" fmla="*/ 538216 w 3862373"/>
                <a:gd name="connsiteY3355" fmla="*/ 389259 h 3682908"/>
                <a:gd name="connsiteX3356" fmla="*/ 577316 w 3862373"/>
                <a:gd name="connsiteY3356" fmla="*/ 350171 h 3682908"/>
                <a:gd name="connsiteX3357" fmla="*/ 591716 w 3862373"/>
                <a:gd name="connsiteY3357" fmla="*/ 263862 h 3682908"/>
                <a:gd name="connsiteX3358" fmla="*/ 604964 w 3862373"/>
                <a:gd name="connsiteY3358" fmla="*/ 269347 h 3682908"/>
                <a:gd name="connsiteX3359" fmla="*/ 616416 w 3862373"/>
                <a:gd name="connsiteY3359" fmla="*/ 296985 h 3682908"/>
                <a:gd name="connsiteX3360" fmla="*/ 577316 w 3862373"/>
                <a:gd name="connsiteY3360" fmla="*/ 336071 h 3682908"/>
                <a:gd name="connsiteX3361" fmla="*/ 549670 w 3862373"/>
                <a:gd name="connsiteY3361" fmla="*/ 324623 h 3682908"/>
                <a:gd name="connsiteX3362" fmla="*/ 542883 w 3862373"/>
                <a:gd name="connsiteY3362" fmla="*/ 308244 h 3682908"/>
                <a:gd name="connsiteX3363" fmla="*/ 951129 w 3862373"/>
                <a:gd name="connsiteY3363" fmla="*/ 257899 h 3682908"/>
                <a:gd name="connsiteX3364" fmla="*/ 990205 w 3862373"/>
                <a:gd name="connsiteY3364" fmla="*/ 296985 h 3682908"/>
                <a:gd name="connsiteX3365" fmla="*/ 951129 w 3862373"/>
                <a:gd name="connsiteY3365" fmla="*/ 336070 h 3682908"/>
                <a:gd name="connsiteX3366" fmla="*/ 912045 w 3862373"/>
                <a:gd name="connsiteY3366" fmla="*/ 296985 h 3682908"/>
                <a:gd name="connsiteX3367" fmla="*/ 951129 w 3862373"/>
                <a:gd name="connsiteY3367" fmla="*/ 257899 h 3682908"/>
                <a:gd name="connsiteX3368" fmla="*/ 856503 w 3862373"/>
                <a:gd name="connsiteY3368" fmla="*/ 257899 h 3682908"/>
                <a:gd name="connsiteX3369" fmla="*/ 895582 w 3862373"/>
                <a:gd name="connsiteY3369" fmla="*/ 296985 h 3682908"/>
                <a:gd name="connsiteX3370" fmla="*/ 856503 w 3862373"/>
                <a:gd name="connsiteY3370" fmla="*/ 336070 h 3682908"/>
                <a:gd name="connsiteX3371" fmla="*/ 817422 w 3862373"/>
                <a:gd name="connsiteY3371" fmla="*/ 296985 h 3682908"/>
                <a:gd name="connsiteX3372" fmla="*/ 856503 w 3862373"/>
                <a:gd name="connsiteY3372" fmla="*/ 257899 h 3682908"/>
                <a:gd name="connsiteX3373" fmla="*/ 764243 w 3862373"/>
                <a:gd name="connsiteY3373" fmla="*/ 257899 h 3682908"/>
                <a:gd name="connsiteX3374" fmla="*/ 803326 w 3862373"/>
                <a:gd name="connsiteY3374" fmla="*/ 296985 h 3682908"/>
                <a:gd name="connsiteX3375" fmla="*/ 764243 w 3862373"/>
                <a:gd name="connsiteY3375" fmla="*/ 336070 h 3682908"/>
                <a:gd name="connsiteX3376" fmla="*/ 725161 w 3862373"/>
                <a:gd name="connsiteY3376" fmla="*/ 296985 h 3682908"/>
                <a:gd name="connsiteX3377" fmla="*/ 764243 w 3862373"/>
                <a:gd name="connsiteY3377" fmla="*/ 257899 h 3682908"/>
                <a:gd name="connsiteX3378" fmla="*/ 669597 w 3862373"/>
                <a:gd name="connsiteY3378" fmla="*/ 257899 h 3682908"/>
                <a:gd name="connsiteX3379" fmla="*/ 708698 w 3862373"/>
                <a:gd name="connsiteY3379" fmla="*/ 296985 h 3682908"/>
                <a:gd name="connsiteX3380" fmla="*/ 669597 w 3862373"/>
                <a:gd name="connsiteY3380" fmla="*/ 336070 h 3682908"/>
                <a:gd name="connsiteX3381" fmla="*/ 630520 w 3862373"/>
                <a:gd name="connsiteY3381" fmla="*/ 296985 h 3682908"/>
                <a:gd name="connsiteX3382" fmla="*/ 669597 w 3862373"/>
                <a:gd name="connsiteY3382" fmla="*/ 257899 h 3682908"/>
                <a:gd name="connsiteX3383" fmla="*/ 2079618 w 3862373"/>
                <a:gd name="connsiteY3383" fmla="*/ 257899 h 3682908"/>
                <a:gd name="connsiteX3384" fmla="*/ 2118703 w 3862373"/>
                <a:gd name="connsiteY3384" fmla="*/ 296984 h 3682908"/>
                <a:gd name="connsiteX3385" fmla="*/ 2079618 w 3862373"/>
                <a:gd name="connsiteY3385" fmla="*/ 336070 h 3682908"/>
                <a:gd name="connsiteX3386" fmla="*/ 2040537 w 3862373"/>
                <a:gd name="connsiteY3386" fmla="*/ 296984 h 3682908"/>
                <a:gd name="connsiteX3387" fmla="*/ 2079618 w 3862373"/>
                <a:gd name="connsiteY3387" fmla="*/ 257899 h 3682908"/>
                <a:gd name="connsiteX3388" fmla="*/ 1984971 w 3862373"/>
                <a:gd name="connsiteY3388" fmla="*/ 257899 h 3682908"/>
                <a:gd name="connsiteX3389" fmla="*/ 2024068 w 3862373"/>
                <a:gd name="connsiteY3389" fmla="*/ 296984 h 3682908"/>
                <a:gd name="connsiteX3390" fmla="*/ 1984971 w 3862373"/>
                <a:gd name="connsiteY3390" fmla="*/ 336070 h 3682908"/>
                <a:gd name="connsiteX3391" fmla="*/ 1945873 w 3862373"/>
                <a:gd name="connsiteY3391" fmla="*/ 296984 h 3682908"/>
                <a:gd name="connsiteX3392" fmla="*/ 1984971 w 3862373"/>
                <a:gd name="connsiteY3392" fmla="*/ 257899 h 3682908"/>
                <a:gd name="connsiteX3393" fmla="*/ 1890340 w 3862373"/>
                <a:gd name="connsiteY3393" fmla="*/ 257899 h 3682908"/>
                <a:gd name="connsiteX3394" fmla="*/ 1929413 w 3862373"/>
                <a:gd name="connsiteY3394" fmla="*/ 296984 h 3682908"/>
                <a:gd name="connsiteX3395" fmla="*/ 1890340 w 3862373"/>
                <a:gd name="connsiteY3395" fmla="*/ 336070 h 3682908"/>
                <a:gd name="connsiteX3396" fmla="*/ 1851255 w 3862373"/>
                <a:gd name="connsiteY3396" fmla="*/ 296984 h 3682908"/>
                <a:gd name="connsiteX3397" fmla="*/ 1890340 w 3862373"/>
                <a:gd name="connsiteY3397" fmla="*/ 257899 h 3682908"/>
                <a:gd name="connsiteX3398" fmla="*/ 1798073 w 3862373"/>
                <a:gd name="connsiteY3398" fmla="*/ 257899 h 3682908"/>
                <a:gd name="connsiteX3399" fmla="*/ 1837149 w 3862373"/>
                <a:gd name="connsiteY3399" fmla="*/ 296984 h 3682908"/>
                <a:gd name="connsiteX3400" fmla="*/ 1798073 w 3862373"/>
                <a:gd name="connsiteY3400" fmla="*/ 336070 h 3682908"/>
                <a:gd name="connsiteX3401" fmla="*/ 1758966 w 3862373"/>
                <a:gd name="connsiteY3401" fmla="*/ 296984 h 3682908"/>
                <a:gd name="connsiteX3402" fmla="*/ 1798073 w 3862373"/>
                <a:gd name="connsiteY3402" fmla="*/ 257899 h 3682908"/>
                <a:gd name="connsiteX3403" fmla="*/ 1703435 w 3862373"/>
                <a:gd name="connsiteY3403" fmla="*/ 257899 h 3682908"/>
                <a:gd name="connsiteX3404" fmla="*/ 1742524 w 3862373"/>
                <a:gd name="connsiteY3404" fmla="*/ 296984 h 3682908"/>
                <a:gd name="connsiteX3405" fmla="*/ 1703435 w 3862373"/>
                <a:gd name="connsiteY3405" fmla="*/ 336070 h 3682908"/>
                <a:gd name="connsiteX3406" fmla="*/ 1664351 w 3862373"/>
                <a:gd name="connsiteY3406" fmla="*/ 296984 h 3682908"/>
                <a:gd name="connsiteX3407" fmla="*/ 1703435 w 3862373"/>
                <a:gd name="connsiteY3407" fmla="*/ 257899 h 3682908"/>
                <a:gd name="connsiteX3408" fmla="*/ 1611151 w 3862373"/>
                <a:gd name="connsiteY3408" fmla="*/ 257899 h 3682908"/>
                <a:gd name="connsiteX3409" fmla="*/ 1650245 w 3862373"/>
                <a:gd name="connsiteY3409" fmla="*/ 296984 h 3682908"/>
                <a:gd name="connsiteX3410" fmla="*/ 1611151 w 3862373"/>
                <a:gd name="connsiteY3410" fmla="*/ 336070 h 3682908"/>
                <a:gd name="connsiteX3411" fmla="*/ 1572155 w 3862373"/>
                <a:gd name="connsiteY3411" fmla="*/ 296984 h 3682908"/>
                <a:gd name="connsiteX3412" fmla="*/ 1611151 w 3862373"/>
                <a:gd name="connsiteY3412" fmla="*/ 257899 h 3682908"/>
                <a:gd name="connsiteX3413" fmla="*/ 1516605 w 3862373"/>
                <a:gd name="connsiteY3413" fmla="*/ 257899 h 3682908"/>
                <a:gd name="connsiteX3414" fmla="*/ 1555690 w 3862373"/>
                <a:gd name="connsiteY3414" fmla="*/ 296984 h 3682908"/>
                <a:gd name="connsiteX3415" fmla="*/ 1516605 w 3862373"/>
                <a:gd name="connsiteY3415" fmla="*/ 336070 h 3682908"/>
                <a:gd name="connsiteX3416" fmla="*/ 1477512 w 3862373"/>
                <a:gd name="connsiteY3416" fmla="*/ 296984 h 3682908"/>
                <a:gd name="connsiteX3417" fmla="*/ 1516605 w 3862373"/>
                <a:gd name="connsiteY3417" fmla="*/ 257899 h 3682908"/>
                <a:gd name="connsiteX3418" fmla="*/ 1419597 w 3862373"/>
                <a:gd name="connsiteY3418" fmla="*/ 257899 h 3682908"/>
                <a:gd name="connsiteX3419" fmla="*/ 1458689 w 3862373"/>
                <a:gd name="connsiteY3419" fmla="*/ 296984 h 3682908"/>
                <a:gd name="connsiteX3420" fmla="*/ 1419597 w 3862373"/>
                <a:gd name="connsiteY3420" fmla="*/ 336070 h 3682908"/>
                <a:gd name="connsiteX3421" fmla="*/ 1380501 w 3862373"/>
                <a:gd name="connsiteY3421" fmla="*/ 296984 h 3682908"/>
                <a:gd name="connsiteX3422" fmla="*/ 1419597 w 3862373"/>
                <a:gd name="connsiteY3422" fmla="*/ 257899 h 3682908"/>
                <a:gd name="connsiteX3423" fmla="*/ 1329683 w 3862373"/>
                <a:gd name="connsiteY3423" fmla="*/ 257899 h 3682908"/>
                <a:gd name="connsiteX3424" fmla="*/ 1368775 w 3862373"/>
                <a:gd name="connsiteY3424" fmla="*/ 296984 h 3682908"/>
                <a:gd name="connsiteX3425" fmla="*/ 1329683 w 3862373"/>
                <a:gd name="connsiteY3425" fmla="*/ 336070 h 3682908"/>
                <a:gd name="connsiteX3426" fmla="*/ 1290601 w 3862373"/>
                <a:gd name="connsiteY3426" fmla="*/ 296984 h 3682908"/>
                <a:gd name="connsiteX3427" fmla="*/ 1329683 w 3862373"/>
                <a:gd name="connsiteY3427" fmla="*/ 257899 h 3682908"/>
                <a:gd name="connsiteX3428" fmla="*/ 1232690 w 3862373"/>
                <a:gd name="connsiteY3428" fmla="*/ 257899 h 3682908"/>
                <a:gd name="connsiteX3429" fmla="*/ 1271764 w 3862373"/>
                <a:gd name="connsiteY3429" fmla="*/ 296985 h 3682908"/>
                <a:gd name="connsiteX3430" fmla="*/ 1232690 w 3862373"/>
                <a:gd name="connsiteY3430" fmla="*/ 336070 h 3682908"/>
                <a:gd name="connsiteX3431" fmla="*/ 1193607 w 3862373"/>
                <a:gd name="connsiteY3431" fmla="*/ 296985 h 3682908"/>
                <a:gd name="connsiteX3432" fmla="*/ 1232690 w 3862373"/>
                <a:gd name="connsiteY3432" fmla="*/ 257899 h 3682908"/>
                <a:gd name="connsiteX3433" fmla="*/ 1516605 w 3862373"/>
                <a:gd name="connsiteY3433" fmla="*/ 175085 h 3682908"/>
                <a:gd name="connsiteX3434" fmla="*/ 1555690 w 3862373"/>
                <a:gd name="connsiteY3434" fmla="*/ 214170 h 3682908"/>
                <a:gd name="connsiteX3435" fmla="*/ 1516605 w 3862373"/>
                <a:gd name="connsiteY3435" fmla="*/ 253265 h 3682908"/>
                <a:gd name="connsiteX3436" fmla="*/ 1477512 w 3862373"/>
                <a:gd name="connsiteY3436" fmla="*/ 214170 h 3682908"/>
                <a:gd name="connsiteX3437" fmla="*/ 1516605 w 3862373"/>
                <a:gd name="connsiteY3437" fmla="*/ 175085 h 3682908"/>
                <a:gd name="connsiteX3438" fmla="*/ 1419600 w 3862373"/>
                <a:gd name="connsiteY3438" fmla="*/ 175085 h 3682908"/>
                <a:gd name="connsiteX3439" fmla="*/ 1458689 w 3862373"/>
                <a:gd name="connsiteY3439" fmla="*/ 214170 h 3682908"/>
                <a:gd name="connsiteX3440" fmla="*/ 1419600 w 3862373"/>
                <a:gd name="connsiteY3440" fmla="*/ 253265 h 3682908"/>
                <a:gd name="connsiteX3441" fmla="*/ 1380502 w 3862373"/>
                <a:gd name="connsiteY3441" fmla="*/ 214170 h 3682908"/>
                <a:gd name="connsiteX3442" fmla="*/ 1419600 w 3862373"/>
                <a:gd name="connsiteY3442" fmla="*/ 175085 h 3682908"/>
                <a:gd name="connsiteX3443" fmla="*/ 1329683 w 3862373"/>
                <a:gd name="connsiteY3443" fmla="*/ 175085 h 3682908"/>
                <a:gd name="connsiteX3444" fmla="*/ 1368775 w 3862373"/>
                <a:gd name="connsiteY3444" fmla="*/ 214170 h 3682908"/>
                <a:gd name="connsiteX3445" fmla="*/ 1329683 w 3862373"/>
                <a:gd name="connsiteY3445" fmla="*/ 253265 h 3682908"/>
                <a:gd name="connsiteX3446" fmla="*/ 1290601 w 3862373"/>
                <a:gd name="connsiteY3446" fmla="*/ 214170 h 3682908"/>
                <a:gd name="connsiteX3447" fmla="*/ 1329683 w 3862373"/>
                <a:gd name="connsiteY3447" fmla="*/ 175085 h 3682908"/>
                <a:gd name="connsiteX3448" fmla="*/ 1232690 w 3862373"/>
                <a:gd name="connsiteY3448" fmla="*/ 175085 h 3682908"/>
                <a:gd name="connsiteX3449" fmla="*/ 1271764 w 3862373"/>
                <a:gd name="connsiteY3449" fmla="*/ 214170 h 3682908"/>
                <a:gd name="connsiteX3450" fmla="*/ 1232690 w 3862373"/>
                <a:gd name="connsiteY3450" fmla="*/ 253265 h 3682908"/>
                <a:gd name="connsiteX3451" fmla="*/ 1193607 w 3862373"/>
                <a:gd name="connsiteY3451" fmla="*/ 214170 h 3682908"/>
                <a:gd name="connsiteX3452" fmla="*/ 1232690 w 3862373"/>
                <a:gd name="connsiteY3452" fmla="*/ 175085 h 3682908"/>
                <a:gd name="connsiteX3453" fmla="*/ 1045751 w 3862373"/>
                <a:gd name="connsiteY3453" fmla="*/ 175085 h 3682908"/>
                <a:gd name="connsiteX3454" fmla="*/ 1084842 w 3862373"/>
                <a:gd name="connsiteY3454" fmla="*/ 214172 h 3682908"/>
                <a:gd name="connsiteX3455" fmla="*/ 1045751 w 3862373"/>
                <a:gd name="connsiteY3455" fmla="*/ 253265 h 3682908"/>
                <a:gd name="connsiteX3456" fmla="*/ 1006670 w 3862373"/>
                <a:gd name="connsiteY3456" fmla="*/ 214172 h 3682908"/>
                <a:gd name="connsiteX3457" fmla="*/ 1045751 w 3862373"/>
                <a:gd name="connsiteY3457" fmla="*/ 175085 h 3682908"/>
                <a:gd name="connsiteX3458" fmla="*/ 951129 w 3862373"/>
                <a:gd name="connsiteY3458" fmla="*/ 175085 h 3682908"/>
                <a:gd name="connsiteX3459" fmla="*/ 990205 w 3862373"/>
                <a:gd name="connsiteY3459" fmla="*/ 214172 h 3682908"/>
                <a:gd name="connsiteX3460" fmla="*/ 951129 w 3862373"/>
                <a:gd name="connsiteY3460" fmla="*/ 253265 h 3682908"/>
                <a:gd name="connsiteX3461" fmla="*/ 912045 w 3862373"/>
                <a:gd name="connsiteY3461" fmla="*/ 214172 h 3682908"/>
                <a:gd name="connsiteX3462" fmla="*/ 951129 w 3862373"/>
                <a:gd name="connsiteY3462" fmla="*/ 175085 h 3682908"/>
                <a:gd name="connsiteX3463" fmla="*/ 856503 w 3862373"/>
                <a:gd name="connsiteY3463" fmla="*/ 175085 h 3682908"/>
                <a:gd name="connsiteX3464" fmla="*/ 895582 w 3862373"/>
                <a:gd name="connsiteY3464" fmla="*/ 214172 h 3682908"/>
                <a:gd name="connsiteX3465" fmla="*/ 856503 w 3862373"/>
                <a:gd name="connsiteY3465" fmla="*/ 253265 h 3682908"/>
                <a:gd name="connsiteX3466" fmla="*/ 817422 w 3862373"/>
                <a:gd name="connsiteY3466" fmla="*/ 214172 h 3682908"/>
                <a:gd name="connsiteX3467" fmla="*/ 856503 w 3862373"/>
                <a:gd name="connsiteY3467" fmla="*/ 175085 h 3682908"/>
                <a:gd name="connsiteX3468" fmla="*/ 764243 w 3862373"/>
                <a:gd name="connsiteY3468" fmla="*/ 175085 h 3682908"/>
                <a:gd name="connsiteX3469" fmla="*/ 803326 w 3862373"/>
                <a:gd name="connsiteY3469" fmla="*/ 214172 h 3682908"/>
                <a:gd name="connsiteX3470" fmla="*/ 764243 w 3862373"/>
                <a:gd name="connsiteY3470" fmla="*/ 253265 h 3682908"/>
                <a:gd name="connsiteX3471" fmla="*/ 725161 w 3862373"/>
                <a:gd name="connsiteY3471" fmla="*/ 214172 h 3682908"/>
                <a:gd name="connsiteX3472" fmla="*/ 764243 w 3862373"/>
                <a:gd name="connsiteY3472" fmla="*/ 175085 h 3682908"/>
                <a:gd name="connsiteX3473" fmla="*/ 2831988 w 3862373"/>
                <a:gd name="connsiteY3473" fmla="*/ 175085 h 3682908"/>
                <a:gd name="connsiteX3474" fmla="*/ 2871075 w 3862373"/>
                <a:gd name="connsiteY3474" fmla="*/ 214170 h 3682908"/>
                <a:gd name="connsiteX3475" fmla="*/ 2831988 w 3862373"/>
                <a:gd name="connsiteY3475" fmla="*/ 253265 h 3682908"/>
                <a:gd name="connsiteX3476" fmla="*/ 2792901 w 3862373"/>
                <a:gd name="connsiteY3476" fmla="*/ 214170 h 3682908"/>
                <a:gd name="connsiteX3477" fmla="*/ 2831988 w 3862373"/>
                <a:gd name="connsiteY3477" fmla="*/ 175085 h 3682908"/>
                <a:gd name="connsiteX3478" fmla="*/ 2079618 w 3862373"/>
                <a:gd name="connsiteY3478" fmla="*/ 175085 h 3682908"/>
                <a:gd name="connsiteX3479" fmla="*/ 2118703 w 3862373"/>
                <a:gd name="connsiteY3479" fmla="*/ 214170 h 3682908"/>
                <a:gd name="connsiteX3480" fmla="*/ 2079618 w 3862373"/>
                <a:gd name="connsiteY3480" fmla="*/ 253265 h 3682908"/>
                <a:gd name="connsiteX3481" fmla="*/ 2040537 w 3862373"/>
                <a:gd name="connsiteY3481" fmla="*/ 214170 h 3682908"/>
                <a:gd name="connsiteX3482" fmla="*/ 2079618 w 3862373"/>
                <a:gd name="connsiteY3482" fmla="*/ 175085 h 3682908"/>
                <a:gd name="connsiteX3483" fmla="*/ 1984973 w 3862373"/>
                <a:gd name="connsiteY3483" fmla="*/ 175085 h 3682908"/>
                <a:gd name="connsiteX3484" fmla="*/ 2024073 w 3862373"/>
                <a:gd name="connsiteY3484" fmla="*/ 214170 h 3682908"/>
                <a:gd name="connsiteX3485" fmla="*/ 1984973 w 3862373"/>
                <a:gd name="connsiteY3485" fmla="*/ 253265 h 3682908"/>
                <a:gd name="connsiteX3486" fmla="*/ 1945875 w 3862373"/>
                <a:gd name="connsiteY3486" fmla="*/ 214170 h 3682908"/>
                <a:gd name="connsiteX3487" fmla="*/ 1984973 w 3862373"/>
                <a:gd name="connsiteY3487" fmla="*/ 175085 h 3682908"/>
                <a:gd name="connsiteX3488" fmla="*/ 1890340 w 3862373"/>
                <a:gd name="connsiteY3488" fmla="*/ 175085 h 3682908"/>
                <a:gd name="connsiteX3489" fmla="*/ 1929413 w 3862373"/>
                <a:gd name="connsiteY3489" fmla="*/ 214170 h 3682908"/>
                <a:gd name="connsiteX3490" fmla="*/ 1890340 w 3862373"/>
                <a:gd name="connsiteY3490" fmla="*/ 253265 h 3682908"/>
                <a:gd name="connsiteX3491" fmla="*/ 1851255 w 3862373"/>
                <a:gd name="connsiteY3491" fmla="*/ 214170 h 3682908"/>
                <a:gd name="connsiteX3492" fmla="*/ 1890340 w 3862373"/>
                <a:gd name="connsiteY3492" fmla="*/ 175085 h 3682908"/>
                <a:gd name="connsiteX3493" fmla="*/ 1798073 w 3862373"/>
                <a:gd name="connsiteY3493" fmla="*/ 175085 h 3682908"/>
                <a:gd name="connsiteX3494" fmla="*/ 1837149 w 3862373"/>
                <a:gd name="connsiteY3494" fmla="*/ 214170 h 3682908"/>
                <a:gd name="connsiteX3495" fmla="*/ 1798073 w 3862373"/>
                <a:gd name="connsiteY3495" fmla="*/ 253265 h 3682908"/>
                <a:gd name="connsiteX3496" fmla="*/ 1758966 w 3862373"/>
                <a:gd name="connsiteY3496" fmla="*/ 214170 h 3682908"/>
                <a:gd name="connsiteX3497" fmla="*/ 1798073 w 3862373"/>
                <a:gd name="connsiteY3497" fmla="*/ 175085 h 3682908"/>
                <a:gd name="connsiteX3498" fmla="*/ 1703435 w 3862373"/>
                <a:gd name="connsiteY3498" fmla="*/ 175085 h 3682908"/>
                <a:gd name="connsiteX3499" fmla="*/ 1742524 w 3862373"/>
                <a:gd name="connsiteY3499" fmla="*/ 214170 h 3682908"/>
                <a:gd name="connsiteX3500" fmla="*/ 1703435 w 3862373"/>
                <a:gd name="connsiteY3500" fmla="*/ 253265 h 3682908"/>
                <a:gd name="connsiteX3501" fmla="*/ 1664351 w 3862373"/>
                <a:gd name="connsiteY3501" fmla="*/ 214170 h 3682908"/>
                <a:gd name="connsiteX3502" fmla="*/ 1703435 w 3862373"/>
                <a:gd name="connsiteY3502" fmla="*/ 175085 h 3682908"/>
                <a:gd name="connsiteX3503" fmla="*/ 1611151 w 3862373"/>
                <a:gd name="connsiteY3503" fmla="*/ 175085 h 3682908"/>
                <a:gd name="connsiteX3504" fmla="*/ 1650245 w 3862373"/>
                <a:gd name="connsiteY3504" fmla="*/ 214170 h 3682908"/>
                <a:gd name="connsiteX3505" fmla="*/ 1611151 w 3862373"/>
                <a:gd name="connsiteY3505" fmla="*/ 253265 h 3682908"/>
                <a:gd name="connsiteX3506" fmla="*/ 1572158 w 3862373"/>
                <a:gd name="connsiteY3506" fmla="*/ 214170 h 3682908"/>
                <a:gd name="connsiteX3507" fmla="*/ 1611151 w 3862373"/>
                <a:gd name="connsiteY3507" fmla="*/ 175085 h 3682908"/>
                <a:gd name="connsiteX3508" fmla="*/ 798955 w 3862373"/>
                <a:gd name="connsiteY3508" fmla="*/ 113714 h 3682908"/>
                <a:gd name="connsiteX3509" fmla="*/ 803326 w 3862373"/>
                <a:gd name="connsiteY3509" fmla="*/ 124268 h 3682908"/>
                <a:gd name="connsiteX3510" fmla="*/ 764243 w 3862373"/>
                <a:gd name="connsiteY3510" fmla="*/ 163353 h 3682908"/>
                <a:gd name="connsiteX3511" fmla="*/ 738461 w 3862373"/>
                <a:gd name="connsiteY3511" fmla="*/ 152674 h 3682908"/>
                <a:gd name="connsiteX3512" fmla="*/ 754212 w 3862373"/>
                <a:gd name="connsiteY3512" fmla="*/ 140896 h 3682908"/>
                <a:gd name="connsiteX3513" fmla="*/ 2904918 w 3862373"/>
                <a:gd name="connsiteY3513" fmla="*/ 93195 h 3682908"/>
                <a:gd name="connsiteX3514" fmla="*/ 2961886 w 3862373"/>
                <a:gd name="connsiteY3514" fmla="*/ 127804 h 3682908"/>
                <a:gd name="connsiteX3515" fmla="*/ 2951903 w 3862373"/>
                <a:gd name="connsiteY3515" fmla="*/ 151905 h 3682908"/>
                <a:gd name="connsiteX3516" fmla="*/ 2924264 w 3862373"/>
                <a:gd name="connsiteY3516" fmla="*/ 163353 h 3682908"/>
                <a:gd name="connsiteX3517" fmla="*/ 2885177 w 3862373"/>
                <a:gd name="connsiteY3517" fmla="*/ 124267 h 3682908"/>
                <a:gd name="connsiteX3518" fmla="*/ 2896625 w 3862373"/>
                <a:gd name="connsiteY3518" fmla="*/ 96630 h 3682908"/>
                <a:gd name="connsiteX3519" fmla="*/ 2831988 w 3862373"/>
                <a:gd name="connsiteY3519" fmla="*/ 85181 h 3682908"/>
                <a:gd name="connsiteX3520" fmla="*/ 2871075 w 3862373"/>
                <a:gd name="connsiteY3520" fmla="*/ 124267 h 3682908"/>
                <a:gd name="connsiteX3521" fmla="*/ 2831988 w 3862373"/>
                <a:gd name="connsiteY3521" fmla="*/ 163353 h 3682908"/>
                <a:gd name="connsiteX3522" fmla="*/ 2792901 w 3862373"/>
                <a:gd name="connsiteY3522" fmla="*/ 124267 h 3682908"/>
                <a:gd name="connsiteX3523" fmla="*/ 2831988 w 3862373"/>
                <a:gd name="connsiteY3523" fmla="*/ 85181 h 3682908"/>
                <a:gd name="connsiteX3524" fmla="*/ 2171887 w 3862373"/>
                <a:gd name="connsiteY3524" fmla="*/ 85181 h 3682908"/>
                <a:gd name="connsiteX3525" fmla="*/ 2210981 w 3862373"/>
                <a:gd name="connsiteY3525" fmla="*/ 124267 h 3682908"/>
                <a:gd name="connsiteX3526" fmla="*/ 2171887 w 3862373"/>
                <a:gd name="connsiteY3526" fmla="*/ 163353 h 3682908"/>
                <a:gd name="connsiteX3527" fmla="*/ 2132800 w 3862373"/>
                <a:gd name="connsiteY3527" fmla="*/ 124267 h 3682908"/>
                <a:gd name="connsiteX3528" fmla="*/ 2171887 w 3862373"/>
                <a:gd name="connsiteY3528" fmla="*/ 85181 h 3682908"/>
                <a:gd name="connsiteX3529" fmla="*/ 2079618 w 3862373"/>
                <a:gd name="connsiteY3529" fmla="*/ 85181 h 3682908"/>
                <a:gd name="connsiteX3530" fmla="*/ 2118703 w 3862373"/>
                <a:gd name="connsiteY3530" fmla="*/ 124267 h 3682908"/>
                <a:gd name="connsiteX3531" fmla="*/ 2079618 w 3862373"/>
                <a:gd name="connsiteY3531" fmla="*/ 163353 h 3682908"/>
                <a:gd name="connsiteX3532" fmla="*/ 2040537 w 3862373"/>
                <a:gd name="connsiteY3532" fmla="*/ 124267 h 3682908"/>
                <a:gd name="connsiteX3533" fmla="*/ 2079618 w 3862373"/>
                <a:gd name="connsiteY3533" fmla="*/ 85181 h 3682908"/>
                <a:gd name="connsiteX3534" fmla="*/ 1984973 w 3862373"/>
                <a:gd name="connsiteY3534" fmla="*/ 85181 h 3682908"/>
                <a:gd name="connsiteX3535" fmla="*/ 2024073 w 3862373"/>
                <a:gd name="connsiteY3535" fmla="*/ 124268 h 3682908"/>
                <a:gd name="connsiteX3536" fmla="*/ 1984973 w 3862373"/>
                <a:gd name="connsiteY3536" fmla="*/ 163353 h 3682908"/>
                <a:gd name="connsiteX3537" fmla="*/ 1945875 w 3862373"/>
                <a:gd name="connsiteY3537" fmla="*/ 124268 h 3682908"/>
                <a:gd name="connsiteX3538" fmla="*/ 1984973 w 3862373"/>
                <a:gd name="connsiteY3538" fmla="*/ 85181 h 3682908"/>
                <a:gd name="connsiteX3539" fmla="*/ 1890340 w 3862373"/>
                <a:gd name="connsiteY3539" fmla="*/ 85181 h 3682908"/>
                <a:gd name="connsiteX3540" fmla="*/ 1929413 w 3862373"/>
                <a:gd name="connsiteY3540" fmla="*/ 124268 h 3682908"/>
                <a:gd name="connsiteX3541" fmla="*/ 1890340 w 3862373"/>
                <a:gd name="connsiteY3541" fmla="*/ 163353 h 3682908"/>
                <a:gd name="connsiteX3542" fmla="*/ 1851255 w 3862373"/>
                <a:gd name="connsiteY3542" fmla="*/ 124268 h 3682908"/>
                <a:gd name="connsiteX3543" fmla="*/ 1890340 w 3862373"/>
                <a:gd name="connsiteY3543" fmla="*/ 85181 h 3682908"/>
                <a:gd name="connsiteX3544" fmla="*/ 1798073 w 3862373"/>
                <a:gd name="connsiteY3544" fmla="*/ 85181 h 3682908"/>
                <a:gd name="connsiteX3545" fmla="*/ 1837149 w 3862373"/>
                <a:gd name="connsiteY3545" fmla="*/ 124268 h 3682908"/>
                <a:gd name="connsiteX3546" fmla="*/ 1798073 w 3862373"/>
                <a:gd name="connsiteY3546" fmla="*/ 163353 h 3682908"/>
                <a:gd name="connsiteX3547" fmla="*/ 1758966 w 3862373"/>
                <a:gd name="connsiteY3547" fmla="*/ 124268 h 3682908"/>
                <a:gd name="connsiteX3548" fmla="*/ 1798073 w 3862373"/>
                <a:gd name="connsiteY3548" fmla="*/ 85181 h 3682908"/>
                <a:gd name="connsiteX3549" fmla="*/ 1703435 w 3862373"/>
                <a:gd name="connsiteY3549" fmla="*/ 85181 h 3682908"/>
                <a:gd name="connsiteX3550" fmla="*/ 1742524 w 3862373"/>
                <a:gd name="connsiteY3550" fmla="*/ 124268 h 3682908"/>
                <a:gd name="connsiteX3551" fmla="*/ 1703435 w 3862373"/>
                <a:gd name="connsiteY3551" fmla="*/ 163353 h 3682908"/>
                <a:gd name="connsiteX3552" fmla="*/ 1664351 w 3862373"/>
                <a:gd name="connsiteY3552" fmla="*/ 124268 h 3682908"/>
                <a:gd name="connsiteX3553" fmla="*/ 1703435 w 3862373"/>
                <a:gd name="connsiteY3553" fmla="*/ 85181 h 3682908"/>
                <a:gd name="connsiteX3554" fmla="*/ 1611151 w 3862373"/>
                <a:gd name="connsiteY3554" fmla="*/ 85181 h 3682908"/>
                <a:gd name="connsiteX3555" fmla="*/ 1650245 w 3862373"/>
                <a:gd name="connsiteY3555" fmla="*/ 124268 h 3682908"/>
                <a:gd name="connsiteX3556" fmla="*/ 1611151 w 3862373"/>
                <a:gd name="connsiteY3556" fmla="*/ 163353 h 3682908"/>
                <a:gd name="connsiteX3557" fmla="*/ 1572160 w 3862373"/>
                <a:gd name="connsiteY3557" fmla="*/ 124268 h 3682908"/>
                <a:gd name="connsiteX3558" fmla="*/ 1611151 w 3862373"/>
                <a:gd name="connsiteY3558" fmla="*/ 85181 h 3682908"/>
                <a:gd name="connsiteX3559" fmla="*/ 1516607 w 3862373"/>
                <a:gd name="connsiteY3559" fmla="*/ 85181 h 3682908"/>
                <a:gd name="connsiteX3560" fmla="*/ 1555693 w 3862373"/>
                <a:gd name="connsiteY3560" fmla="*/ 124268 h 3682908"/>
                <a:gd name="connsiteX3561" fmla="*/ 1516607 w 3862373"/>
                <a:gd name="connsiteY3561" fmla="*/ 163353 h 3682908"/>
                <a:gd name="connsiteX3562" fmla="*/ 1477512 w 3862373"/>
                <a:gd name="connsiteY3562" fmla="*/ 124268 h 3682908"/>
                <a:gd name="connsiteX3563" fmla="*/ 1516607 w 3862373"/>
                <a:gd name="connsiteY3563" fmla="*/ 85181 h 3682908"/>
                <a:gd name="connsiteX3564" fmla="*/ 1419600 w 3862373"/>
                <a:gd name="connsiteY3564" fmla="*/ 85181 h 3682908"/>
                <a:gd name="connsiteX3565" fmla="*/ 1458689 w 3862373"/>
                <a:gd name="connsiteY3565" fmla="*/ 124268 h 3682908"/>
                <a:gd name="connsiteX3566" fmla="*/ 1419600 w 3862373"/>
                <a:gd name="connsiteY3566" fmla="*/ 163353 h 3682908"/>
                <a:gd name="connsiteX3567" fmla="*/ 1380504 w 3862373"/>
                <a:gd name="connsiteY3567" fmla="*/ 124268 h 3682908"/>
                <a:gd name="connsiteX3568" fmla="*/ 1419600 w 3862373"/>
                <a:gd name="connsiteY3568" fmla="*/ 85181 h 3682908"/>
                <a:gd name="connsiteX3569" fmla="*/ 1329684 w 3862373"/>
                <a:gd name="connsiteY3569" fmla="*/ 85181 h 3682908"/>
                <a:gd name="connsiteX3570" fmla="*/ 1368775 w 3862373"/>
                <a:gd name="connsiteY3570" fmla="*/ 124268 h 3682908"/>
                <a:gd name="connsiteX3571" fmla="*/ 1329684 w 3862373"/>
                <a:gd name="connsiteY3571" fmla="*/ 163353 h 3682908"/>
                <a:gd name="connsiteX3572" fmla="*/ 1290604 w 3862373"/>
                <a:gd name="connsiteY3572" fmla="*/ 124268 h 3682908"/>
                <a:gd name="connsiteX3573" fmla="*/ 1329684 w 3862373"/>
                <a:gd name="connsiteY3573" fmla="*/ 85181 h 3682908"/>
                <a:gd name="connsiteX3574" fmla="*/ 1142780 w 3862373"/>
                <a:gd name="connsiteY3574" fmla="*/ 85181 h 3682908"/>
                <a:gd name="connsiteX3575" fmla="*/ 1181872 w 3862373"/>
                <a:gd name="connsiteY3575" fmla="*/ 124268 h 3682908"/>
                <a:gd name="connsiteX3576" fmla="*/ 1142780 w 3862373"/>
                <a:gd name="connsiteY3576" fmla="*/ 163353 h 3682908"/>
                <a:gd name="connsiteX3577" fmla="*/ 1103680 w 3862373"/>
                <a:gd name="connsiteY3577" fmla="*/ 124268 h 3682908"/>
                <a:gd name="connsiteX3578" fmla="*/ 1142780 w 3862373"/>
                <a:gd name="connsiteY3578" fmla="*/ 85181 h 3682908"/>
                <a:gd name="connsiteX3579" fmla="*/ 1045753 w 3862373"/>
                <a:gd name="connsiteY3579" fmla="*/ 85181 h 3682908"/>
                <a:gd name="connsiteX3580" fmla="*/ 1084842 w 3862373"/>
                <a:gd name="connsiteY3580" fmla="*/ 124268 h 3682908"/>
                <a:gd name="connsiteX3581" fmla="*/ 1045753 w 3862373"/>
                <a:gd name="connsiteY3581" fmla="*/ 163353 h 3682908"/>
                <a:gd name="connsiteX3582" fmla="*/ 1006670 w 3862373"/>
                <a:gd name="connsiteY3582" fmla="*/ 124268 h 3682908"/>
                <a:gd name="connsiteX3583" fmla="*/ 1045753 w 3862373"/>
                <a:gd name="connsiteY3583" fmla="*/ 85181 h 3682908"/>
                <a:gd name="connsiteX3584" fmla="*/ 951129 w 3862373"/>
                <a:gd name="connsiteY3584" fmla="*/ 85181 h 3682908"/>
                <a:gd name="connsiteX3585" fmla="*/ 990205 w 3862373"/>
                <a:gd name="connsiteY3585" fmla="*/ 124268 h 3682908"/>
                <a:gd name="connsiteX3586" fmla="*/ 951129 w 3862373"/>
                <a:gd name="connsiteY3586" fmla="*/ 163353 h 3682908"/>
                <a:gd name="connsiteX3587" fmla="*/ 912045 w 3862373"/>
                <a:gd name="connsiteY3587" fmla="*/ 124268 h 3682908"/>
                <a:gd name="connsiteX3588" fmla="*/ 951129 w 3862373"/>
                <a:gd name="connsiteY3588" fmla="*/ 85181 h 3682908"/>
                <a:gd name="connsiteX3589" fmla="*/ 856503 w 3862373"/>
                <a:gd name="connsiteY3589" fmla="*/ 85181 h 3682908"/>
                <a:gd name="connsiteX3590" fmla="*/ 895582 w 3862373"/>
                <a:gd name="connsiteY3590" fmla="*/ 124268 h 3682908"/>
                <a:gd name="connsiteX3591" fmla="*/ 856503 w 3862373"/>
                <a:gd name="connsiteY3591" fmla="*/ 163353 h 3682908"/>
                <a:gd name="connsiteX3592" fmla="*/ 817424 w 3862373"/>
                <a:gd name="connsiteY3592" fmla="*/ 124268 h 3682908"/>
                <a:gd name="connsiteX3593" fmla="*/ 856503 w 3862373"/>
                <a:gd name="connsiteY3593" fmla="*/ 85181 h 3682908"/>
                <a:gd name="connsiteX3594" fmla="*/ 978967 w 3862373"/>
                <a:gd name="connsiteY3594" fmla="*/ 11950 h 3682908"/>
                <a:gd name="connsiteX3595" fmla="*/ 990205 w 3862373"/>
                <a:gd name="connsiteY3595" fmla="*/ 39087 h 3682908"/>
                <a:gd name="connsiteX3596" fmla="*/ 951129 w 3862373"/>
                <a:gd name="connsiteY3596" fmla="*/ 78173 h 3682908"/>
                <a:gd name="connsiteX3597" fmla="*/ 923492 w 3862373"/>
                <a:gd name="connsiteY3597" fmla="*/ 66725 h 3682908"/>
                <a:gd name="connsiteX3598" fmla="*/ 914005 w 3862373"/>
                <a:gd name="connsiteY3598" fmla="*/ 43819 h 3682908"/>
                <a:gd name="connsiteX3599" fmla="*/ 918580 w 3862373"/>
                <a:gd name="connsiteY3599" fmla="*/ 41040 h 3682908"/>
                <a:gd name="connsiteX3600" fmla="*/ 2266537 w 3862373"/>
                <a:gd name="connsiteY3600" fmla="*/ 0 h 3682908"/>
                <a:gd name="connsiteX3601" fmla="*/ 2305619 w 3862373"/>
                <a:gd name="connsiteY3601" fmla="*/ 39087 h 3682908"/>
                <a:gd name="connsiteX3602" fmla="*/ 2266537 w 3862373"/>
                <a:gd name="connsiteY3602" fmla="*/ 78173 h 3682908"/>
                <a:gd name="connsiteX3603" fmla="*/ 2227443 w 3862373"/>
                <a:gd name="connsiteY3603" fmla="*/ 39087 h 3682908"/>
                <a:gd name="connsiteX3604" fmla="*/ 2266537 w 3862373"/>
                <a:gd name="connsiteY3604" fmla="*/ 0 h 3682908"/>
                <a:gd name="connsiteX3605" fmla="*/ 2171887 w 3862373"/>
                <a:gd name="connsiteY3605" fmla="*/ 0 h 3682908"/>
                <a:gd name="connsiteX3606" fmla="*/ 2210981 w 3862373"/>
                <a:gd name="connsiteY3606" fmla="*/ 39087 h 3682908"/>
                <a:gd name="connsiteX3607" fmla="*/ 2171887 w 3862373"/>
                <a:gd name="connsiteY3607" fmla="*/ 78173 h 3682908"/>
                <a:gd name="connsiteX3608" fmla="*/ 2132800 w 3862373"/>
                <a:gd name="connsiteY3608" fmla="*/ 39087 h 3682908"/>
                <a:gd name="connsiteX3609" fmla="*/ 2171887 w 3862373"/>
                <a:gd name="connsiteY3609" fmla="*/ 0 h 3682908"/>
                <a:gd name="connsiteX3610" fmla="*/ 2079618 w 3862373"/>
                <a:gd name="connsiteY3610" fmla="*/ 0 h 3682908"/>
                <a:gd name="connsiteX3611" fmla="*/ 2118703 w 3862373"/>
                <a:gd name="connsiteY3611" fmla="*/ 39087 h 3682908"/>
                <a:gd name="connsiteX3612" fmla="*/ 2079618 w 3862373"/>
                <a:gd name="connsiteY3612" fmla="*/ 78173 h 3682908"/>
                <a:gd name="connsiteX3613" fmla="*/ 2040537 w 3862373"/>
                <a:gd name="connsiteY3613" fmla="*/ 39087 h 3682908"/>
                <a:gd name="connsiteX3614" fmla="*/ 2079618 w 3862373"/>
                <a:gd name="connsiteY3614" fmla="*/ 0 h 3682908"/>
                <a:gd name="connsiteX3615" fmla="*/ 1984973 w 3862373"/>
                <a:gd name="connsiteY3615" fmla="*/ 0 h 3682908"/>
                <a:gd name="connsiteX3616" fmla="*/ 2024073 w 3862373"/>
                <a:gd name="connsiteY3616" fmla="*/ 39087 h 3682908"/>
                <a:gd name="connsiteX3617" fmla="*/ 1984973 w 3862373"/>
                <a:gd name="connsiteY3617" fmla="*/ 78173 h 3682908"/>
                <a:gd name="connsiteX3618" fmla="*/ 1945875 w 3862373"/>
                <a:gd name="connsiteY3618" fmla="*/ 39087 h 3682908"/>
                <a:gd name="connsiteX3619" fmla="*/ 1984973 w 3862373"/>
                <a:gd name="connsiteY3619" fmla="*/ 0 h 3682908"/>
                <a:gd name="connsiteX3620" fmla="*/ 1890340 w 3862373"/>
                <a:gd name="connsiteY3620" fmla="*/ 0 h 3682908"/>
                <a:gd name="connsiteX3621" fmla="*/ 1929413 w 3862373"/>
                <a:gd name="connsiteY3621" fmla="*/ 39087 h 3682908"/>
                <a:gd name="connsiteX3622" fmla="*/ 1890340 w 3862373"/>
                <a:gd name="connsiteY3622" fmla="*/ 78173 h 3682908"/>
                <a:gd name="connsiteX3623" fmla="*/ 1851255 w 3862373"/>
                <a:gd name="connsiteY3623" fmla="*/ 39087 h 3682908"/>
                <a:gd name="connsiteX3624" fmla="*/ 1890340 w 3862373"/>
                <a:gd name="connsiteY3624" fmla="*/ 0 h 3682908"/>
                <a:gd name="connsiteX3625" fmla="*/ 1798073 w 3862373"/>
                <a:gd name="connsiteY3625" fmla="*/ 0 h 3682908"/>
                <a:gd name="connsiteX3626" fmla="*/ 1837149 w 3862373"/>
                <a:gd name="connsiteY3626" fmla="*/ 39087 h 3682908"/>
                <a:gd name="connsiteX3627" fmla="*/ 1798073 w 3862373"/>
                <a:gd name="connsiteY3627" fmla="*/ 78173 h 3682908"/>
                <a:gd name="connsiteX3628" fmla="*/ 1758966 w 3862373"/>
                <a:gd name="connsiteY3628" fmla="*/ 39087 h 3682908"/>
                <a:gd name="connsiteX3629" fmla="*/ 1798073 w 3862373"/>
                <a:gd name="connsiteY3629" fmla="*/ 0 h 3682908"/>
                <a:gd name="connsiteX3630" fmla="*/ 1703435 w 3862373"/>
                <a:gd name="connsiteY3630" fmla="*/ 0 h 3682908"/>
                <a:gd name="connsiteX3631" fmla="*/ 1742524 w 3862373"/>
                <a:gd name="connsiteY3631" fmla="*/ 39087 h 3682908"/>
                <a:gd name="connsiteX3632" fmla="*/ 1703435 w 3862373"/>
                <a:gd name="connsiteY3632" fmla="*/ 78173 h 3682908"/>
                <a:gd name="connsiteX3633" fmla="*/ 1664351 w 3862373"/>
                <a:gd name="connsiteY3633" fmla="*/ 39087 h 3682908"/>
                <a:gd name="connsiteX3634" fmla="*/ 1703435 w 3862373"/>
                <a:gd name="connsiteY3634" fmla="*/ 0 h 3682908"/>
                <a:gd name="connsiteX3635" fmla="*/ 1611151 w 3862373"/>
                <a:gd name="connsiteY3635" fmla="*/ 0 h 3682908"/>
                <a:gd name="connsiteX3636" fmla="*/ 1650245 w 3862373"/>
                <a:gd name="connsiteY3636" fmla="*/ 39087 h 3682908"/>
                <a:gd name="connsiteX3637" fmla="*/ 1611151 w 3862373"/>
                <a:gd name="connsiteY3637" fmla="*/ 78173 h 3682908"/>
                <a:gd name="connsiteX3638" fmla="*/ 1572160 w 3862373"/>
                <a:gd name="connsiteY3638" fmla="*/ 39087 h 3682908"/>
                <a:gd name="connsiteX3639" fmla="*/ 1611151 w 3862373"/>
                <a:gd name="connsiteY3639" fmla="*/ 0 h 3682908"/>
                <a:gd name="connsiteX3640" fmla="*/ 1516607 w 3862373"/>
                <a:gd name="connsiteY3640" fmla="*/ 0 h 3682908"/>
                <a:gd name="connsiteX3641" fmla="*/ 1555693 w 3862373"/>
                <a:gd name="connsiteY3641" fmla="*/ 39087 h 3682908"/>
                <a:gd name="connsiteX3642" fmla="*/ 1516607 w 3862373"/>
                <a:gd name="connsiteY3642" fmla="*/ 78173 h 3682908"/>
                <a:gd name="connsiteX3643" fmla="*/ 1477512 w 3862373"/>
                <a:gd name="connsiteY3643" fmla="*/ 39087 h 3682908"/>
                <a:gd name="connsiteX3644" fmla="*/ 1516607 w 3862373"/>
                <a:gd name="connsiteY3644" fmla="*/ 0 h 3682908"/>
                <a:gd name="connsiteX3645" fmla="*/ 1232692 w 3862373"/>
                <a:gd name="connsiteY3645" fmla="*/ 0 h 3682908"/>
                <a:gd name="connsiteX3646" fmla="*/ 1271765 w 3862373"/>
                <a:gd name="connsiteY3646" fmla="*/ 39087 h 3682908"/>
                <a:gd name="connsiteX3647" fmla="*/ 1232692 w 3862373"/>
                <a:gd name="connsiteY3647" fmla="*/ 78173 h 3682908"/>
                <a:gd name="connsiteX3648" fmla="*/ 1193607 w 3862373"/>
                <a:gd name="connsiteY3648" fmla="*/ 39087 h 3682908"/>
                <a:gd name="connsiteX3649" fmla="*/ 1232692 w 3862373"/>
                <a:gd name="connsiteY3649" fmla="*/ 0 h 3682908"/>
                <a:gd name="connsiteX3650" fmla="*/ 1142780 w 3862373"/>
                <a:gd name="connsiteY3650" fmla="*/ 0 h 3682908"/>
                <a:gd name="connsiteX3651" fmla="*/ 1181872 w 3862373"/>
                <a:gd name="connsiteY3651" fmla="*/ 39087 h 3682908"/>
                <a:gd name="connsiteX3652" fmla="*/ 1142780 w 3862373"/>
                <a:gd name="connsiteY3652" fmla="*/ 78173 h 3682908"/>
                <a:gd name="connsiteX3653" fmla="*/ 1103680 w 3862373"/>
                <a:gd name="connsiteY3653" fmla="*/ 39087 h 3682908"/>
                <a:gd name="connsiteX3654" fmla="*/ 1142780 w 3862373"/>
                <a:gd name="connsiteY3654" fmla="*/ 0 h 3682908"/>
                <a:gd name="connsiteX3655" fmla="*/ 1045753 w 3862373"/>
                <a:gd name="connsiteY3655" fmla="*/ 0 h 3682908"/>
                <a:gd name="connsiteX3656" fmla="*/ 1084842 w 3862373"/>
                <a:gd name="connsiteY3656" fmla="*/ 39087 h 3682908"/>
                <a:gd name="connsiteX3657" fmla="*/ 1045753 w 3862373"/>
                <a:gd name="connsiteY3657" fmla="*/ 78173 h 3682908"/>
                <a:gd name="connsiteX3658" fmla="*/ 1006670 w 3862373"/>
                <a:gd name="connsiteY3658" fmla="*/ 39087 h 3682908"/>
                <a:gd name="connsiteX3659" fmla="*/ 1045753 w 3862373"/>
                <a:gd name="connsiteY3659" fmla="*/ 0 h 36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</a:cxnLst>
              <a:rect l="l" t="t" r="r" b="b"/>
              <a:pathLst>
                <a:path w="3862373" h="3682908">
                  <a:moveTo>
                    <a:pt x="1142662" y="3605757"/>
                  </a:moveTo>
                  <a:cubicBezTo>
                    <a:pt x="1164249" y="3605757"/>
                    <a:pt x="1181749" y="3623257"/>
                    <a:pt x="1181749" y="3644844"/>
                  </a:cubicBezTo>
                  <a:lnTo>
                    <a:pt x="1175073" y="3660960"/>
                  </a:lnTo>
                  <a:lnTo>
                    <a:pt x="1107191" y="3636115"/>
                  </a:lnTo>
                  <a:lnTo>
                    <a:pt x="1115023" y="3617205"/>
                  </a:lnTo>
                  <a:cubicBezTo>
                    <a:pt x="1122096" y="3610132"/>
                    <a:pt x="1131868" y="3605757"/>
                    <a:pt x="1142662" y="3605757"/>
                  </a:cubicBezTo>
                  <a:close/>
                  <a:moveTo>
                    <a:pt x="1232571" y="3605756"/>
                  </a:moveTo>
                  <a:cubicBezTo>
                    <a:pt x="1254158" y="3605756"/>
                    <a:pt x="1271658" y="3623256"/>
                    <a:pt x="1271658" y="3644843"/>
                  </a:cubicBezTo>
                  <a:cubicBezTo>
                    <a:pt x="1271658" y="3655637"/>
                    <a:pt x="1267283" y="3665408"/>
                    <a:pt x="1260210" y="3672482"/>
                  </a:cubicBezTo>
                  <a:lnTo>
                    <a:pt x="1235039" y="3682908"/>
                  </a:lnTo>
                  <a:lnTo>
                    <a:pt x="1204643" y="3671783"/>
                  </a:lnTo>
                  <a:lnTo>
                    <a:pt x="1193484" y="3644843"/>
                  </a:lnTo>
                  <a:cubicBezTo>
                    <a:pt x="1193484" y="3623256"/>
                    <a:pt x="1210984" y="3605756"/>
                    <a:pt x="1232571" y="3605756"/>
                  </a:cubicBezTo>
                  <a:close/>
                  <a:moveTo>
                    <a:pt x="1232571" y="3520580"/>
                  </a:moveTo>
                  <a:cubicBezTo>
                    <a:pt x="1254158" y="3520580"/>
                    <a:pt x="1271658" y="3538080"/>
                    <a:pt x="1271658" y="3559667"/>
                  </a:cubicBezTo>
                  <a:cubicBezTo>
                    <a:pt x="1271658" y="3581254"/>
                    <a:pt x="1254158" y="3598754"/>
                    <a:pt x="1232571" y="3598754"/>
                  </a:cubicBezTo>
                  <a:cubicBezTo>
                    <a:pt x="1210984" y="3598754"/>
                    <a:pt x="1193484" y="3581254"/>
                    <a:pt x="1193484" y="3559667"/>
                  </a:cubicBezTo>
                  <a:cubicBezTo>
                    <a:pt x="1193484" y="3538080"/>
                    <a:pt x="1210984" y="3520580"/>
                    <a:pt x="1232571" y="3520580"/>
                  </a:cubicBezTo>
                  <a:close/>
                  <a:moveTo>
                    <a:pt x="1142662" y="3520580"/>
                  </a:moveTo>
                  <a:cubicBezTo>
                    <a:pt x="1164249" y="3520580"/>
                    <a:pt x="1181749" y="3538080"/>
                    <a:pt x="1181749" y="3559667"/>
                  </a:cubicBezTo>
                  <a:cubicBezTo>
                    <a:pt x="1181749" y="3581254"/>
                    <a:pt x="1164249" y="3598754"/>
                    <a:pt x="1142662" y="3598754"/>
                  </a:cubicBezTo>
                  <a:cubicBezTo>
                    <a:pt x="1121074" y="3598754"/>
                    <a:pt x="1103575" y="3581254"/>
                    <a:pt x="1103575" y="3559667"/>
                  </a:cubicBezTo>
                  <a:cubicBezTo>
                    <a:pt x="1103575" y="3538080"/>
                    <a:pt x="1121074" y="3520580"/>
                    <a:pt x="1142662" y="3520580"/>
                  </a:cubicBezTo>
                  <a:close/>
                  <a:moveTo>
                    <a:pt x="1232572" y="3435404"/>
                  </a:moveTo>
                  <a:cubicBezTo>
                    <a:pt x="1254159" y="3435404"/>
                    <a:pt x="1271659" y="3452904"/>
                    <a:pt x="1271659" y="3474491"/>
                  </a:cubicBezTo>
                  <a:cubicBezTo>
                    <a:pt x="1271659" y="3496078"/>
                    <a:pt x="1254159" y="3513578"/>
                    <a:pt x="1232572" y="3513578"/>
                  </a:cubicBezTo>
                  <a:cubicBezTo>
                    <a:pt x="1210985" y="3513578"/>
                    <a:pt x="1193485" y="3496078"/>
                    <a:pt x="1193485" y="3474491"/>
                  </a:cubicBezTo>
                  <a:cubicBezTo>
                    <a:pt x="1193485" y="3452904"/>
                    <a:pt x="1210985" y="3435404"/>
                    <a:pt x="1232572" y="3435404"/>
                  </a:cubicBezTo>
                  <a:close/>
                  <a:moveTo>
                    <a:pt x="1142662" y="3435404"/>
                  </a:moveTo>
                  <a:cubicBezTo>
                    <a:pt x="1164249" y="3435404"/>
                    <a:pt x="1181749" y="3452904"/>
                    <a:pt x="1181749" y="3474491"/>
                  </a:cubicBezTo>
                  <a:cubicBezTo>
                    <a:pt x="1181749" y="3496078"/>
                    <a:pt x="1164249" y="3513578"/>
                    <a:pt x="1142662" y="3513578"/>
                  </a:cubicBezTo>
                  <a:cubicBezTo>
                    <a:pt x="1121074" y="3513578"/>
                    <a:pt x="1103575" y="3496078"/>
                    <a:pt x="1103575" y="3474491"/>
                  </a:cubicBezTo>
                  <a:cubicBezTo>
                    <a:pt x="1103575" y="3452904"/>
                    <a:pt x="1121074" y="3435404"/>
                    <a:pt x="1142662" y="3435404"/>
                  </a:cubicBezTo>
                  <a:close/>
                  <a:moveTo>
                    <a:pt x="1329578" y="3347862"/>
                  </a:moveTo>
                  <a:cubicBezTo>
                    <a:pt x="1351165" y="3347862"/>
                    <a:pt x="1368665" y="3365362"/>
                    <a:pt x="1368665" y="3386950"/>
                  </a:cubicBezTo>
                  <a:cubicBezTo>
                    <a:pt x="1368665" y="3408537"/>
                    <a:pt x="1351165" y="3426037"/>
                    <a:pt x="1329578" y="3426037"/>
                  </a:cubicBezTo>
                  <a:cubicBezTo>
                    <a:pt x="1307990" y="3426037"/>
                    <a:pt x="1290490" y="3408537"/>
                    <a:pt x="1290490" y="3386950"/>
                  </a:cubicBezTo>
                  <a:cubicBezTo>
                    <a:pt x="1290490" y="3365362"/>
                    <a:pt x="1307990" y="3347862"/>
                    <a:pt x="1329578" y="3347862"/>
                  </a:cubicBezTo>
                  <a:close/>
                  <a:moveTo>
                    <a:pt x="1142664" y="3347862"/>
                  </a:moveTo>
                  <a:cubicBezTo>
                    <a:pt x="1164251" y="3347862"/>
                    <a:pt x="1181751" y="3365362"/>
                    <a:pt x="1181751" y="3386950"/>
                  </a:cubicBezTo>
                  <a:cubicBezTo>
                    <a:pt x="1181751" y="3408537"/>
                    <a:pt x="1164251" y="3426037"/>
                    <a:pt x="1142664" y="3426037"/>
                  </a:cubicBezTo>
                  <a:cubicBezTo>
                    <a:pt x="1121077" y="3426037"/>
                    <a:pt x="1103576" y="3408537"/>
                    <a:pt x="1103576" y="3386950"/>
                  </a:cubicBezTo>
                  <a:cubicBezTo>
                    <a:pt x="1103576" y="3365362"/>
                    <a:pt x="1121077" y="3347862"/>
                    <a:pt x="1142664" y="3347862"/>
                  </a:cubicBezTo>
                  <a:close/>
                  <a:moveTo>
                    <a:pt x="1232572" y="3347861"/>
                  </a:moveTo>
                  <a:cubicBezTo>
                    <a:pt x="1254160" y="3347861"/>
                    <a:pt x="1271660" y="3365361"/>
                    <a:pt x="1271660" y="3386948"/>
                  </a:cubicBezTo>
                  <a:cubicBezTo>
                    <a:pt x="1271660" y="3408536"/>
                    <a:pt x="1254160" y="3426035"/>
                    <a:pt x="1232572" y="3426035"/>
                  </a:cubicBezTo>
                  <a:cubicBezTo>
                    <a:pt x="1210985" y="3426035"/>
                    <a:pt x="1193485" y="3408536"/>
                    <a:pt x="1193485" y="3386948"/>
                  </a:cubicBezTo>
                  <a:cubicBezTo>
                    <a:pt x="1193485" y="3365361"/>
                    <a:pt x="1210985" y="3347861"/>
                    <a:pt x="1232572" y="3347861"/>
                  </a:cubicBezTo>
                  <a:close/>
                  <a:moveTo>
                    <a:pt x="2924263" y="3265052"/>
                  </a:moveTo>
                  <a:cubicBezTo>
                    <a:pt x="2945850" y="3265052"/>
                    <a:pt x="2963349" y="3282551"/>
                    <a:pt x="2963349" y="3304139"/>
                  </a:cubicBezTo>
                  <a:cubicBezTo>
                    <a:pt x="2963349" y="3325726"/>
                    <a:pt x="2945850" y="3343226"/>
                    <a:pt x="2924263" y="3343226"/>
                  </a:cubicBezTo>
                  <a:cubicBezTo>
                    <a:pt x="2902675" y="3343226"/>
                    <a:pt x="2885175" y="3325726"/>
                    <a:pt x="2885175" y="3304139"/>
                  </a:cubicBezTo>
                  <a:cubicBezTo>
                    <a:pt x="2885175" y="3282551"/>
                    <a:pt x="2902675" y="3265052"/>
                    <a:pt x="2924263" y="3265052"/>
                  </a:cubicBezTo>
                  <a:close/>
                  <a:moveTo>
                    <a:pt x="1419487" y="3265052"/>
                  </a:moveTo>
                  <a:cubicBezTo>
                    <a:pt x="1441074" y="3265052"/>
                    <a:pt x="1458574" y="3282551"/>
                    <a:pt x="1458574" y="3304139"/>
                  </a:cubicBezTo>
                  <a:cubicBezTo>
                    <a:pt x="1458574" y="3325726"/>
                    <a:pt x="1441074" y="3343226"/>
                    <a:pt x="1419487" y="3343226"/>
                  </a:cubicBezTo>
                  <a:cubicBezTo>
                    <a:pt x="1397899" y="3343226"/>
                    <a:pt x="1380399" y="3325726"/>
                    <a:pt x="1380399" y="3304139"/>
                  </a:cubicBezTo>
                  <a:cubicBezTo>
                    <a:pt x="1380399" y="3282551"/>
                    <a:pt x="1397899" y="3265052"/>
                    <a:pt x="1419487" y="3265052"/>
                  </a:cubicBezTo>
                  <a:close/>
                  <a:moveTo>
                    <a:pt x="1329578" y="3265052"/>
                  </a:moveTo>
                  <a:cubicBezTo>
                    <a:pt x="1351165" y="3265052"/>
                    <a:pt x="1368666" y="3282551"/>
                    <a:pt x="1368666" y="3304139"/>
                  </a:cubicBezTo>
                  <a:cubicBezTo>
                    <a:pt x="1368666" y="3325726"/>
                    <a:pt x="1351165" y="3343226"/>
                    <a:pt x="1329578" y="3343226"/>
                  </a:cubicBezTo>
                  <a:cubicBezTo>
                    <a:pt x="1307991" y="3343226"/>
                    <a:pt x="1290491" y="3325726"/>
                    <a:pt x="1290491" y="3304139"/>
                  </a:cubicBezTo>
                  <a:cubicBezTo>
                    <a:pt x="1290491" y="3282551"/>
                    <a:pt x="1307991" y="3265052"/>
                    <a:pt x="1329578" y="3265052"/>
                  </a:cubicBezTo>
                  <a:close/>
                  <a:moveTo>
                    <a:pt x="1232574" y="3265052"/>
                  </a:moveTo>
                  <a:cubicBezTo>
                    <a:pt x="1254160" y="3265052"/>
                    <a:pt x="1271661" y="3282551"/>
                    <a:pt x="1271661" y="3304139"/>
                  </a:cubicBezTo>
                  <a:cubicBezTo>
                    <a:pt x="1271661" y="3325726"/>
                    <a:pt x="1254160" y="3343226"/>
                    <a:pt x="1232574" y="3343226"/>
                  </a:cubicBezTo>
                  <a:cubicBezTo>
                    <a:pt x="1210986" y="3343226"/>
                    <a:pt x="1193487" y="3325726"/>
                    <a:pt x="1193487" y="3304139"/>
                  </a:cubicBezTo>
                  <a:cubicBezTo>
                    <a:pt x="1193487" y="3282551"/>
                    <a:pt x="1210986" y="3265052"/>
                    <a:pt x="1232574" y="3265052"/>
                  </a:cubicBezTo>
                  <a:close/>
                  <a:moveTo>
                    <a:pt x="1142665" y="3265052"/>
                  </a:moveTo>
                  <a:cubicBezTo>
                    <a:pt x="1164252" y="3265052"/>
                    <a:pt x="1181752" y="3282551"/>
                    <a:pt x="1181752" y="3304139"/>
                  </a:cubicBezTo>
                  <a:cubicBezTo>
                    <a:pt x="1181752" y="3325726"/>
                    <a:pt x="1164252" y="3343226"/>
                    <a:pt x="1142665" y="3343226"/>
                  </a:cubicBezTo>
                  <a:cubicBezTo>
                    <a:pt x="1121078" y="3343226"/>
                    <a:pt x="1103578" y="3325726"/>
                    <a:pt x="1103578" y="3304139"/>
                  </a:cubicBezTo>
                  <a:cubicBezTo>
                    <a:pt x="1103578" y="3282551"/>
                    <a:pt x="1121078" y="3265052"/>
                    <a:pt x="1142665" y="3265052"/>
                  </a:cubicBezTo>
                  <a:close/>
                  <a:moveTo>
                    <a:pt x="3111177" y="3177510"/>
                  </a:moveTo>
                  <a:cubicBezTo>
                    <a:pt x="3132764" y="3177510"/>
                    <a:pt x="3150264" y="3195010"/>
                    <a:pt x="3150264" y="3216597"/>
                  </a:cubicBezTo>
                  <a:cubicBezTo>
                    <a:pt x="3150264" y="3238185"/>
                    <a:pt x="3132764" y="3255684"/>
                    <a:pt x="3111177" y="3255684"/>
                  </a:cubicBezTo>
                  <a:cubicBezTo>
                    <a:pt x="3089589" y="3255684"/>
                    <a:pt x="3072089" y="3238185"/>
                    <a:pt x="3072089" y="3216597"/>
                  </a:cubicBezTo>
                  <a:cubicBezTo>
                    <a:pt x="3072089" y="3195010"/>
                    <a:pt x="3089589" y="3177510"/>
                    <a:pt x="3111177" y="3177510"/>
                  </a:cubicBezTo>
                  <a:close/>
                  <a:moveTo>
                    <a:pt x="3018903" y="3177510"/>
                  </a:moveTo>
                  <a:cubicBezTo>
                    <a:pt x="3040490" y="3177510"/>
                    <a:pt x="3057989" y="3195010"/>
                    <a:pt x="3057989" y="3216597"/>
                  </a:cubicBezTo>
                  <a:cubicBezTo>
                    <a:pt x="3057989" y="3238185"/>
                    <a:pt x="3040490" y="3255684"/>
                    <a:pt x="3018903" y="3255684"/>
                  </a:cubicBezTo>
                  <a:cubicBezTo>
                    <a:pt x="2997315" y="3255684"/>
                    <a:pt x="2979815" y="3238185"/>
                    <a:pt x="2979815" y="3216597"/>
                  </a:cubicBezTo>
                  <a:cubicBezTo>
                    <a:pt x="2979815" y="3195010"/>
                    <a:pt x="2997315" y="3177510"/>
                    <a:pt x="3018903" y="3177510"/>
                  </a:cubicBezTo>
                  <a:close/>
                  <a:moveTo>
                    <a:pt x="1516493" y="3177510"/>
                  </a:moveTo>
                  <a:cubicBezTo>
                    <a:pt x="1538080" y="3177510"/>
                    <a:pt x="1555581" y="3195010"/>
                    <a:pt x="1555581" y="3216597"/>
                  </a:cubicBezTo>
                  <a:cubicBezTo>
                    <a:pt x="1555581" y="3238185"/>
                    <a:pt x="1538080" y="3255684"/>
                    <a:pt x="1516493" y="3255684"/>
                  </a:cubicBezTo>
                  <a:cubicBezTo>
                    <a:pt x="1494906" y="3255684"/>
                    <a:pt x="1477406" y="3238185"/>
                    <a:pt x="1477406" y="3216597"/>
                  </a:cubicBezTo>
                  <a:cubicBezTo>
                    <a:pt x="1477406" y="3195010"/>
                    <a:pt x="1494906" y="3177510"/>
                    <a:pt x="1516493" y="3177510"/>
                  </a:cubicBezTo>
                  <a:close/>
                  <a:moveTo>
                    <a:pt x="1329579" y="3177510"/>
                  </a:moveTo>
                  <a:cubicBezTo>
                    <a:pt x="1351167" y="3177510"/>
                    <a:pt x="1368667" y="3195010"/>
                    <a:pt x="1368667" y="3216597"/>
                  </a:cubicBezTo>
                  <a:cubicBezTo>
                    <a:pt x="1368667" y="3238185"/>
                    <a:pt x="1351167" y="3255684"/>
                    <a:pt x="1329579" y="3255684"/>
                  </a:cubicBezTo>
                  <a:cubicBezTo>
                    <a:pt x="1307993" y="3255684"/>
                    <a:pt x="1290493" y="3238185"/>
                    <a:pt x="1290493" y="3216597"/>
                  </a:cubicBezTo>
                  <a:cubicBezTo>
                    <a:pt x="1290493" y="3195010"/>
                    <a:pt x="1307993" y="3177510"/>
                    <a:pt x="1329579" y="3177510"/>
                  </a:cubicBezTo>
                  <a:close/>
                  <a:moveTo>
                    <a:pt x="1142666" y="3177510"/>
                  </a:moveTo>
                  <a:cubicBezTo>
                    <a:pt x="1164254" y="3177510"/>
                    <a:pt x="1181753" y="3195010"/>
                    <a:pt x="1181753" y="3216597"/>
                  </a:cubicBezTo>
                  <a:cubicBezTo>
                    <a:pt x="1181753" y="3238185"/>
                    <a:pt x="1164254" y="3255684"/>
                    <a:pt x="1142666" y="3255684"/>
                  </a:cubicBezTo>
                  <a:cubicBezTo>
                    <a:pt x="1121079" y="3255684"/>
                    <a:pt x="1103578" y="3238185"/>
                    <a:pt x="1103578" y="3216597"/>
                  </a:cubicBezTo>
                  <a:cubicBezTo>
                    <a:pt x="1103578" y="3195010"/>
                    <a:pt x="1121079" y="3177510"/>
                    <a:pt x="1142666" y="3177510"/>
                  </a:cubicBezTo>
                  <a:close/>
                  <a:moveTo>
                    <a:pt x="2924263" y="3177510"/>
                  </a:moveTo>
                  <a:cubicBezTo>
                    <a:pt x="2945850" y="3177510"/>
                    <a:pt x="2963349" y="3195010"/>
                    <a:pt x="2963349" y="3216597"/>
                  </a:cubicBezTo>
                  <a:cubicBezTo>
                    <a:pt x="2963349" y="3238184"/>
                    <a:pt x="2945850" y="3255684"/>
                    <a:pt x="2924263" y="3255684"/>
                  </a:cubicBezTo>
                  <a:cubicBezTo>
                    <a:pt x="2902675" y="3255684"/>
                    <a:pt x="2885175" y="3238184"/>
                    <a:pt x="2885175" y="3216597"/>
                  </a:cubicBezTo>
                  <a:cubicBezTo>
                    <a:pt x="2885175" y="3195010"/>
                    <a:pt x="2902675" y="3177510"/>
                    <a:pt x="2924263" y="3177510"/>
                  </a:cubicBezTo>
                  <a:close/>
                  <a:moveTo>
                    <a:pt x="1419488" y="3177510"/>
                  </a:moveTo>
                  <a:cubicBezTo>
                    <a:pt x="1441076" y="3177510"/>
                    <a:pt x="1458575" y="3195010"/>
                    <a:pt x="1458575" y="3216597"/>
                  </a:cubicBezTo>
                  <a:cubicBezTo>
                    <a:pt x="1458575" y="3238184"/>
                    <a:pt x="1441076" y="3255684"/>
                    <a:pt x="1419488" y="3255684"/>
                  </a:cubicBezTo>
                  <a:cubicBezTo>
                    <a:pt x="1397901" y="3255684"/>
                    <a:pt x="1380401" y="3238184"/>
                    <a:pt x="1380401" y="3216597"/>
                  </a:cubicBezTo>
                  <a:cubicBezTo>
                    <a:pt x="1380401" y="3195010"/>
                    <a:pt x="1397901" y="3177510"/>
                    <a:pt x="1419488" y="3177510"/>
                  </a:cubicBezTo>
                  <a:close/>
                  <a:moveTo>
                    <a:pt x="1232575" y="3177510"/>
                  </a:moveTo>
                  <a:cubicBezTo>
                    <a:pt x="1254162" y="3177510"/>
                    <a:pt x="1271661" y="3195010"/>
                    <a:pt x="1271661" y="3216597"/>
                  </a:cubicBezTo>
                  <a:cubicBezTo>
                    <a:pt x="1271661" y="3238184"/>
                    <a:pt x="1254162" y="3255684"/>
                    <a:pt x="1232575" y="3255684"/>
                  </a:cubicBezTo>
                  <a:cubicBezTo>
                    <a:pt x="1210988" y="3255684"/>
                    <a:pt x="1193488" y="3238184"/>
                    <a:pt x="1193488" y="3216597"/>
                  </a:cubicBezTo>
                  <a:cubicBezTo>
                    <a:pt x="1193488" y="3195010"/>
                    <a:pt x="1210988" y="3177510"/>
                    <a:pt x="1232575" y="3177510"/>
                  </a:cubicBezTo>
                  <a:close/>
                  <a:moveTo>
                    <a:pt x="3111177" y="3092334"/>
                  </a:moveTo>
                  <a:cubicBezTo>
                    <a:pt x="3132764" y="3092334"/>
                    <a:pt x="3150264" y="3109834"/>
                    <a:pt x="3150264" y="3131421"/>
                  </a:cubicBezTo>
                  <a:cubicBezTo>
                    <a:pt x="3150264" y="3153008"/>
                    <a:pt x="3132764" y="3170508"/>
                    <a:pt x="3111177" y="3170508"/>
                  </a:cubicBezTo>
                  <a:cubicBezTo>
                    <a:pt x="3089589" y="3170508"/>
                    <a:pt x="3072089" y="3153008"/>
                    <a:pt x="3072089" y="3131421"/>
                  </a:cubicBezTo>
                  <a:cubicBezTo>
                    <a:pt x="3072089" y="3109834"/>
                    <a:pt x="3089589" y="3092334"/>
                    <a:pt x="3111177" y="3092334"/>
                  </a:cubicBezTo>
                  <a:close/>
                  <a:moveTo>
                    <a:pt x="3018903" y="3092334"/>
                  </a:moveTo>
                  <a:cubicBezTo>
                    <a:pt x="3040490" y="3092334"/>
                    <a:pt x="3057989" y="3109834"/>
                    <a:pt x="3057989" y="3131421"/>
                  </a:cubicBezTo>
                  <a:cubicBezTo>
                    <a:pt x="3057989" y="3153008"/>
                    <a:pt x="3040490" y="3170508"/>
                    <a:pt x="3018903" y="3170508"/>
                  </a:cubicBezTo>
                  <a:cubicBezTo>
                    <a:pt x="2997315" y="3170508"/>
                    <a:pt x="2979815" y="3153008"/>
                    <a:pt x="2979815" y="3131421"/>
                  </a:cubicBezTo>
                  <a:cubicBezTo>
                    <a:pt x="2979815" y="3109834"/>
                    <a:pt x="2997315" y="3092334"/>
                    <a:pt x="3018903" y="3092334"/>
                  </a:cubicBezTo>
                  <a:close/>
                  <a:moveTo>
                    <a:pt x="2831988" y="3092334"/>
                  </a:moveTo>
                  <a:cubicBezTo>
                    <a:pt x="2853575" y="3092334"/>
                    <a:pt x="2871075" y="3109834"/>
                    <a:pt x="2871075" y="3131421"/>
                  </a:cubicBezTo>
                  <a:cubicBezTo>
                    <a:pt x="2871075" y="3153008"/>
                    <a:pt x="2853575" y="3170508"/>
                    <a:pt x="2831988" y="3170508"/>
                  </a:cubicBezTo>
                  <a:cubicBezTo>
                    <a:pt x="2810401" y="3170508"/>
                    <a:pt x="2792901" y="3153008"/>
                    <a:pt x="2792901" y="3131421"/>
                  </a:cubicBezTo>
                  <a:cubicBezTo>
                    <a:pt x="2792901" y="3109834"/>
                    <a:pt x="2810401" y="3092334"/>
                    <a:pt x="2831988" y="3092334"/>
                  </a:cubicBezTo>
                  <a:close/>
                  <a:moveTo>
                    <a:pt x="1516495" y="3092334"/>
                  </a:moveTo>
                  <a:cubicBezTo>
                    <a:pt x="1538082" y="3092334"/>
                    <a:pt x="1555583" y="3109834"/>
                    <a:pt x="1555583" y="3131421"/>
                  </a:cubicBezTo>
                  <a:cubicBezTo>
                    <a:pt x="1555583" y="3153008"/>
                    <a:pt x="1538082" y="3170508"/>
                    <a:pt x="1516495" y="3170508"/>
                  </a:cubicBezTo>
                  <a:cubicBezTo>
                    <a:pt x="1494907" y="3170508"/>
                    <a:pt x="1477407" y="3153008"/>
                    <a:pt x="1477407" y="3131421"/>
                  </a:cubicBezTo>
                  <a:cubicBezTo>
                    <a:pt x="1477407" y="3109834"/>
                    <a:pt x="1494907" y="3092334"/>
                    <a:pt x="1516495" y="3092334"/>
                  </a:cubicBezTo>
                  <a:close/>
                  <a:moveTo>
                    <a:pt x="1329581" y="3092334"/>
                  </a:moveTo>
                  <a:cubicBezTo>
                    <a:pt x="1351168" y="3092334"/>
                    <a:pt x="1368669" y="3109834"/>
                    <a:pt x="1368669" y="3131421"/>
                  </a:cubicBezTo>
                  <a:cubicBezTo>
                    <a:pt x="1368669" y="3153008"/>
                    <a:pt x="1351168" y="3170508"/>
                    <a:pt x="1329581" y="3170508"/>
                  </a:cubicBezTo>
                  <a:cubicBezTo>
                    <a:pt x="1307994" y="3170508"/>
                    <a:pt x="1290494" y="3153008"/>
                    <a:pt x="1290494" y="3131421"/>
                  </a:cubicBezTo>
                  <a:cubicBezTo>
                    <a:pt x="1290494" y="3109834"/>
                    <a:pt x="1307994" y="3092334"/>
                    <a:pt x="1329581" y="3092334"/>
                  </a:cubicBezTo>
                  <a:close/>
                  <a:moveTo>
                    <a:pt x="1142668" y="3092334"/>
                  </a:moveTo>
                  <a:cubicBezTo>
                    <a:pt x="1164256" y="3092334"/>
                    <a:pt x="1181756" y="3109834"/>
                    <a:pt x="1181756" y="3131421"/>
                  </a:cubicBezTo>
                  <a:cubicBezTo>
                    <a:pt x="1181756" y="3153008"/>
                    <a:pt x="1164256" y="3170508"/>
                    <a:pt x="1142668" y="3170508"/>
                  </a:cubicBezTo>
                  <a:cubicBezTo>
                    <a:pt x="1121081" y="3170508"/>
                    <a:pt x="1103581" y="3153008"/>
                    <a:pt x="1103581" y="3131421"/>
                  </a:cubicBezTo>
                  <a:cubicBezTo>
                    <a:pt x="1103581" y="3109834"/>
                    <a:pt x="1121081" y="3092334"/>
                    <a:pt x="1142668" y="3092334"/>
                  </a:cubicBezTo>
                  <a:close/>
                  <a:moveTo>
                    <a:pt x="2924263" y="3092334"/>
                  </a:moveTo>
                  <a:cubicBezTo>
                    <a:pt x="2945850" y="3092334"/>
                    <a:pt x="2963349" y="3109833"/>
                    <a:pt x="2963349" y="3131421"/>
                  </a:cubicBezTo>
                  <a:cubicBezTo>
                    <a:pt x="2963349" y="3153008"/>
                    <a:pt x="2945850" y="3170508"/>
                    <a:pt x="2924263" y="3170508"/>
                  </a:cubicBezTo>
                  <a:cubicBezTo>
                    <a:pt x="2902675" y="3170508"/>
                    <a:pt x="2885175" y="3153008"/>
                    <a:pt x="2885175" y="3131421"/>
                  </a:cubicBezTo>
                  <a:cubicBezTo>
                    <a:pt x="2885175" y="3109833"/>
                    <a:pt x="2902675" y="3092334"/>
                    <a:pt x="2924263" y="3092334"/>
                  </a:cubicBezTo>
                  <a:close/>
                  <a:moveTo>
                    <a:pt x="1419490" y="3092334"/>
                  </a:moveTo>
                  <a:cubicBezTo>
                    <a:pt x="1441077" y="3092334"/>
                    <a:pt x="1458576" y="3109833"/>
                    <a:pt x="1458576" y="3131421"/>
                  </a:cubicBezTo>
                  <a:cubicBezTo>
                    <a:pt x="1458576" y="3153008"/>
                    <a:pt x="1441077" y="3170508"/>
                    <a:pt x="1419490" y="3170508"/>
                  </a:cubicBezTo>
                  <a:cubicBezTo>
                    <a:pt x="1397902" y="3170508"/>
                    <a:pt x="1380402" y="3153008"/>
                    <a:pt x="1380402" y="3131421"/>
                  </a:cubicBezTo>
                  <a:cubicBezTo>
                    <a:pt x="1380402" y="3109833"/>
                    <a:pt x="1397902" y="3092334"/>
                    <a:pt x="1419490" y="3092334"/>
                  </a:cubicBezTo>
                  <a:close/>
                  <a:moveTo>
                    <a:pt x="1232576" y="3092334"/>
                  </a:moveTo>
                  <a:cubicBezTo>
                    <a:pt x="1254165" y="3092334"/>
                    <a:pt x="1271664" y="3109833"/>
                    <a:pt x="1271664" y="3131421"/>
                  </a:cubicBezTo>
                  <a:cubicBezTo>
                    <a:pt x="1271664" y="3153008"/>
                    <a:pt x="1254165" y="3170508"/>
                    <a:pt x="1232576" y="3170508"/>
                  </a:cubicBezTo>
                  <a:cubicBezTo>
                    <a:pt x="1210990" y="3170508"/>
                    <a:pt x="1193489" y="3153008"/>
                    <a:pt x="1193489" y="3131421"/>
                  </a:cubicBezTo>
                  <a:cubicBezTo>
                    <a:pt x="1193489" y="3109833"/>
                    <a:pt x="1210990" y="3092334"/>
                    <a:pt x="1232576" y="3092334"/>
                  </a:cubicBezTo>
                  <a:close/>
                  <a:moveTo>
                    <a:pt x="3205817" y="3007157"/>
                  </a:moveTo>
                  <a:cubicBezTo>
                    <a:pt x="3227404" y="3007157"/>
                    <a:pt x="3244904" y="3024657"/>
                    <a:pt x="3244904" y="3046245"/>
                  </a:cubicBezTo>
                  <a:cubicBezTo>
                    <a:pt x="3244904" y="3067832"/>
                    <a:pt x="3227404" y="3085332"/>
                    <a:pt x="3205817" y="3085332"/>
                  </a:cubicBezTo>
                  <a:cubicBezTo>
                    <a:pt x="3184229" y="3085332"/>
                    <a:pt x="3166729" y="3067832"/>
                    <a:pt x="3166729" y="3046245"/>
                  </a:cubicBezTo>
                  <a:cubicBezTo>
                    <a:pt x="3166729" y="3024657"/>
                    <a:pt x="3184229" y="3007157"/>
                    <a:pt x="3205817" y="3007157"/>
                  </a:cubicBezTo>
                  <a:close/>
                  <a:moveTo>
                    <a:pt x="3111177" y="3007157"/>
                  </a:moveTo>
                  <a:cubicBezTo>
                    <a:pt x="3132764" y="3007157"/>
                    <a:pt x="3150264" y="3024657"/>
                    <a:pt x="3150264" y="3046245"/>
                  </a:cubicBezTo>
                  <a:cubicBezTo>
                    <a:pt x="3150264" y="3067832"/>
                    <a:pt x="3132764" y="3085332"/>
                    <a:pt x="3111177" y="3085332"/>
                  </a:cubicBezTo>
                  <a:cubicBezTo>
                    <a:pt x="3089589" y="3085332"/>
                    <a:pt x="3072089" y="3067832"/>
                    <a:pt x="3072089" y="3046245"/>
                  </a:cubicBezTo>
                  <a:cubicBezTo>
                    <a:pt x="3072089" y="3024657"/>
                    <a:pt x="3089589" y="3007157"/>
                    <a:pt x="3111177" y="3007157"/>
                  </a:cubicBezTo>
                  <a:close/>
                  <a:moveTo>
                    <a:pt x="3018903" y="3007157"/>
                  </a:moveTo>
                  <a:cubicBezTo>
                    <a:pt x="3040490" y="3007157"/>
                    <a:pt x="3057989" y="3024657"/>
                    <a:pt x="3057989" y="3046245"/>
                  </a:cubicBezTo>
                  <a:cubicBezTo>
                    <a:pt x="3057989" y="3067832"/>
                    <a:pt x="3040490" y="3085332"/>
                    <a:pt x="3018903" y="3085332"/>
                  </a:cubicBezTo>
                  <a:cubicBezTo>
                    <a:pt x="2997315" y="3085332"/>
                    <a:pt x="2979815" y="3067832"/>
                    <a:pt x="2979815" y="3046245"/>
                  </a:cubicBezTo>
                  <a:cubicBezTo>
                    <a:pt x="2979815" y="3024657"/>
                    <a:pt x="2997315" y="3007157"/>
                    <a:pt x="3018903" y="3007157"/>
                  </a:cubicBezTo>
                  <a:close/>
                  <a:moveTo>
                    <a:pt x="2924263" y="3007157"/>
                  </a:moveTo>
                  <a:cubicBezTo>
                    <a:pt x="2945850" y="3007157"/>
                    <a:pt x="2963349" y="3024657"/>
                    <a:pt x="2963349" y="3046245"/>
                  </a:cubicBezTo>
                  <a:cubicBezTo>
                    <a:pt x="2963349" y="3067832"/>
                    <a:pt x="2945850" y="3085332"/>
                    <a:pt x="2924263" y="3085332"/>
                  </a:cubicBezTo>
                  <a:cubicBezTo>
                    <a:pt x="2902675" y="3085332"/>
                    <a:pt x="2885175" y="3067832"/>
                    <a:pt x="2885175" y="3046245"/>
                  </a:cubicBezTo>
                  <a:cubicBezTo>
                    <a:pt x="2885175" y="3024657"/>
                    <a:pt x="2902675" y="3007157"/>
                    <a:pt x="2924263" y="3007157"/>
                  </a:cubicBezTo>
                  <a:close/>
                  <a:moveTo>
                    <a:pt x="2831988" y="3007157"/>
                  </a:moveTo>
                  <a:cubicBezTo>
                    <a:pt x="2853575" y="3007157"/>
                    <a:pt x="2871075" y="3024657"/>
                    <a:pt x="2871075" y="3046245"/>
                  </a:cubicBezTo>
                  <a:cubicBezTo>
                    <a:pt x="2871075" y="3067832"/>
                    <a:pt x="2853575" y="3085332"/>
                    <a:pt x="2831988" y="3085332"/>
                  </a:cubicBezTo>
                  <a:cubicBezTo>
                    <a:pt x="2810401" y="3085332"/>
                    <a:pt x="2792901" y="3067832"/>
                    <a:pt x="2792901" y="3046245"/>
                  </a:cubicBezTo>
                  <a:cubicBezTo>
                    <a:pt x="2792901" y="3024657"/>
                    <a:pt x="2810401" y="3007157"/>
                    <a:pt x="2831988" y="3007157"/>
                  </a:cubicBezTo>
                  <a:close/>
                  <a:moveTo>
                    <a:pt x="1611133" y="3007157"/>
                  </a:moveTo>
                  <a:cubicBezTo>
                    <a:pt x="1632719" y="3007157"/>
                    <a:pt x="1650221" y="3024657"/>
                    <a:pt x="1650221" y="3046245"/>
                  </a:cubicBezTo>
                  <a:cubicBezTo>
                    <a:pt x="1650221" y="3067832"/>
                    <a:pt x="1632719" y="3085332"/>
                    <a:pt x="1611133" y="3085332"/>
                  </a:cubicBezTo>
                  <a:cubicBezTo>
                    <a:pt x="1589551" y="3085332"/>
                    <a:pt x="1572051" y="3067832"/>
                    <a:pt x="1572051" y="3046245"/>
                  </a:cubicBezTo>
                  <a:cubicBezTo>
                    <a:pt x="1572051" y="3024657"/>
                    <a:pt x="1589551" y="3007157"/>
                    <a:pt x="1611133" y="3007157"/>
                  </a:cubicBezTo>
                  <a:close/>
                  <a:moveTo>
                    <a:pt x="1516497" y="3007157"/>
                  </a:moveTo>
                  <a:cubicBezTo>
                    <a:pt x="1538084" y="3007157"/>
                    <a:pt x="1555584" y="3024657"/>
                    <a:pt x="1555584" y="3046245"/>
                  </a:cubicBezTo>
                  <a:cubicBezTo>
                    <a:pt x="1555584" y="3067832"/>
                    <a:pt x="1538084" y="3085332"/>
                    <a:pt x="1516497" y="3085332"/>
                  </a:cubicBezTo>
                  <a:cubicBezTo>
                    <a:pt x="1494909" y="3085332"/>
                    <a:pt x="1477409" y="3067832"/>
                    <a:pt x="1477409" y="3046245"/>
                  </a:cubicBezTo>
                  <a:cubicBezTo>
                    <a:pt x="1477409" y="3024657"/>
                    <a:pt x="1494909" y="3007157"/>
                    <a:pt x="1516497" y="3007157"/>
                  </a:cubicBezTo>
                  <a:close/>
                  <a:moveTo>
                    <a:pt x="1419492" y="3007157"/>
                  </a:moveTo>
                  <a:cubicBezTo>
                    <a:pt x="1441079" y="3007157"/>
                    <a:pt x="1458579" y="3024657"/>
                    <a:pt x="1458579" y="3046245"/>
                  </a:cubicBezTo>
                  <a:cubicBezTo>
                    <a:pt x="1458579" y="3067832"/>
                    <a:pt x="1441079" y="3085332"/>
                    <a:pt x="1419492" y="3085332"/>
                  </a:cubicBezTo>
                  <a:cubicBezTo>
                    <a:pt x="1397905" y="3085332"/>
                    <a:pt x="1380404" y="3067832"/>
                    <a:pt x="1380404" y="3046245"/>
                  </a:cubicBezTo>
                  <a:cubicBezTo>
                    <a:pt x="1380404" y="3024657"/>
                    <a:pt x="1397905" y="3007157"/>
                    <a:pt x="1419492" y="3007157"/>
                  </a:cubicBezTo>
                  <a:close/>
                  <a:moveTo>
                    <a:pt x="1329583" y="3007157"/>
                  </a:moveTo>
                  <a:cubicBezTo>
                    <a:pt x="1351171" y="3007157"/>
                    <a:pt x="1368670" y="3024657"/>
                    <a:pt x="1368670" y="3046245"/>
                  </a:cubicBezTo>
                  <a:cubicBezTo>
                    <a:pt x="1368670" y="3067832"/>
                    <a:pt x="1351171" y="3085332"/>
                    <a:pt x="1329583" y="3085332"/>
                  </a:cubicBezTo>
                  <a:cubicBezTo>
                    <a:pt x="1307997" y="3085332"/>
                    <a:pt x="1290496" y="3067832"/>
                    <a:pt x="1290496" y="3046245"/>
                  </a:cubicBezTo>
                  <a:cubicBezTo>
                    <a:pt x="1290496" y="3024657"/>
                    <a:pt x="1307997" y="3007157"/>
                    <a:pt x="1329583" y="3007157"/>
                  </a:cubicBezTo>
                  <a:close/>
                  <a:moveTo>
                    <a:pt x="1232579" y="3007157"/>
                  </a:moveTo>
                  <a:cubicBezTo>
                    <a:pt x="1254166" y="3007157"/>
                    <a:pt x="1271666" y="3024657"/>
                    <a:pt x="1271666" y="3046245"/>
                  </a:cubicBezTo>
                  <a:cubicBezTo>
                    <a:pt x="1271666" y="3067832"/>
                    <a:pt x="1254166" y="3085332"/>
                    <a:pt x="1232579" y="3085332"/>
                  </a:cubicBezTo>
                  <a:cubicBezTo>
                    <a:pt x="1210991" y="3085332"/>
                    <a:pt x="1193493" y="3067832"/>
                    <a:pt x="1193493" y="3046245"/>
                  </a:cubicBezTo>
                  <a:cubicBezTo>
                    <a:pt x="1193493" y="3024657"/>
                    <a:pt x="1210991" y="3007157"/>
                    <a:pt x="1232579" y="3007157"/>
                  </a:cubicBezTo>
                  <a:close/>
                  <a:moveTo>
                    <a:pt x="1142670" y="3007157"/>
                  </a:moveTo>
                  <a:cubicBezTo>
                    <a:pt x="1164257" y="3007157"/>
                    <a:pt x="1181758" y="3024657"/>
                    <a:pt x="1181758" y="3046245"/>
                  </a:cubicBezTo>
                  <a:cubicBezTo>
                    <a:pt x="1181758" y="3067832"/>
                    <a:pt x="1164257" y="3085332"/>
                    <a:pt x="1142670" y="3085332"/>
                  </a:cubicBezTo>
                  <a:cubicBezTo>
                    <a:pt x="1121082" y="3085332"/>
                    <a:pt x="1103582" y="3067832"/>
                    <a:pt x="1103582" y="3046245"/>
                  </a:cubicBezTo>
                  <a:cubicBezTo>
                    <a:pt x="1103582" y="3024657"/>
                    <a:pt x="1121082" y="3007157"/>
                    <a:pt x="1142670" y="3007157"/>
                  </a:cubicBezTo>
                  <a:close/>
                  <a:moveTo>
                    <a:pt x="3111177" y="2919617"/>
                  </a:moveTo>
                  <a:cubicBezTo>
                    <a:pt x="3132764" y="2919617"/>
                    <a:pt x="3150264" y="2937117"/>
                    <a:pt x="3150264" y="2958704"/>
                  </a:cubicBezTo>
                  <a:cubicBezTo>
                    <a:pt x="3150264" y="2980291"/>
                    <a:pt x="3132764" y="2997791"/>
                    <a:pt x="3111177" y="2997791"/>
                  </a:cubicBezTo>
                  <a:cubicBezTo>
                    <a:pt x="3089589" y="2997791"/>
                    <a:pt x="3072089" y="2980291"/>
                    <a:pt x="3072089" y="2958704"/>
                  </a:cubicBezTo>
                  <a:cubicBezTo>
                    <a:pt x="3072089" y="2937117"/>
                    <a:pt x="3089589" y="2919617"/>
                    <a:pt x="3111177" y="2919617"/>
                  </a:cubicBezTo>
                  <a:close/>
                  <a:moveTo>
                    <a:pt x="3018902" y="2919617"/>
                  </a:moveTo>
                  <a:cubicBezTo>
                    <a:pt x="3040489" y="2919617"/>
                    <a:pt x="3057989" y="2937117"/>
                    <a:pt x="3057989" y="2958704"/>
                  </a:cubicBezTo>
                  <a:cubicBezTo>
                    <a:pt x="3057989" y="2980291"/>
                    <a:pt x="3040489" y="2997791"/>
                    <a:pt x="3018902" y="2997791"/>
                  </a:cubicBezTo>
                  <a:cubicBezTo>
                    <a:pt x="2997315" y="2997791"/>
                    <a:pt x="2979815" y="2980291"/>
                    <a:pt x="2979815" y="2958704"/>
                  </a:cubicBezTo>
                  <a:cubicBezTo>
                    <a:pt x="2979815" y="2937117"/>
                    <a:pt x="2997315" y="2919617"/>
                    <a:pt x="3018902" y="2919617"/>
                  </a:cubicBezTo>
                  <a:close/>
                  <a:moveTo>
                    <a:pt x="2831988" y="2919617"/>
                  </a:moveTo>
                  <a:cubicBezTo>
                    <a:pt x="2853575" y="2919617"/>
                    <a:pt x="2871075" y="2937117"/>
                    <a:pt x="2871075" y="2958704"/>
                  </a:cubicBezTo>
                  <a:cubicBezTo>
                    <a:pt x="2871075" y="2980291"/>
                    <a:pt x="2853575" y="2997791"/>
                    <a:pt x="2831988" y="2997791"/>
                  </a:cubicBezTo>
                  <a:cubicBezTo>
                    <a:pt x="2810401" y="2997791"/>
                    <a:pt x="2792901" y="2980291"/>
                    <a:pt x="2792901" y="2958704"/>
                  </a:cubicBezTo>
                  <a:cubicBezTo>
                    <a:pt x="2792901" y="2937117"/>
                    <a:pt x="2810401" y="2919617"/>
                    <a:pt x="2831988" y="2919617"/>
                  </a:cubicBezTo>
                  <a:close/>
                  <a:moveTo>
                    <a:pt x="1611133" y="2919617"/>
                  </a:moveTo>
                  <a:cubicBezTo>
                    <a:pt x="1632719" y="2919617"/>
                    <a:pt x="1650221" y="2937117"/>
                    <a:pt x="1650221" y="2958704"/>
                  </a:cubicBezTo>
                  <a:cubicBezTo>
                    <a:pt x="1650221" y="2980291"/>
                    <a:pt x="1632719" y="2997791"/>
                    <a:pt x="1611133" y="2997791"/>
                  </a:cubicBezTo>
                  <a:cubicBezTo>
                    <a:pt x="1589553" y="2997791"/>
                    <a:pt x="1572053" y="2980291"/>
                    <a:pt x="1572053" y="2958704"/>
                  </a:cubicBezTo>
                  <a:cubicBezTo>
                    <a:pt x="1572053" y="2937117"/>
                    <a:pt x="1589553" y="2919617"/>
                    <a:pt x="1611133" y="2919617"/>
                  </a:cubicBezTo>
                  <a:close/>
                  <a:moveTo>
                    <a:pt x="1516498" y="2919617"/>
                  </a:moveTo>
                  <a:cubicBezTo>
                    <a:pt x="1538086" y="2919617"/>
                    <a:pt x="1555586" y="2937117"/>
                    <a:pt x="1555586" y="2958704"/>
                  </a:cubicBezTo>
                  <a:cubicBezTo>
                    <a:pt x="1555586" y="2980291"/>
                    <a:pt x="1538086" y="2997791"/>
                    <a:pt x="1516498" y="2997791"/>
                  </a:cubicBezTo>
                  <a:cubicBezTo>
                    <a:pt x="1494911" y="2997791"/>
                    <a:pt x="1477411" y="2980291"/>
                    <a:pt x="1477411" y="2958704"/>
                  </a:cubicBezTo>
                  <a:cubicBezTo>
                    <a:pt x="1477411" y="2937117"/>
                    <a:pt x="1494911" y="2919617"/>
                    <a:pt x="1516498" y="2919617"/>
                  </a:cubicBezTo>
                  <a:close/>
                  <a:moveTo>
                    <a:pt x="1329585" y="2919617"/>
                  </a:moveTo>
                  <a:cubicBezTo>
                    <a:pt x="1351172" y="2919617"/>
                    <a:pt x="1368672" y="2937117"/>
                    <a:pt x="1368672" y="2958704"/>
                  </a:cubicBezTo>
                  <a:cubicBezTo>
                    <a:pt x="1368672" y="2980291"/>
                    <a:pt x="1351172" y="2997791"/>
                    <a:pt x="1329585" y="2997791"/>
                  </a:cubicBezTo>
                  <a:cubicBezTo>
                    <a:pt x="1307998" y="2997791"/>
                    <a:pt x="1290499" y="2980291"/>
                    <a:pt x="1290499" y="2958704"/>
                  </a:cubicBezTo>
                  <a:cubicBezTo>
                    <a:pt x="1290499" y="2937117"/>
                    <a:pt x="1307998" y="2919617"/>
                    <a:pt x="1329585" y="2919617"/>
                  </a:cubicBezTo>
                  <a:close/>
                  <a:moveTo>
                    <a:pt x="3489737" y="2919616"/>
                  </a:moveTo>
                  <a:lnTo>
                    <a:pt x="3508003" y="2927183"/>
                  </a:lnTo>
                  <a:lnTo>
                    <a:pt x="3463371" y="2986869"/>
                  </a:lnTo>
                  <a:lnTo>
                    <a:pt x="3462097" y="2986342"/>
                  </a:lnTo>
                  <a:cubicBezTo>
                    <a:pt x="3455024" y="2979269"/>
                    <a:pt x="3450649" y="2969497"/>
                    <a:pt x="3450649" y="2958703"/>
                  </a:cubicBezTo>
                  <a:cubicBezTo>
                    <a:pt x="3450649" y="2937116"/>
                    <a:pt x="3468149" y="2919616"/>
                    <a:pt x="3489737" y="2919616"/>
                  </a:cubicBezTo>
                  <a:close/>
                  <a:moveTo>
                    <a:pt x="3205817" y="2919616"/>
                  </a:moveTo>
                  <a:cubicBezTo>
                    <a:pt x="3227404" y="2919616"/>
                    <a:pt x="3244904" y="2937116"/>
                    <a:pt x="3244904" y="2958703"/>
                  </a:cubicBezTo>
                  <a:cubicBezTo>
                    <a:pt x="3244904" y="2980290"/>
                    <a:pt x="3227404" y="2997790"/>
                    <a:pt x="3205817" y="2997790"/>
                  </a:cubicBezTo>
                  <a:cubicBezTo>
                    <a:pt x="3184229" y="2997790"/>
                    <a:pt x="3166729" y="2980290"/>
                    <a:pt x="3166729" y="2958703"/>
                  </a:cubicBezTo>
                  <a:cubicBezTo>
                    <a:pt x="3166729" y="2937116"/>
                    <a:pt x="3184229" y="2919616"/>
                    <a:pt x="3205817" y="2919616"/>
                  </a:cubicBezTo>
                  <a:close/>
                  <a:moveTo>
                    <a:pt x="2924263" y="2919616"/>
                  </a:moveTo>
                  <a:cubicBezTo>
                    <a:pt x="2945850" y="2919616"/>
                    <a:pt x="2963349" y="2937116"/>
                    <a:pt x="2963349" y="2958703"/>
                  </a:cubicBezTo>
                  <a:cubicBezTo>
                    <a:pt x="2963349" y="2980290"/>
                    <a:pt x="2945850" y="2997790"/>
                    <a:pt x="2924263" y="2997790"/>
                  </a:cubicBezTo>
                  <a:cubicBezTo>
                    <a:pt x="2902675" y="2997790"/>
                    <a:pt x="2885175" y="2980290"/>
                    <a:pt x="2885175" y="2958703"/>
                  </a:cubicBezTo>
                  <a:cubicBezTo>
                    <a:pt x="2885175" y="2937116"/>
                    <a:pt x="2902675" y="2919616"/>
                    <a:pt x="2924263" y="2919616"/>
                  </a:cubicBezTo>
                  <a:close/>
                  <a:moveTo>
                    <a:pt x="1703408" y="2919616"/>
                  </a:moveTo>
                  <a:cubicBezTo>
                    <a:pt x="1724994" y="2919616"/>
                    <a:pt x="1742495" y="2937116"/>
                    <a:pt x="1742495" y="2958703"/>
                  </a:cubicBezTo>
                  <a:cubicBezTo>
                    <a:pt x="1742495" y="2980290"/>
                    <a:pt x="1724994" y="2997790"/>
                    <a:pt x="1703408" y="2997790"/>
                  </a:cubicBezTo>
                  <a:cubicBezTo>
                    <a:pt x="1681820" y="2997790"/>
                    <a:pt x="1664321" y="2980290"/>
                    <a:pt x="1664321" y="2958703"/>
                  </a:cubicBezTo>
                  <a:cubicBezTo>
                    <a:pt x="1664321" y="2937116"/>
                    <a:pt x="1681820" y="2919616"/>
                    <a:pt x="1703408" y="2919616"/>
                  </a:cubicBezTo>
                  <a:close/>
                  <a:moveTo>
                    <a:pt x="1419494" y="2919616"/>
                  </a:moveTo>
                  <a:cubicBezTo>
                    <a:pt x="1441081" y="2919616"/>
                    <a:pt x="1458581" y="2937116"/>
                    <a:pt x="1458581" y="2958703"/>
                  </a:cubicBezTo>
                  <a:cubicBezTo>
                    <a:pt x="1458581" y="2980290"/>
                    <a:pt x="1441081" y="2997790"/>
                    <a:pt x="1419494" y="2997790"/>
                  </a:cubicBezTo>
                  <a:cubicBezTo>
                    <a:pt x="1397906" y="2997790"/>
                    <a:pt x="1380407" y="2980290"/>
                    <a:pt x="1380407" y="2958703"/>
                  </a:cubicBezTo>
                  <a:cubicBezTo>
                    <a:pt x="1380407" y="2937116"/>
                    <a:pt x="1397906" y="2919616"/>
                    <a:pt x="1419494" y="2919616"/>
                  </a:cubicBezTo>
                  <a:close/>
                  <a:moveTo>
                    <a:pt x="1232582" y="2919616"/>
                  </a:moveTo>
                  <a:cubicBezTo>
                    <a:pt x="1254169" y="2919616"/>
                    <a:pt x="1271667" y="2937116"/>
                    <a:pt x="1271667" y="2958703"/>
                  </a:cubicBezTo>
                  <a:cubicBezTo>
                    <a:pt x="1271667" y="2980290"/>
                    <a:pt x="1254169" y="2997790"/>
                    <a:pt x="1232582" y="2997790"/>
                  </a:cubicBezTo>
                  <a:cubicBezTo>
                    <a:pt x="1210994" y="2997790"/>
                    <a:pt x="1193494" y="2980290"/>
                    <a:pt x="1193494" y="2958703"/>
                  </a:cubicBezTo>
                  <a:cubicBezTo>
                    <a:pt x="1193494" y="2937116"/>
                    <a:pt x="1210994" y="2919616"/>
                    <a:pt x="1232582" y="2919616"/>
                  </a:cubicBezTo>
                  <a:close/>
                  <a:moveTo>
                    <a:pt x="3489737" y="2832075"/>
                  </a:moveTo>
                  <a:cubicBezTo>
                    <a:pt x="3511324" y="2832075"/>
                    <a:pt x="3528823" y="2849575"/>
                    <a:pt x="3528823" y="2871162"/>
                  </a:cubicBezTo>
                  <a:cubicBezTo>
                    <a:pt x="3528823" y="2892749"/>
                    <a:pt x="3511324" y="2910249"/>
                    <a:pt x="3489737" y="2910249"/>
                  </a:cubicBezTo>
                  <a:cubicBezTo>
                    <a:pt x="3468149" y="2910249"/>
                    <a:pt x="3450649" y="2892749"/>
                    <a:pt x="3450649" y="2871162"/>
                  </a:cubicBezTo>
                  <a:cubicBezTo>
                    <a:pt x="3450649" y="2849575"/>
                    <a:pt x="3468149" y="2832075"/>
                    <a:pt x="3489737" y="2832075"/>
                  </a:cubicBezTo>
                  <a:close/>
                  <a:moveTo>
                    <a:pt x="3300457" y="2832075"/>
                  </a:moveTo>
                  <a:cubicBezTo>
                    <a:pt x="3322044" y="2832075"/>
                    <a:pt x="3339544" y="2849575"/>
                    <a:pt x="3339544" y="2871162"/>
                  </a:cubicBezTo>
                  <a:cubicBezTo>
                    <a:pt x="3339544" y="2892749"/>
                    <a:pt x="3322044" y="2910249"/>
                    <a:pt x="3300457" y="2910249"/>
                  </a:cubicBezTo>
                  <a:cubicBezTo>
                    <a:pt x="3278869" y="2910249"/>
                    <a:pt x="3261369" y="2892749"/>
                    <a:pt x="3261369" y="2871162"/>
                  </a:cubicBezTo>
                  <a:cubicBezTo>
                    <a:pt x="3261369" y="2849575"/>
                    <a:pt x="3278869" y="2832075"/>
                    <a:pt x="3300457" y="2832075"/>
                  </a:cubicBezTo>
                  <a:close/>
                  <a:moveTo>
                    <a:pt x="3205817" y="2832075"/>
                  </a:moveTo>
                  <a:cubicBezTo>
                    <a:pt x="3227404" y="2832075"/>
                    <a:pt x="3244904" y="2849575"/>
                    <a:pt x="3244904" y="2871162"/>
                  </a:cubicBezTo>
                  <a:cubicBezTo>
                    <a:pt x="3244904" y="2892749"/>
                    <a:pt x="3227404" y="2910249"/>
                    <a:pt x="3205817" y="2910249"/>
                  </a:cubicBezTo>
                  <a:cubicBezTo>
                    <a:pt x="3184229" y="2910249"/>
                    <a:pt x="3166729" y="2892749"/>
                    <a:pt x="3166729" y="2871162"/>
                  </a:cubicBezTo>
                  <a:cubicBezTo>
                    <a:pt x="3166729" y="2849575"/>
                    <a:pt x="3184229" y="2832075"/>
                    <a:pt x="3205817" y="2832075"/>
                  </a:cubicBezTo>
                  <a:close/>
                  <a:moveTo>
                    <a:pt x="3111177" y="2832075"/>
                  </a:moveTo>
                  <a:cubicBezTo>
                    <a:pt x="3132764" y="2832075"/>
                    <a:pt x="3150264" y="2849575"/>
                    <a:pt x="3150264" y="2871162"/>
                  </a:cubicBezTo>
                  <a:cubicBezTo>
                    <a:pt x="3150264" y="2892749"/>
                    <a:pt x="3132764" y="2910249"/>
                    <a:pt x="3111177" y="2910249"/>
                  </a:cubicBezTo>
                  <a:cubicBezTo>
                    <a:pt x="3089589" y="2910249"/>
                    <a:pt x="3072089" y="2892749"/>
                    <a:pt x="3072089" y="2871162"/>
                  </a:cubicBezTo>
                  <a:cubicBezTo>
                    <a:pt x="3072089" y="2849575"/>
                    <a:pt x="3089589" y="2832075"/>
                    <a:pt x="3111177" y="2832075"/>
                  </a:cubicBezTo>
                  <a:close/>
                  <a:moveTo>
                    <a:pt x="3018902" y="2832075"/>
                  </a:moveTo>
                  <a:cubicBezTo>
                    <a:pt x="3040489" y="2832075"/>
                    <a:pt x="3057989" y="2849575"/>
                    <a:pt x="3057989" y="2871162"/>
                  </a:cubicBezTo>
                  <a:cubicBezTo>
                    <a:pt x="3057989" y="2892749"/>
                    <a:pt x="3040489" y="2910249"/>
                    <a:pt x="3018902" y="2910249"/>
                  </a:cubicBezTo>
                  <a:cubicBezTo>
                    <a:pt x="2997315" y="2910249"/>
                    <a:pt x="2979815" y="2892749"/>
                    <a:pt x="2979815" y="2871162"/>
                  </a:cubicBezTo>
                  <a:cubicBezTo>
                    <a:pt x="2979815" y="2849575"/>
                    <a:pt x="2997315" y="2832075"/>
                    <a:pt x="3018902" y="2832075"/>
                  </a:cubicBezTo>
                  <a:close/>
                  <a:moveTo>
                    <a:pt x="2924263" y="2832075"/>
                  </a:moveTo>
                  <a:cubicBezTo>
                    <a:pt x="2945850" y="2832075"/>
                    <a:pt x="2963349" y="2849575"/>
                    <a:pt x="2963349" y="2871162"/>
                  </a:cubicBezTo>
                  <a:cubicBezTo>
                    <a:pt x="2963349" y="2892749"/>
                    <a:pt x="2945850" y="2910249"/>
                    <a:pt x="2924263" y="2910249"/>
                  </a:cubicBezTo>
                  <a:cubicBezTo>
                    <a:pt x="2902675" y="2910249"/>
                    <a:pt x="2885175" y="2892749"/>
                    <a:pt x="2885175" y="2871162"/>
                  </a:cubicBezTo>
                  <a:cubicBezTo>
                    <a:pt x="2885175" y="2849575"/>
                    <a:pt x="2902675" y="2832075"/>
                    <a:pt x="2924263" y="2832075"/>
                  </a:cubicBezTo>
                  <a:close/>
                  <a:moveTo>
                    <a:pt x="2831988" y="2832075"/>
                  </a:moveTo>
                  <a:cubicBezTo>
                    <a:pt x="2853575" y="2832075"/>
                    <a:pt x="2871075" y="2849575"/>
                    <a:pt x="2871075" y="2871162"/>
                  </a:cubicBezTo>
                  <a:cubicBezTo>
                    <a:pt x="2871075" y="2892749"/>
                    <a:pt x="2853575" y="2910249"/>
                    <a:pt x="2831988" y="2910249"/>
                  </a:cubicBezTo>
                  <a:cubicBezTo>
                    <a:pt x="2810401" y="2910249"/>
                    <a:pt x="2792901" y="2892749"/>
                    <a:pt x="2792901" y="2871162"/>
                  </a:cubicBezTo>
                  <a:cubicBezTo>
                    <a:pt x="2792901" y="2849575"/>
                    <a:pt x="2810401" y="2832075"/>
                    <a:pt x="2831988" y="2832075"/>
                  </a:cubicBezTo>
                  <a:close/>
                  <a:moveTo>
                    <a:pt x="1703409" y="2832075"/>
                  </a:moveTo>
                  <a:cubicBezTo>
                    <a:pt x="1724996" y="2832075"/>
                    <a:pt x="1742495" y="2849575"/>
                    <a:pt x="1742495" y="2871162"/>
                  </a:cubicBezTo>
                  <a:cubicBezTo>
                    <a:pt x="1742495" y="2892749"/>
                    <a:pt x="1724996" y="2910249"/>
                    <a:pt x="1703409" y="2910249"/>
                  </a:cubicBezTo>
                  <a:cubicBezTo>
                    <a:pt x="1681822" y="2910249"/>
                    <a:pt x="1664321" y="2892749"/>
                    <a:pt x="1664321" y="2871162"/>
                  </a:cubicBezTo>
                  <a:cubicBezTo>
                    <a:pt x="1664321" y="2849575"/>
                    <a:pt x="1681822" y="2832075"/>
                    <a:pt x="1703409" y="2832075"/>
                  </a:cubicBezTo>
                  <a:close/>
                  <a:moveTo>
                    <a:pt x="1611133" y="2832075"/>
                  </a:moveTo>
                  <a:cubicBezTo>
                    <a:pt x="1632721" y="2832075"/>
                    <a:pt x="1650221" y="2849575"/>
                    <a:pt x="1650221" y="2871162"/>
                  </a:cubicBezTo>
                  <a:cubicBezTo>
                    <a:pt x="1650221" y="2892749"/>
                    <a:pt x="1632721" y="2910249"/>
                    <a:pt x="1611133" y="2910249"/>
                  </a:cubicBezTo>
                  <a:cubicBezTo>
                    <a:pt x="1589554" y="2910249"/>
                    <a:pt x="1572054" y="2892749"/>
                    <a:pt x="1572054" y="2871162"/>
                  </a:cubicBezTo>
                  <a:cubicBezTo>
                    <a:pt x="1572054" y="2849575"/>
                    <a:pt x="1589554" y="2832075"/>
                    <a:pt x="1611133" y="2832075"/>
                  </a:cubicBezTo>
                  <a:close/>
                  <a:moveTo>
                    <a:pt x="1516501" y="2832075"/>
                  </a:moveTo>
                  <a:cubicBezTo>
                    <a:pt x="1538087" y="2832075"/>
                    <a:pt x="1555588" y="2849575"/>
                    <a:pt x="1555588" y="2871162"/>
                  </a:cubicBezTo>
                  <a:cubicBezTo>
                    <a:pt x="1555588" y="2892749"/>
                    <a:pt x="1538087" y="2910249"/>
                    <a:pt x="1516501" y="2910249"/>
                  </a:cubicBezTo>
                  <a:cubicBezTo>
                    <a:pt x="1494913" y="2910249"/>
                    <a:pt x="1477413" y="2892749"/>
                    <a:pt x="1477413" y="2871162"/>
                  </a:cubicBezTo>
                  <a:cubicBezTo>
                    <a:pt x="1477413" y="2849575"/>
                    <a:pt x="1494913" y="2832075"/>
                    <a:pt x="1516501" y="2832075"/>
                  </a:cubicBezTo>
                  <a:close/>
                  <a:moveTo>
                    <a:pt x="1419496" y="2832075"/>
                  </a:moveTo>
                  <a:cubicBezTo>
                    <a:pt x="1441083" y="2832075"/>
                    <a:pt x="1458583" y="2849575"/>
                    <a:pt x="1458583" y="2871162"/>
                  </a:cubicBezTo>
                  <a:cubicBezTo>
                    <a:pt x="1458583" y="2892749"/>
                    <a:pt x="1441083" y="2910249"/>
                    <a:pt x="1419496" y="2910249"/>
                  </a:cubicBezTo>
                  <a:cubicBezTo>
                    <a:pt x="1397907" y="2910249"/>
                    <a:pt x="1380408" y="2892749"/>
                    <a:pt x="1380408" y="2871162"/>
                  </a:cubicBezTo>
                  <a:cubicBezTo>
                    <a:pt x="1380408" y="2849575"/>
                    <a:pt x="1397907" y="2832075"/>
                    <a:pt x="1419496" y="2832075"/>
                  </a:cubicBezTo>
                  <a:close/>
                  <a:moveTo>
                    <a:pt x="1329587" y="2832075"/>
                  </a:moveTo>
                  <a:cubicBezTo>
                    <a:pt x="1351174" y="2832075"/>
                    <a:pt x="1368674" y="2849575"/>
                    <a:pt x="1368674" y="2871162"/>
                  </a:cubicBezTo>
                  <a:cubicBezTo>
                    <a:pt x="1368674" y="2892749"/>
                    <a:pt x="1351174" y="2910249"/>
                    <a:pt x="1329587" y="2910249"/>
                  </a:cubicBezTo>
                  <a:cubicBezTo>
                    <a:pt x="1308000" y="2910249"/>
                    <a:pt x="1290500" y="2892749"/>
                    <a:pt x="1290500" y="2871162"/>
                  </a:cubicBezTo>
                  <a:cubicBezTo>
                    <a:pt x="1290500" y="2849575"/>
                    <a:pt x="1308000" y="2832075"/>
                    <a:pt x="1329587" y="2832075"/>
                  </a:cubicBezTo>
                  <a:close/>
                  <a:moveTo>
                    <a:pt x="1232583" y="2832075"/>
                  </a:moveTo>
                  <a:cubicBezTo>
                    <a:pt x="1254171" y="2832075"/>
                    <a:pt x="1271669" y="2849575"/>
                    <a:pt x="1271669" y="2871162"/>
                  </a:cubicBezTo>
                  <a:cubicBezTo>
                    <a:pt x="1271669" y="2892749"/>
                    <a:pt x="1254171" y="2910249"/>
                    <a:pt x="1232583" y="2910249"/>
                  </a:cubicBezTo>
                  <a:cubicBezTo>
                    <a:pt x="1210996" y="2910249"/>
                    <a:pt x="1193496" y="2892749"/>
                    <a:pt x="1193496" y="2871162"/>
                  </a:cubicBezTo>
                  <a:cubicBezTo>
                    <a:pt x="1193496" y="2849575"/>
                    <a:pt x="1210996" y="2832075"/>
                    <a:pt x="1232583" y="2832075"/>
                  </a:cubicBezTo>
                  <a:close/>
                  <a:moveTo>
                    <a:pt x="3489737" y="2742165"/>
                  </a:moveTo>
                  <a:cubicBezTo>
                    <a:pt x="3511324" y="2742165"/>
                    <a:pt x="3528823" y="2759665"/>
                    <a:pt x="3528823" y="2781252"/>
                  </a:cubicBezTo>
                  <a:cubicBezTo>
                    <a:pt x="3528823" y="2802840"/>
                    <a:pt x="3511324" y="2820339"/>
                    <a:pt x="3489737" y="2820339"/>
                  </a:cubicBezTo>
                  <a:cubicBezTo>
                    <a:pt x="3468149" y="2820339"/>
                    <a:pt x="3450649" y="2802840"/>
                    <a:pt x="3450649" y="2781252"/>
                  </a:cubicBezTo>
                  <a:cubicBezTo>
                    <a:pt x="3450649" y="2759665"/>
                    <a:pt x="3468149" y="2742165"/>
                    <a:pt x="3489737" y="2742165"/>
                  </a:cubicBezTo>
                  <a:close/>
                  <a:moveTo>
                    <a:pt x="3300457" y="2664088"/>
                  </a:moveTo>
                  <a:cubicBezTo>
                    <a:pt x="3322044" y="2664088"/>
                    <a:pt x="3339544" y="2681588"/>
                    <a:pt x="3339544" y="2703175"/>
                  </a:cubicBezTo>
                  <a:cubicBezTo>
                    <a:pt x="3339544" y="2719366"/>
                    <a:pt x="3329700" y="2733257"/>
                    <a:pt x="3315671" y="2739190"/>
                  </a:cubicBezTo>
                  <a:lnTo>
                    <a:pt x="3300696" y="2742214"/>
                  </a:lnTo>
                  <a:lnTo>
                    <a:pt x="3315671" y="2745237"/>
                  </a:lnTo>
                  <a:cubicBezTo>
                    <a:pt x="3329700" y="2751171"/>
                    <a:pt x="3339544" y="2765062"/>
                    <a:pt x="3339544" y="2781252"/>
                  </a:cubicBezTo>
                  <a:cubicBezTo>
                    <a:pt x="3339544" y="2802840"/>
                    <a:pt x="3322044" y="2820339"/>
                    <a:pt x="3300457" y="2820339"/>
                  </a:cubicBezTo>
                  <a:cubicBezTo>
                    <a:pt x="3278869" y="2820339"/>
                    <a:pt x="3261369" y="2802840"/>
                    <a:pt x="3261369" y="2781252"/>
                  </a:cubicBezTo>
                  <a:cubicBezTo>
                    <a:pt x="3261369" y="2765062"/>
                    <a:pt x="3271213" y="2751171"/>
                    <a:pt x="3285242" y="2745237"/>
                  </a:cubicBezTo>
                  <a:lnTo>
                    <a:pt x="3300217" y="2742214"/>
                  </a:lnTo>
                  <a:lnTo>
                    <a:pt x="3285242" y="2739190"/>
                  </a:lnTo>
                  <a:cubicBezTo>
                    <a:pt x="3271213" y="2733257"/>
                    <a:pt x="3261369" y="2719366"/>
                    <a:pt x="3261369" y="2703175"/>
                  </a:cubicBezTo>
                  <a:cubicBezTo>
                    <a:pt x="3261369" y="2681588"/>
                    <a:pt x="3278869" y="2664088"/>
                    <a:pt x="3300457" y="2664088"/>
                  </a:cubicBezTo>
                  <a:close/>
                  <a:moveTo>
                    <a:pt x="3111177" y="2664088"/>
                  </a:moveTo>
                  <a:cubicBezTo>
                    <a:pt x="3132764" y="2664088"/>
                    <a:pt x="3150264" y="2681588"/>
                    <a:pt x="3150264" y="2703175"/>
                  </a:cubicBezTo>
                  <a:cubicBezTo>
                    <a:pt x="3150264" y="2719366"/>
                    <a:pt x="3140420" y="2733257"/>
                    <a:pt x="3126391" y="2739190"/>
                  </a:cubicBezTo>
                  <a:lnTo>
                    <a:pt x="3111417" y="2742214"/>
                  </a:lnTo>
                  <a:lnTo>
                    <a:pt x="3126391" y="2745237"/>
                  </a:lnTo>
                  <a:cubicBezTo>
                    <a:pt x="3140420" y="2751171"/>
                    <a:pt x="3150264" y="2765062"/>
                    <a:pt x="3150264" y="2781252"/>
                  </a:cubicBezTo>
                  <a:cubicBezTo>
                    <a:pt x="3150264" y="2802840"/>
                    <a:pt x="3132764" y="2820339"/>
                    <a:pt x="3111177" y="2820339"/>
                  </a:cubicBezTo>
                  <a:cubicBezTo>
                    <a:pt x="3089589" y="2820339"/>
                    <a:pt x="3072089" y="2802840"/>
                    <a:pt x="3072089" y="2781252"/>
                  </a:cubicBezTo>
                  <a:cubicBezTo>
                    <a:pt x="3072089" y="2765062"/>
                    <a:pt x="3081933" y="2751171"/>
                    <a:pt x="3095962" y="2745237"/>
                  </a:cubicBezTo>
                  <a:lnTo>
                    <a:pt x="3110937" y="2742214"/>
                  </a:lnTo>
                  <a:lnTo>
                    <a:pt x="3095962" y="2739190"/>
                  </a:lnTo>
                  <a:cubicBezTo>
                    <a:pt x="3081933" y="2733257"/>
                    <a:pt x="3072089" y="2719366"/>
                    <a:pt x="3072089" y="2703175"/>
                  </a:cubicBezTo>
                  <a:cubicBezTo>
                    <a:pt x="3072089" y="2681588"/>
                    <a:pt x="3089589" y="2664088"/>
                    <a:pt x="3111177" y="2664088"/>
                  </a:cubicBezTo>
                  <a:close/>
                  <a:moveTo>
                    <a:pt x="3018902" y="2664088"/>
                  </a:moveTo>
                  <a:cubicBezTo>
                    <a:pt x="3040489" y="2664088"/>
                    <a:pt x="3057989" y="2681588"/>
                    <a:pt x="3057989" y="2703175"/>
                  </a:cubicBezTo>
                  <a:cubicBezTo>
                    <a:pt x="3057989" y="2719366"/>
                    <a:pt x="3048145" y="2733257"/>
                    <a:pt x="3034117" y="2739190"/>
                  </a:cubicBezTo>
                  <a:lnTo>
                    <a:pt x="3019142" y="2742214"/>
                  </a:lnTo>
                  <a:lnTo>
                    <a:pt x="3034117" y="2745237"/>
                  </a:lnTo>
                  <a:cubicBezTo>
                    <a:pt x="3048145" y="2751171"/>
                    <a:pt x="3057989" y="2765062"/>
                    <a:pt x="3057989" y="2781252"/>
                  </a:cubicBezTo>
                  <a:cubicBezTo>
                    <a:pt x="3057989" y="2802840"/>
                    <a:pt x="3040489" y="2820339"/>
                    <a:pt x="3018902" y="2820339"/>
                  </a:cubicBezTo>
                  <a:cubicBezTo>
                    <a:pt x="2997315" y="2820339"/>
                    <a:pt x="2979815" y="2802840"/>
                    <a:pt x="2979815" y="2781252"/>
                  </a:cubicBezTo>
                  <a:cubicBezTo>
                    <a:pt x="2979815" y="2765062"/>
                    <a:pt x="2989659" y="2751171"/>
                    <a:pt x="3003687" y="2745237"/>
                  </a:cubicBezTo>
                  <a:lnTo>
                    <a:pt x="3018663" y="2742214"/>
                  </a:lnTo>
                  <a:lnTo>
                    <a:pt x="3003687" y="2739190"/>
                  </a:lnTo>
                  <a:cubicBezTo>
                    <a:pt x="2989659" y="2733257"/>
                    <a:pt x="2979815" y="2719366"/>
                    <a:pt x="2979815" y="2703175"/>
                  </a:cubicBezTo>
                  <a:cubicBezTo>
                    <a:pt x="2979815" y="2681588"/>
                    <a:pt x="2997315" y="2664088"/>
                    <a:pt x="3018902" y="2664088"/>
                  </a:cubicBezTo>
                  <a:close/>
                  <a:moveTo>
                    <a:pt x="2831988" y="2664088"/>
                  </a:moveTo>
                  <a:cubicBezTo>
                    <a:pt x="2853575" y="2664088"/>
                    <a:pt x="2871075" y="2681588"/>
                    <a:pt x="2871075" y="2703175"/>
                  </a:cubicBezTo>
                  <a:cubicBezTo>
                    <a:pt x="2871075" y="2719366"/>
                    <a:pt x="2861231" y="2733257"/>
                    <a:pt x="2847202" y="2739190"/>
                  </a:cubicBezTo>
                  <a:lnTo>
                    <a:pt x="2832228" y="2742214"/>
                  </a:lnTo>
                  <a:lnTo>
                    <a:pt x="2847202" y="2745237"/>
                  </a:lnTo>
                  <a:cubicBezTo>
                    <a:pt x="2861231" y="2751171"/>
                    <a:pt x="2871075" y="2765062"/>
                    <a:pt x="2871075" y="2781252"/>
                  </a:cubicBezTo>
                  <a:cubicBezTo>
                    <a:pt x="2871075" y="2802840"/>
                    <a:pt x="2853575" y="2820339"/>
                    <a:pt x="2831988" y="2820339"/>
                  </a:cubicBezTo>
                  <a:cubicBezTo>
                    <a:pt x="2810401" y="2820339"/>
                    <a:pt x="2792901" y="2802840"/>
                    <a:pt x="2792901" y="2781252"/>
                  </a:cubicBezTo>
                  <a:cubicBezTo>
                    <a:pt x="2792901" y="2765062"/>
                    <a:pt x="2802745" y="2751171"/>
                    <a:pt x="2816773" y="2745237"/>
                  </a:cubicBezTo>
                  <a:lnTo>
                    <a:pt x="2831748" y="2742214"/>
                  </a:lnTo>
                  <a:lnTo>
                    <a:pt x="2816773" y="2739190"/>
                  </a:lnTo>
                  <a:cubicBezTo>
                    <a:pt x="2802745" y="2733257"/>
                    <a:pt x="2792901" y="2719366"/>
                    <a:pt x="2792901" y="2703175"/>
                  </a:cubicBezTo>
                  <a:cubicBezTo>
                    <a:pt x="2792901" y="2681588"/>
                    <a:pt x="2810401" y="2664088"/>
                    <a:pt x="2831988" y="2664088"/>
                  </a:cubicBezTo>
                  <a:close/>
                  <a:moveTo>
                    <a:pt x="1798047" y="2664088"/>
                  </a:moveTo>
                  <a:cubicBezTo>
                    <a:pt x="1819637" y="2664088"/>
                    <a:pt x="1837135" y="2681588"/>
                    <a:pt x="1837135" y="2703175"/>
                  </a:cubicBezTo>
                  <a:cubicBezTo>
                    <a:pt x="1837135" y="2724762"/>
                    <a:pt x="1819637" y="2742262"/>
                    <a:pt x="1798047" y="2742262"/>
                  </a:cubicBezTo>
                  <a:cubicBezTo>
                    <a:pt x="1776460" y="2742262"/>
                    <a:pt x="1758959" y="2724762"/>
                    <a:pt x="1758959" y="2703175"/>
                  </a:cubicBezTo>
                  <a:cubicBezTo>
                    <a:pt x="1758959" y="2681588"/>
                    <a:pt x="1776460" y="2664088"/>
                    <a:pt x="1798047" y="2664088"/>
                  </a:cubicBezTo>
                  <a:close/>
                  <a:moveTo>
                    <a:pt x="1611133" y="2664088"/>
                  </a:moveTo>
                  <a:cubicBezTo>
                    <a:pt x="1632721" y="2664088"/>
                    <a:pt x="1650221" y="2681588"/>
                    <a:pt x="1650221" y="2703175"/>
                  </a:cubicBezTo>
                  <a:cubicBezTo>
                    <a:pt x="1650221" y="2719366"/>
                    <a:pt x="1640376" y="2733257"/>
                    <a:pt x="1626349" y="2739190"/>
                  </a:cubicBezTo>
                  <a:lnTo>
                    <a:pt x="1611371" y="2742214"/>
                  </a:lnTo>
                  <a:lnTo>
                    <a:pt x="1626347" y="2745237"/>
                  </a:lnTo>
                  <a:cubicBezTo>
                    <a:pt x="1640376" y="2751171"/>
                    <a:pt x="1650221" y="2765062"/>
                    <a:pt x="1650221" y="2781252"/>
                  </a:cubicBezTo>
                  <a:cubicBezTo>
                    <a:pt x="1650221" y="2802840"/>
                    <a:pt x="1632721" y="2820339"/>
                    <a:pt x="1611133" y="2820339"/>
                  </a:cubicBezTo>
                  <a:cubicBezTo>
                    <a:pt x="1589556" y="2820339"/>
                    <a:pt x="1572057" y="2802840"/>
                    <a:pt x="1572057" y="2781252"/>
                  </a:cubicBezTo>
                  <a:cubicBezTo>
                    <a:pt x="1572057" y="2765062"/>
                    <a:pt x="1581899" y="2751171"/>
                    <a:pt x="1595929" y="2745237"/>
                  </a:cubicBezTo>
                  <a:lnTo>
                    <a:pt x="1610892" y="2742214"/>
                  </a:lnTo>
                  <a:lnTo>
                    <a:pt x="1595930" y="2739190"/>
                  </a:lnTo>
                  <a:cubicBezTo>
                    <a:pt x="1581901" y="2733257"/>
                    <a:pt x="1572058" y="2719366"/>
                    <a:pt x="1572058" y="2703175"/>
                  </a:cubicBezTo>
                  <a:cubicBezTo>
                    <a:pt x="1572058" y="2681588"/>
                    <a:pt x="1589557" y="2664088"/>
                    <a:pt x="1611133" y="2664088"/>
                  </a:cubicBezTo>
                  <a:close/>
                  <a:moveTo>
                    <a:pt x="1516504" y="2664088"/>
                  </a:moveTo>
                  <a:cubicBezTo>
                    <a:pt x="1538090" y="2664088"/>
                    <a:pt x="1555592" y="2681588"/>
                    <a:pt x="1555592" y="2703175"/>
                  </a:cubicBezTo>
                  <a:cubicBezTo>
                    <a:pt x="1555592" y="2719366"/>
                    <a:pt x="1545748" y="2733257"/>
                    <a:pt x="1531719" y="2739190"/>
                  </a:cubicBezTo>
                  <a:lnTo>
                    <a:pt x="1516743" y="2742214"/>
                  </a:lnTo>
                  <a:lnTo>
                    <a:pt x="1531717" y="2745237"/>
                  </a:lnTo>
                  <a:cubicBezTo>
                    <a:pt x="1545746" y="2751171"/>
                    <a:pt x="1555589" y="2765062"/>
                    <a:pt x="1555589" y="2781252"/>
                  </a:cubicBezTo>
                  <a:cubicBezTo>
                    <a:pt x="1555589" y="2802840"/>
                    <a:pt x="1538089" y="2820339"/>
                    <a:pt x="1516503" y="2820339"/>
                  </a:cubicBezTo>
                  <a:cubicBezTo>
                    <a:pt x="1494914" y="2820339"/>
                    <a:pt x="1477414" y="2802840"/>
                    <a:pt x="1477414" y="2781252"/>
                  </a:cubicBezTo>
                  <a:cubicBezTo>
                    <a:pt x="1477414" y="2765062"/>
                    <a:pt x="1487258" y="2751171"/>
                    <a:pt x="1501288" y="2745237"/>
                  </a:cubicBezTo>
                  <a:lnTo>
                    <a:pt x="1516264" y="2742214"/>
                  </a:lnTo>
                  <a:lnTo>
                    <a:pt x="1501289" y="2739190"/>
                  </a:lnTo>
                  <a:cubicBezTo>
                    <a:pt x="1487259" y="2733257"/>
                    <a:pt x="1477416" y="2719366"/>
                    <a:pt x="1477416" y="2703175"/>
                  </a:cubicBezTo>
                  <a:cubicBezTo>
                    <a:pt x="1477416" y="2681588"/>
                    <a:pt x="1494916" y="2664088"/>
                    <a:pt x="1516504" y="2664088"/>
                  </a:cubicBezTo>
                  <a:close/>
                  <a:moveTo>
                    <a:pt x="1329588" y="2664088"/>
                  </a:moveTo>
                  <a:cubicBezTo>
                    <a:pt x="1351176" y="2664088"/>
                    <a:pt x="1368676" y="2681588"/>
                    <a:pt x="1368676" y="2703175"/>
                  </a:cubicBezTo>
                  <a:cubicBezTo>
                    <a:pt x="1368676" y="2719366"/>
                    <a:pt x="1358832" y="2733257"/>
                    <a:pt x="1344802" y="2739190"/>
                  </a:cubicBezTo>
                  <a:lnTo>
                    <a:pt x="1329828" y="2742214"/>
                  </a:lnTo>
                  <a:lnTo>
                    <a:pt x="1344802" y="2745237"/>
                  </a:lnTo>
                  <a:cubicBezTo>
                    <a:pt x="1358831" y="2751171"/>
                    <a:pt x="1368676" y="2765062"/>
                    <a:pt x="1368676" y="2781252"/>
                  </a:cubicBezTo>
                  <a:cubicBezTo>
                    <a:pt x="1368676" y="2802840"/>
                    <a:pt x="1351176" y="2820339"/>
                    <a:pt x="1329588" y="2820339"/>
                  </a:cubicBezTo>
                  <a:cubicBezTo>
                    <a:pt x="1308003" y="2820339"/>
                    <a:pt x="1290502" y="2802840"/>
                    <a:pt x="1290502" y="2781252"/>
                  </a:cubicBezTo>
                  <a:cubicBezTo>
                    <a:pt x="1290502" y="2765062"/>
                    <a:pt x="1300346" y="2751171"/>
                    <a:pt x="1314375" y="2745237"/>
                  </a:cubicBezTo>
                  <a:lnTo>
                    <a:pt x="1329349" y="2742214"/>
                  </a:lnTo>
                  <a:lnTo>
                    <a:pt x="1314375" y="2739190"/>
                  </a:lnTo>
                  <a:cubicBezTo>
                    <a:pt x="1300346" y="2733257"/>
                    <a:pt x="1290503" y="2719366"/>
                    <a:pt x="1290503" y="2703175"/>
                  </a:cubicBezTo>
                  <a:cubicBezTo>
                    <a:pt x="1290503" y="2681588"/>
                    <a:pt x="1308003" y="2664088"/>
                    <a:pt x="1329588" y="2664088"/>
                  </a:cubicBezTo>
                  <a:close/>
                  <a:moveTo>
                    <a:pt x="1142676" y="2664088"/>
                  </a:moveTo>
                  <a:cubicBezTo>
                    <a:pt x="1164264" y="2664088"/>
                    <a:pt x="1181763" y="2681588"/>
                    <a:pt x="1181763" y="2703175"/>
                  </a:cubicBezTo>
                  <a:cubicBezTo>
                    <a:pt x="1181763" y="2719366"/>
                    <a:pt x="1171919" y="2733257"/>
                    <a:pt x="1157890" y="2739190"/>
                  </a:cubicBezTo>
                  <a:lnTo>
                    <a:pt x="1142916" y="2742214"/>
                  </a:lnTo>
                  <a:lnTo>
                    <a:pt x="1157891" y="2745237"/>
                  </a:lnTo>
                  <a:cubicBezTo>
                    <a:pt x="1171919" y="2751171"/>
                    <a:pt x="1181764" y="2765062"/>
                    <a:pt x="1181764" y="2781252"/>
                  </a:cubicBezTo>
                  <a:cubicBezTo>
                    <a:pt x="1181764" y="2802840"/>
                    <a:pt x="1164265" y="2820339"/>
                    <a:pt x="1142676" y="2820339"/>
                  </a:cubicBezTo>
                  <a:cubicBezTo>
                    <a:pt x="1121088" y="2820339"/>
                    <a:pt x="1103587" y="2802840"/>
                    <a:pt x="1103587" y="2781252"/>
                  </a:cubicBezTo>
                  <a:cubicBezTo>
                    <a:pt x="1103587" y="2765062"/>
                    <a:pt x="1113432" y="2751171"/>
                    <a:pt x="1127461" y="2745237"/>
                  </a:cubicBezTo>
                  <a:lnTo>
                    <a:pt x="1142436" y="2742214"/>
                  </a:lnTo>
                  <a:lnTo>
                    <a:pt x="1127460" y="2739190"/>
                  </a:lnTo>
                  <a:cubicBezTo>
                    <a:pt x="1113430" y="2733257"/>
                    <a:pt x="1103585" y="2719366"/>
                    <a:pt x="1103585" y="2703175"/>
                  </a:cubicBezTo>
                  <a:cubicBezTo>
                    <a:pt x="1103585" y="2681588"/>
                    <a:pt x="1121087" y="2664088"/>
                    <a:pt x="1142676" y="2664088"/>
                  </a:cubicBezTo>
                  <a:close/>
                  <a:moveTo>
                    <a:pt x="3205817" y="2664086"/>
                  </a:moveTo>
                  <a:cubicBezTo>
                    <a:pt x="3227404" y="2664086"/>
                    <a:pt x="3244904" y="2681586"/>
                    <a:pt x="3244904" y="2703174"/>
                  </a:cubicBezTo>
                  <a:cubicBezTo>
                    <a:pt x="3244904" y="2719364"/>
                    <a:pt x="3235060" y="2733256"/>
                    <a:pt x="3221031" y="2739189"/>
                  </a:cubicBezTo>
                  <a:lnTo>
                    <a:pt x="3206053" y="2742213"/>
                  </a:lnTo>
                  <a:lnTo>
                    <a:pt x="3221031" y="2745237"/>
                  </a:lnTo>
                  <a:cubicBezTo>
                    <a:pt x="3235060" y="2751171"/>
                    <a:pt x="3244904" y="2765062"/>
                    <a:pt x="3244904" y="2781252"/>
                  </a:cubicBezTo>
                  <a:cubicBezTo>
                    <a:pt x="3244904" y="2802840"/>
                    <a:pt x="3227404" y="2820339"/>
                    <a:pt x="3205817" y="2820339"/>
                  </a:cubicBezTo>
                  <a:cubicBezTo>
                    <a:pt x="3184229" y="2820339"/>
                    <a:pt x="3166729" y="2802840"/>
                    <a:pt x="3166729" y="2781252"/>
                  </a:cubicBezTo>
                  <a:cubicBezTo>
                    <a:pt x="3166729" y="2765062"/>
                    <a:pt x="3176573" y="2751171"/>
                    <a:pt x="3190602" y="2745237"/>
                  </a:cubicBezTo>
                  <a:lnTo>
                    <a:pt x="3205580" y="2742213"/>
                  </a:lnTo>
                  <a:lnTo>
                    <a:pt x="3190602" y="2739189"/>
                  </a:lnTo>
                  <a:cubicBezTo>
                    <a:pt x="3176573" y="2733256"/>
                    <a:pt x="3166729" y="2719364"/>
                    <a:pt x="3166729" y="2703174"/>
                  </a:cubicBezTo>
                  <a:cubicBezTo>
                    <a:pt x="3166729" y="2681586"/>
                    <a:pt x="3184229" y="2664086"/>
                    <a:pt x="3205817" y="2664086"/>
                  </a:cubicBezTo>
                  <a:close/>
                  <a:moveTo>
                    <a:pt x="2924263" y="2664086"/>
                  </a:moveTo>
                  <a:cubicBezTo>
                    <a:pt x="2945850" y="2664086"/>
                    <a:pt x="2963349" y="2681586"/>
                    <a:pt x="2963349" y="2703174"/>
                  </a:cubicBezTo>
                  <a:cubicBezTo>
                    <a:pt x="2963349" y="2719364"/>
                    <a:pt x="2953506" y="2733256"/>
                    <a:pt x="2939477" y="2739189"/>
                  </a:cubicBezTo>
                  <a:lnTo>
                    <a:pt x="2924499" y="2742213"/>
                  </a:lnTo>
                  <a:lnTo>
                    <a:pt x="2939477" y="2745237"/>
                  </a:lnTo>
                  <a:cubicBezTo>
                    <a:pt x="2953506" y="2751171"/>
                    <a:pt x="2963349" y="2765062"/>
                    <a:pt x="2963349" y="2781252"/>
                  </a:cubicBezTo>
                  <a:cubicBezTo>
                    <a:pt x="2963349" y="2802840"/>
                    <a:pt x="2945850" y="2820339"/>
                    <a:pt x="2924263" y="2820339"/>
                  </a:cubicBezTo>
                  <a:cubicBezTo>
                    <a:pt x="2902675" y="2820339"/>
                    <a:pt x="2885175" y="2802840"/>
                    <a:pt x="2885175" y="2781252"/>
                  </a:cubicBezTo>
                  <a:cubicBezTo>
                    <a:pt x="2885175" y="2765062"/>
                    <a:pt x="2895019" y="2751171"/>
                    <a:pt x="2909048" y="2745237"/>
                  </a:cubicBezTo>
                  <a:lnTo>
                    <a:pt x="2924026" y="2742213"/>
                  </a:lnTo>
                  <a:lnTo>
                    <a:pt x="2909048" y="2739189"/>
                  </a:lnTo>
                  <a:cubicBezTo>
                    <a:pt x="2895019" y="2733256"/>
                    <a:pt x="2885175" y="2719364"/>
                    <a:pt x="2885175" y="2703174"/>
                  </a:cubicBezTo>
                  <a:cubicBezTo>
                    <a:pt x="2885175" y="2681586"/>
                    <a:pt x="2902675" y="2664086"/>
                    <a:pt x="2924263" y="2664086"/>
                  </a:cubicBezTo>
                  <a:close/>
                  <a:moveTo>
                    <a:pt x="1703410" y="2664086"/>
                  </a:moveTo>
                  <a:cubicBezTo>
                    <a:pt x="1724996" y="2664086"/>
                    <a:pt x="1742497" y="2681586"/>
                    <a:pt x="1742497" y="2703174"/>
                  </a:cubicBezTo>
                  <a:cubicBezTo>
                    <a:pt x="1742497" y="2719364"/>
                    <a:pt x="1732653" y="2733256"/>
                    <a:pt x="1718624" y="2739189"/>
                  </a:cubicBezTo>
                  <a:lnTo>
                    <a:pt x="1703646" y="2742213"/>
                  </a:lnTo>
                  <a:lnTo>
                    <a:pt x="1718624" y="2745237"/>
                  </a:lnTo>
                  <a:cubicBezTo>
                    <a:pt x="1732653" y="2751171"/>
                    <a:pt x="1742495" y="2765062"/>
                    <a:pt x="1742495" y="2781252"/>
                  </a:cubicBezTo>
                  <a:cubicBezTo>
                    <a:pt x="1742495" y="2802840"/>
                    <a:pt x="1724996" y="2820339"/>
                    <a:pt x="1703409" y="2820339"/>
                  </a:cubicBezTo>
                  <a:cubicBezTo>
                    <a:pt x="1681822" y="2820339"/>
                    <a:pt x="1664323" y="2802840"/>
                    <a:pt x="1664323" y="2781252"/>
                  </a:cubicBezTo>
                  <a:cubicBezTo>
                    <a:pt x="1664323" y="2765062"/>
                    <a:pt x="1674166" y="2751171"/>
                    <a:pt x="1688193" y="2745237"/>
                  </a:cubicBezTo>
                  <a:lnTo>
                    <a:pt x="1703173" y="2742213"/>
                  </a:lnTo>
                  <a:lnTo>
                    <a:pt x="1688194" y="2739189"/>
                  </a:lnTo>
                  <a:cubicBezTo>
                    <a:pt x="1674166" y="2733256"/>
                    <a:pt x="1664323" y="2719364"/>
                    <a:pt x="1664323" y="2703174"/>
                  </a:cubicBezTo>
                  <a:cubicBezTo>
                    <a:pt x="1664323" y="2681586"/>
                    <a:pt x="1681822" y="2664086"/>
                    <a:pt x="1703410" y="2664086"/>
                  </a:cubicBezTo>
                  <a:close/>
                  <a:moveTo>
                    <a:pt x="1419499" y="2664086"/>
                  </a:moveTo>
                  <a:cubicBezTo>
                    <a:pt x="1441086" y="2664086"/>
                    <a:pt x="1458586" y="2681586"/>
                    <a:pt x="1458586" y="2703174"/>
                  </a:cubicBezTo>
                  <a:cubicBezTo>
                    <a:pt x="1458586" y="2719364"/>
                    <a:pt x="1448742" y="2733256"/>
                    <a:pt x="1434713" y="2739189"/>
                  </a:cubicBezTo>
                  <a:lnTo>
                    <a:pt x="1419735" y="2742214"/>
                  </a:lnTo>
                  <a:lnTo>
                    <a:pt x="1434712" y="2745237"/>
                  </a:lnTo>
                  <a:cubicBezTo>
                    <a:pt x="1448741" y="2751171"/>
                    <a:pt x="1458584" y="2765062"/>
                    <a:pt x="1458584" y="2781252"/>
                  </a:cubicBezTo>
                  <a:cubicBezTo>
                    <a:pt x="1458584" y="2802840"/>
                    <a:pt x="1441084" y="2820339"/>
                    <a:pt x="1419497" y="2820339"/>
                  </a:cubicBezTo>
                  <a:cubicBezTo>
                    <a:pt x="1397909" y="2820339"/>
                    <a:pt x="1380409" y="2802840"/>
                    <a:pt x="1380409" y="2781252"/>
                  </a:cubicBezTo>
                  <a:cubicBezTo>
                    <a:pt x="1380409" y="2765062"/>
                    <a:pt x="1390253" y="2751171"/>
                    <a:pt x="1404282" y="2745237"/>
                  </a:cubicBezTo>
                  <a:lnTo>
                    <a:pt x="1419262" y="2742213"/>
                  </a:lnTo>
                  <a:lnTo>
                    <a:pt x="1404283" y="2739189"/>
                  </a:lnTo>
                  <a:cubicBezTo>
                    <a:pt x="1390254" y="2733256"/>
                    <a:pt x="1380411" y="2719364"/>
                    <a:pt x="1380411" y="2703174"/>
                  </a:cubicBezTo>
                  <a:cubicBezTo>
                    <a:pt x="1380411" y="2681586"/>
                    <a:pt x="1397910" y="2664086"/>
                    <a:pt x="1419499" y="2664086"/>
                  </a:cubicBezTo>
                  <a:close/>
                  <a:moveTo>
                    <a:pt x="1232585" y="2664086"/>
                  </a:moveTo>
                  <a:cubicBezTo>
                    <a:pt x="1254172" y="2664086"/>
                    <a:pt x="1271670" y="2681586"/>
                    <a:pt x="1271670" y="2703174"/>
                  </a:cubicBezTo>
                  <a:cubicBezTo>
                    <a:pt x="1271670" y="2719364"/>
                    <a:pt x="1261828" y="2733256"/>
                    <a:pt x="1247799" y="2739189"/>
                  </a:cubicBezTo>
                  <a:lnTo>
                    <a:pt x="1232822" y="2742213"/>
                  </a:lnTo>
                  <a:lnTo>
                    <a:pt x="1247798" y="2745237"/>
                  </a:lnTo>
                  <a:cubicBezTo>
                    <a:pt x="1261828" y="2751171"/>
                    <a:pt x="1271670" y="2765062"/>
                    <a:pt x="1271670" y="2781252"/>
                  </a:cubicBezTo>
                  <a:cubicBezTo>
                    <a:pt x="1271670" y="2802840"/>
                    <a:pt x="1254172" y="2820339"/>
                    <a:pt x="1232585" y="2820339"/>
                  </a:cubicBezTo>
                  <a:cubicBezTo>
                    <a:pt x="1210997" y="2820339"/>
                    <a:pt x="1193499" y="2802840"/>
                    <a:pt x="1193499" y="2781252"/>
                  </a:cubicBezTo>
                  <a:cubicBezTo>
                    <a:pt x="1193499" y="2765062"/>
                    <a:pt x="1203342" y="2751171"/>
                    <a:pt x="1217369" y="2745237"/>
                  </a:cubicBezTo>
                  <a:lnTo>
                    <a:pt x="1232349" y="2742213"/>
                  </a:lnTo>
                  <a:lnTo>
                    <a:pt x="1217369" y="2739189"/>
                  </a:lnTo>
                  <a:cubicBezTo>
                    <a:pt x="1203342" y="2733256"/>
                    <a:pt x="1193499" y="2719364"/>
                    <a:pt x="1193499" y="2703174"/>
                  </a:cubicBezTo>
                  <a:cubicBezTo>
                    <a:pt x="1193499" y="2681586"/>
                    <a:pt x="1210997" y="2664086"/>
                    <a:pt x="1232585" y="2664086"/>
                  </a:cubicBezTo>
                  <a:close/>
                  <a:moveTo>
                    <a:pt x="1045666" y="2664086"/>
                  </a:moveTo>
                  <a:cubicBezTo>
                    <a:pt x="1067253" y="2664086"/>
                    <a:pt x="1084754" y="2681586"/>
                    <a:pt x="1084754" y="2703174"/>
                  </a:cubicBezTo>
                  <a:cubicBezTo>
                    <a:pt x="1084754" y="2724761"/>
                    <a:pt x="1067253" y="2742261"/>
                    <a:pt x="1045666" y="2742261"/>
                  </a:cubicBezTo>
                  <a:cubicBezTo>
                    <a:pt x="1024080" y="2742261"/>
                    <a:pt x="1006580" y="2724761"/>
                    <a:pt x="1006580" y="2703174"/>
                  </a:cubicBezTo>
                  <a:cubicBezTo>
                    <a:pt x="1006580" y="2681586"/>
                    <a:pt x="1024080" y="2664086"/>
                    <a:pt x="1045666" y="2664086"/>
                  </a:cubicBezTo>
                  <a:close/>
                  <a:moveTo>
                    <a:pt x="3300455" y="2578910"/>
                  </a:moveTo>
                  <a:cubicBezTo>
                    <a:pt x="3322043" y="2578910"/>
                    <a:pt x="3339543" y="2596410"/>
                    <a:pt x="3339543" y="2617997"/>
                  </a:cubicBezTo>
                  <a:cubicBezTo>
                    <a:pt x="3339543" y="2639585"/>
                    <a:pt x="3322043" y="2657085"/>
                    <a:pt x="3300455" y="2657085"/>
                  </a:cubicBezTo>
                  <a:cubicBezTo>
                    <a:pt x="3278868" y="2657085"/>
                    <a:pt x="3261368" y="2639585"/>
                    <a:pt x="3261368" y="2617997"/>
                  </a:cubicBezTo>
                  <a:cubicBezTo>
                    <a:pt x="3261368" y="2596410"/>
                    <a:pt x="3278868" y="2578910"/>
                    <a:pt x="3300455" y="2578910"/>
                  </a:cubicBezTo>
                  <a:close/>
                  <a:moveTo>
                    <a:pt x="3205815" y="2578910"/>
                  </a:moveTo>
                  <a:cubicBezTo>
                    <a:pt x="3227403" y="2578910"/>
                    <a:pt x="3244903" y="2596410"/>
                    <a:pt x="3244903" y="2617997"/>
                  </a:cubicBezTo>
                  <a:cubicBezTo>
                    <a:pt x="3244903" y="2639585"/>
                    <a:pt x="3227403" y="2657085"/>
                    <a:pt x="3205815" y="2657085"/>
                  </a:cubicBezTo>
                  <a:cubicBezTo>
                    <a:pt x="3184228" y="2657085"/>
                    <a:pt x="3166728" y="2639585"/>
                    <a:pt x="3166728" y="2617997"/>
                  </a:cubicBezTo>
                  <a:cubicBezTo>
                    <a:pt x="3166728" y="2596410"/>
                    <a:pt x="3184228" y="2578910"/>
                    <a:pt x="3205815" y="2578910"/>
                  </a:cubicBezTo>
                  <a:close/>
                  <a:moveTo>
                    <a:pt x="3111175" y="2578910"/>
                  </a:moveTo>
                  <a:cubicBezTo>
                    <a:pt x="3132762" y="2578910"/>
                    <a:pt x="3150262" y="2596410"/>
                    <a:pt x="3150262" y="2617997"/>
                  </a:cubicBezTo>
                  <a:cubicBezTo>
                    <a:pt x="3150262" y="2639585"/>
                    <a:pt x="3132762" y="2657085"/>
                    <a:pt x="3111175" y="2657085"/>
                  </a:cubicBezTo>
                  <a:cubicBezTo>
                    <a:pt x="3089588" y="2657085"/>
                    <a:pt x="3072088" y="2639585"/>
                    <a:pt x="3072088" y="2617997"/>
                  </a:cubicBezTo>
                  <a:cubicBezTo>
                    <a:pt x="3072088" y="2596410"/>
                    <a:pt x="3089588" y="2578910"/>
                    <a:pt x="3111175" y="2578910"/>
                  </a:cubicBezTo>
                  <a:close/>
                  <a:moveTo>
                    <a:pt x="3018901" y="2578910"/>
                  </a:moveTo>
                  <a:cubicBezTo>
                    <a:pt x="3040488" y="2578910"/>
                    <a:pt x="3057988" y="2596410"/>
                    <a:pt x="3057988" y="2617997"/>
                  </a:cubicBezTo>
                  <a:cubicBezTo>
                    <a:pt x="3057988" y="2639585"/>
                    <a:pt x="3040488" y="2657085"/>
                    <a:pt x="3018901" y="2657085"/>
                  </a:cubicBezTo>
                  <a:cubicBezTo>
                    <a:pt x="2997313" y="2657085"/>
                    <a:pt x="2979813" y="2639585"/>
                    <a:pt x="2979813" y="2617997"/>
                  </a:cubicBezTo>
                  <a:cubicBezTo>
                    <a:pt x="2979813" y="2596410"/>
                    <a:pt x="2997313" y="2578910"/>
                    <a:pt x="3018901" y="2578910"/>
                  </a:cubicBezTo>
                  <a:close/>
                  <a:moveTo>
                    <a:pt x="2924262" y="2578910"/>
                  </a:moveTo>
                  <a:cubicBezTo>
                    <a:pt x="2945849" y="2578910"/>
                    <a:pt x="2963349" y="2596410"/>
                    <a:pt x="2963349" y="2617997"/>
                  </a:cubicBezTo>
                  <a:cubicBezTo>
                    <a:pt x="2963349" y="2639585"/>
                    <a:pt x="2945849" y="2657085"/>
                    <a:pt x="2924262" y="2657085"/>
                  </a:cubicBezTo>
                  <a:cubicBezTo>
                    <a:pt x="2902675" y="2657085"/>
                    <a:pt x="2885175" y="2639585"/>
                    <a:pt x="2885175" y="2617997"/>
                  </a:cubicBezTo>
                  <a:cubicBezTo>
                    <a:pt x="2885175" y="2596410"/>
                    <a:pt x="2902675" y="2578910"/>
                    <a:pt x="2924262" y="2578910"/>
                  </a:cubicBezTo>
                  <a:close/>
                  <a:moveTo>
                    <a:pt x="2831987" y="2578910"/>
                  </a:moveTo>
                  <a:cubicBezTo>
                    <a:pt x="2853574" y="2578910"/>
                    <a:pt x="2871074" y="2596410"/>
                    <a:pt x="2871074" y="2617997"/>
                  </a:cubicBezTo>
                  <a:cubicBezTo>
                    <a:pt x="2871074" y="2639585"/>
                    <a:pt x="2853574" y="2657085"/>
                    <a:pt x="2831987" y="2657085"/>
                  </a:cubicBezTo>
                  <a:cubicBezTo>
                    <a:pt x="2810400" y="2657085"/>
                    <a:pt x="2792900" y="2639585"/>
                    <a:pt x="2792900" y="2617997"/>
                  </a:cubicBezTo>
                  <a:cubicBezTo>
                    <a:pt x="2792900" y="2596410"/>
                    <a:pt x="2810400" y="2578910"/>
                    <a:pt x="2831987" y="2578910"/>
                  </a:cubicBezTo>
                  <a:close/>
                  <a:moveTo>
                    <a:pt x="1798047" y="2578910"/>
                  </a:moveTo>
                  <a:cubicBezTo>
                    <a:pt x="1819637" y="2578910"/>
                    <a:pt x="1837133" y="2596410"/>
                    <a:pt x="1837133" y="2617997"/>
                  </a:cubicBezTo>
                  <a:cubicBezTo>
                    <a:pt x="1837133" y="2639585"/>
                    <a:pt x="1819637" y="2657085"/>
                    <a:pt x="1798047" y="2657085"/>
                  </a:cubicBezTo>
                  <a:cubicBezTo>
                    <a:pt x="1776460" y="2657085"/>
                    <a:pt x="1758959" y="2639585"/>
                    <a:pt x="1758959" y="2617997"/>
                  </a:cubicBezTo>
                  <a:cubicBezTo>
                    <a:pt x="1758959" y="2596410"/>
                    <a:pt x="1776460" y="2578910"/>
                    <a:pt x="1798047" y="2578910"/>
                  </a:cubicBezTo>
                  <a:close/>
                  <a:moveTo>
                    <a:pt x="1703409" y="2578910"/>
                  </a:moveTo>
                  <a:cubicBezTo>
                    <a:pt x="1724994" y="2578910"/>
                    <a:pt x="1742497" y="2596410"/>
                    <a:pt x="1742497" y="2617997"/>
                  </a:cubicBezTo>
                  <a:cubicBezTo>
                    <a:pt x="1742497" y="2639585"/>
                    <a:pt x="1724994" y="2657085"/>
                    <a:pt x="1703409" y="2657085"/>
                  </a:cubicBezTo>
                  <a:cubicBezTo>
                    <a:pt x="1681822" y="2657085"/>
                    <a:pt x="1664323" y="2639585"/>
                    <a:pt x="1664323" y="2617997"/>
                  </a:cubicBezTo>
                  <a:cubicBezTo>
                    <a:pt x="1664323" y="2596410"/>
                    <a:pt x="1681822" y="2578910"/>
                    <a:pt x="1703409" y="2578910"/>
                  </a:cubicBezTo>
                  <a:close/>
                  <a:moveTo>
                    <a:pt x="1611131" y="2578910"/>
                  </a:moveTo>
                  <a:cubicBezTo>
                    <a:pt x="1632719" y="2578910"/>
                    <a:pt x="1650221" y="2596410"/>
                    <a:pt x="1650221" y="2617997"/>
                  </a:cubicBezTo>
                  <a:cubicBezTo>
                    <a:pt x="1650221" y="2639585"/>
                    <a:pt x="1632719" y="2657085"/>
                    <a:pt x="1611131" y="2657085"/>
                  </a:cubicBezTo>
                  <a:cubicBezTo>
                    <a:pt x="1589557" y="2657085"/>
                    <a:pt x="1572058" y="2639585"/>
                    <a:pt x="1572058" y="2617997"/>
                  </a:cubicBezTo>
                  <a:cubicBezTo>
                    <a:pt x="1572058" y="2596410"/>
                    <a:pt x="1589557" y="2578910"/>
                    <a:pt x="1611131" y="2578910"/>
                  </a:cubicBezTo>
                  <a:close/>
                  <a:moveTo>
                    <a:pt x="1516504" y="2578910"/>
                  </a:moveTo>
                  <a:cubicBezTo>
                    <a:pt x="1538092" y="2578910"/>
                    <a:pt x="1555592" y="2596410"/>
                    <a:pt x="1555592" y="2617997"/>
                  </a:cubicBezTo>
                  <a:cubicBezTo>
                    <a:pt x="1555592" y="2639585"/>
                    <a:pt x="1538092" y="2657085"/>
                    <a:pt x="1516504" y="2657085"/>
                  </a:cubicBezTo>
                  <a:cubicBezTo>
                    <a:pt x="1494917" y="2657085"/>
                    <a:pt x="1477417" y="2639585"/>
                    <a:pt x="1477417" y="2617997"/>
                  </a:cubicBezTo>
                  <a:cubicBezTo>
                    <a:pt x="1477417" y="2596410"/>
                    <a:pt x="1494917" y="2578910"/>
                    <a:pt x="1516504" y="2578910"/>
                  </a:cubicBezTo>
                  <a:close/>
                  <a:moveTo>
                    <a:pt x="1419499" y="2578910"/>
                  </a:moveTo>
                  <a:cubicBezTo>
                    <a:pt x="1441086" y="2578910"/>
                    <a:pt x="1458586" y="2596410"/>
                    <a:pt x="1458586" y="2617997"/>
                  </a:cubicBezTo>
                  <a:cubicBezTo>
                    <a:pt x="1458586" y="2639585"/>
                    <a:pt x="1441086" y="2657085"/>
                    <a:pt x="1419499" y="2657085"/>
                  </a:cubicBezTo>
                  <a:cubicBezTo>
                    <a:pt x="1397910" y="2657085"/>
                    <a:pt x="1380410" y="2639585"/>
                    <a:pt x="1380410" y="2617997"/>
                  </a:cubicBezTo>
                  <a:cubicBezTo>
                    <a:pt x="1380410" y="2596410"/>
                    <a:pt x="1397910" y="2578910"/>
                    <a:pt x="1419499" y="2578910"/>
                  </a:cubicBezTo>
                  <a:close/>
                  <a:moveTo>
                    <a:pt x="1329590" y="2578910"/>
                  </a:moveTo>
                  <a:cubicBezTo>
                    <a:pt x="1351176" y="2578910"/>
                    <a:pt x="1368677" y="2596410"/>
                    <a:pt x="1368677" y="2617997"/>
                  </a:cubicBezTo>
                  <a:cubicBezTo>
                    <a:pt x="1368677" y="2639585"/>
                    <a:pt x="1351176" y="2657085"/>
                    <a:pt x="1329590" y="2657085"/>
                  </a:cubicBezTo>
                  <a:cubicBezTo>
                    <a:pt x="1308004" y="2657085"/>
                    <a:pt x="1290504" y="2639585"/>
                    <a:pt x="1290504" y="2617997"/>
                  </a:cubicBezTo>
                  <a:cubicBezTo>
                    <a:pt x="1290504" y="2596410"/>
                    <a:pt x="1308004" y="2578910"/>
                    <a:pt x="1329590" y="2578910"/>
                  </a:cubicBezTo>
                  <a:close/>
                  <a:moveTo>
                    <a:pt x="1232588" y="2578910"/>
                  </a:moveTo>
                  <a:cubicBezTo>
                    <a:pt x="1254175" y="2578910"/>
                    <a:pt x="1271672" y="2596410"/>
                    <a:pt x="1271672" y="2617997"/>
                  </a:cubicBezTo>
                  <a:cubicBezTo>
                    <a:pt x="1271672" y="2639585"/>
                    <a:pt x="1254175" y="2657085"/>
                    <a:pt x="1232588" y="2657085"/>
                  </a:cubicBezTo>
                  <a:cubicBezTo>
                    <a:pt x="1211000" y="2657085"/>
                    <a:pt x="1193502" y="2639585"/>
                    <a:pt x="1193502" y="2617997"/>
                  </a:cubicBezTo>
                  <a:cubicBezTo>
                    <a:pt x="1193502" y="2596410"/>
                    <a:pt x="1211000" y="2578910"/>
                    <a:pt x="1232588" y="2578910"/>
                  </a:cubicBezTo>
                  <a:close/>
                  <a:moveTo>
                    <a:pt x="1142677" y="2578910"/>
                  </a:moveTo>
                  <a:cubicBezTo>
                    <a:pt x="1164265" y="2578910"/>
                    <a:pt x="1181764" y="2596410"/>
                    <a:pt x="1181764" y="2617997"/>
                  </a:cubicBezTo>
                  <a:cubicBezTo>
                    <a:pt x="1181764" y="2639585"/>
                    <a:pt x="1164265" y="2657085"/>
                    <a:pt x="1142677" y="2657085"/>
                  </a:cubicBezTo>
                  <a:cubicBezTo>
                    <a:pt x="1121088" y="2657085"/>
                    <a:pt x="1103588" y="2639585"/>
                    <a:pt x="1103588" y="2617997"/>
                  </a:cubicBezTo>
                  <a:cubicBezTo>
                    <a:pt x="1103588" y="2596410"/>
                    <a:pt x="1121088" y="2578910"/>
                    <a:pt x="1142677" y="2578910"/>
                  </a:cubicBezTo>
                  <a:close/>
                  <a:moveTo>
                    <a:pt x="1045667" y="2578910"/>
                  </a:moveTo>
                  <a:cubicBezTo>
                    <a:pt x="1067254" y="2578910"/>
                    <a:pt x="1084755" y="2596410"/>
                    <a:pt x="1084755" y="2617997"/>
                  </a:cubicBezTo>
                  <a:cubicBezTo>
                    <a:pt x="1084755" y="2639585"/>
                    <a:pt x="1067254" y="2657085"/>
                    <a:pt x="1045667" y="2657085"/>
                  </a:cubicBezTo>
                  <a:cubicBezTo>
                    <a:pt x="1024081" y="2657085"/>
                    <a:pt x="1006581" y="2639585"/>
                    <a:pt x="1006581" y="2617997"/>
                  </a:cubicBezTo>
                  <a:cubicBezTo>
                    <a:pt x="1006581" y="2596410"/>
                    <a:pt x="1024081" y="2578910"/>
                    <a:pt x="1045667" y="2578910"/>
                  </a:cubicBezTo>
                  <a:close/>
                  <a:moveTo>
                    <a:pt x="3300455" y="2486637"/>
                  </a:moveTo>
                  <a:cubicBezTo>
                    <a:pt x="3322043" y="2486637"/>
                    <a:pt x="3339543" y="2504137"/>
                    <a:pt x="3339543" y="2525724"/>
                  </a:cubicBezTo>
                  <a:cubicBezTo>
                    <a:pt x="3339543" y="2547311"/>
                    <a:pt x="3322043" y="2564811"/>
                    <a:pt x="3300455" y="2564811"/>
                  </a:cubicBezTo>
                  <a:cubicBezTo>
                    <a:pt x="3278868" y="2564811"/>
                    <a:pt x="3261368" y="2547311"/>
                    <a:pt x="3261368" y="2525724"/>
                  </a:cubicBezTo>
                  <a:cubicBezTo>
                    <a:pt x="3261368" y="2504137"/>
                    <a:pt x="3278868" y="2486637"/>
                    <a:pt x="3300455" y="2486637"/>
                  </a:cubicBezTo>
                  <a:close/>
                  <a:moveTo>
                    <a:pt x="3205815" y="2486637"/>
                  </a:moveTo>
                  <a:cubicBezTo>
                    <a:pt x="3227403" y="2486637"/>
                    <a:pt x="3244903" y="2504137"/>
                    <a:pt x="3244903" y="2525724"/>
                  </a:cubicBezTo>
                  <a:cubicBezTo>
                    <a:pt x="3244903" y="2547311"/>
                    <a:pt x="3227403" y="2564811"/>
                    <a:pt x="3205815" y="2564811"/>
                  </a:cubicBezTo>
                  <a:cubicBezTo>
                    <a:pt x="3184228" y="2564811"/>
                    <a:pt x="3166728" y="2547311"/>
                    <a:pt x="3166728" y="2525724"/>
                  </a:cubicBezTo>
                  <a:cubicBezTo>
                    <a:pt x="3166728" y="2504137"/>
                    <a:pt x="3184228" y="2486637"/>
                    <a:pt x="3205815" y="2486637"/>
                  </a:cubicBezTo>
                  <a:close/>
                  <a:moveTo>
                    <a:pt x="3111175" y="2486637"/>
                  </a:moveTo>
                  <a:cubicBezTo>
                    <a:pt x="3132762" y="2486637"/>
                    <a:pt x="3150262" y="2504137"/>
                    <a:pt x="3150262" y="2525724"/>
                  </a:cubicBezTo>
                  <a:cubicBezTo>
                    <a:pt x="3150262" y="2547311"/>
                    <a:pt x="3132762" y="2564811"/>
                    <a:pt x="3111175" y="2564811"/>
                  </a:cubicBezTo>
                  <a:cubicBezTo>
                    <a:pt x="3089588" y="2564811"/>
                    <a:pt x="3072088" y="2547311"/>
                    <a:pt x="3072088" y="2525724"/>
                  </a:cubicBezTo>
                  <a:cubicBezTo>
                    <a:pt x="3072088" y="2504137"/>
                    <a:pt x="3089588" y="2486637"/>
                    <a:pt x="3111175" y="2486637"/>
                  </a:cubicBezTo>
                  <a:close/>
                  <a:moveTo>
                    <a:pt x="3018901" y="2486637"/>
                  </a:moveTo>
                  <a:cubicBezTo>
                    <a:pt x="3040488" y="2486637"/>
                    <a:pt x="3057988" y="2504137"/>
                    <a:pt x="3057988" y="2525724"/>
                  </a:cubicBezTo>
                  <a:cubicBezTo>
                    <a:pt x="3057988" y="2547311"/>
                    <a:pt x="3040488" y="2564811"/>
                    <a:pt x="3018901" y="2564811"/>
                  </a:cubicBezTo>
                  <a:cubicBezTo>
                    <a:pt x="2997313" y="2564811"/>
                    <a:pt x="2979813" y="2547311"/>
                    <a:pt x="2979813" y="2525724"/>
                  </a:cubicBezTo>
                  <a:cubicBezTo>
                    <a:pt x="2979813" y="2504137"/>
                    <a:pt x="2997313" y="2486637"/>
                    <a:pt x="3018901" y="2486637"/>
                  </a:cubicBezTo>
                  <a:close/>
                  <a:moveTo>
                    <a:pt x="2924262" y="2486637"/>
                  </a:moveTo>
                  <a:cubicBezTo>
                    <a:pt x="2945849" y="2486637"/>
                    <a:pt x="2963349" y="2504137"/>
                    <a:pt x="2963349" y="2525724"/>
                  </a:cubicBezTo>
                  <a:cubicBezTo>
                    <a:pt x="2963349" y="2547311"/>
                    <a:pt x="2945849" y="2564811"/>
                    <a:pt x="2924262" y="2564811"/>
                  </a:cubicBezTo>
                  <a:cubicBezTo>
                    <a:pt x="2902675" y="2564811"/>
                    <a:pt x="2885175" y="2547311"/>
                    <a:pt x="2885175" y="2525724"/>
                  </a:cubicBezTo>
                  <a:cubicBezTo>
                    <a:pt x="2885175" y="2504137"/>
                    <a:pt x="2902675" y="2486637"/>
                    <a:pt x="2924262" y="2486637"/>
                  </a:cubicBezTo>
                  <a:close/>
                  <a:moveTo>
                    <a:pt x="2831987" y="2486637"/>
                  </a:moveTo>
                  <a:cubicBezTo>
                    <a:pt x="2853574" y="2486637"/>
                    <a:pt x="2871074" y="2504137"/>
                    <a:pt x="2871074" y="2525724"/>
                  </a:cubicBezTo>
                  <a:cubicBezTo>
                    <a:pt x="2871074" y="2547311"/>
                    <a:pt x="2853574" y="2564811"/>
                    <a:pt x="2831987" y="2564811"/>
                  </a:cubicBezTo>
                  <a:cubicBezTo>
                    <a:pt x="2810400" y="2564811"/>
                    <a:pt x="2792900" y="2547311"/>
                    <a:pt x="2792900" y="2525724"/>
                  </a:cubicBezTo>
                  <a:cubicBezTo>
                    <a:pt x="2792900" y="2504137"/>
                    <a:pt x="2810400" y="2486637"/>
                    <a:pt x="2831987" y="2486637"/>
                  </a:cubicBezTo>
                  <a:close/>
                  <a:moveTo>
                    <a:pt x="1798047" y="2486637"/>
                  </a:moveTo>
                  <a:cubicBezTo>
                    <a:pt x="1819637" y="2486637"/>
                    <a:pt x="1837133" y="2504137"/>
                    <a:pt x="1837133" y="2525724"/>
                  </a:cubicBezTo>
                  <a:cubicBezTo>
                    <a:pt x="1837133" y="2547311"/>
                    <a:pt x="1819637" y="2564811"/>
                    <a:pt x="1798047" y="2564811"/>
                  </a:cubicBezTo>
                  <a:cubicBezTo>
                    <a:pt x="1776460" y="2564811"/>
                    <a:pt x="1758962" y="2547311"/>
                    <a:pt x="1758962" y="2525724"/>
                  </a:cubicBezTo>
                  <a:cubicBezTo>
                    <a:pt x="1758962" y="2504137"/>
                    <a:pt x="1776460" y="2486637"/>
                    <a:pt x="1798047" y="2486637"/>
                  </a:cubicBezTo>
                  <a:close/>
                  <a:moveTo>
                    <a:pt x="1703410" y="2486637"/>
                  </a:moveTo>
                  <a:cubicBezTo>
                    <a:pt x="1724996" y="2486637"/>
                    <a:pt x="1742497" y="2504137"/>
                    <a:pt x="1742497" y="2525724"/>
                  </a:cubicBezTo>
                  <a:cubicBezTo>
                    <a:pt x="1742497" y="2547311"/>
                    <a:pt x="1724996" y="2564811"/>
                    <a:pt x="1703410" y="2564811"/>
                  </a:cubicBezTo>
                  <a:cubicBezTo>
                    <a:pt x="1681822" y="2564811"/>
                    <a:pt x="1664323" y="2547311"/>
                    <a:pt x="1664323" y="2525724"/>
                  </a:cubicBezTo>
                  <a:cubicBezTo>
                    <a:pt x="1664323" y="2504137"/>
                    <a:pt x="1681822" y="2486637"/>
                    <a:pt x="1703410" y="2486637"/>
                  </a:cubicBezTo>
                  <a:close/>
                  <a:moveTo>
                    <a:pt x="1611133" y="2486637"/>
                  </a:moveTo>
                  <a:cubicBezTo>
                    <a:pt x="1632721" y="2486637"/>
                    <a:pt x="1650221" y="2504137"/>
                    <a:pt x="1650221" y="2525724"/>
                  </a:cubicBezTo>
                  <a:cubicBezTo>
                    <a:pt x="1650221" y="2547311"/>
                    <a:pt x="1632721" y="2564811"/>
                    <a:pt x="1611133" y="2564811"/>
                  </a:cubicBezTo>
                  <a:cubicBezTo>
                    <a:pt x="1589559" y="2564811"/>
                    <a:pt x="1572059" y="2547311"/>
                    <a:pt x="1572059" y="2525724"/>
                  </a:cubicBezTo>
                  <a:cubicBezTo>
                    <a:pt x="1572059" y="2504137"/>
                    <a:pt x="1589559" y="2486637"/>
                    <a:pt x="1611133" y="2486637"/>
                  </a:cubicBezTo>
                  <a:close/>
                  <a:moveTo>
                    <a:pt x="1516507" y="2486637"/>
                  </a:moveTo>
                  <a:cubicBezTo>
                    <a:pt x="1538093" y="2486637"/>
                    <a:pt x="1555594" y="2504137"/>
                    <a:pt x="1555594" y="2525724"/>
                  </a:cubicBezTo>
                  <a:cubicBezTo>
                    <a:pt x="1555594" y="2547311"/>
                    <a:pt x="1538093" y="2564811"/>
                    <a:pt x="1516507" y="2564811"/>
                  </a:cubicBezTo>
                  <a:cubicBezTo>
                    <a:pt x="1494919" y="2564811"/>
                    <a:pt x="1477419" y="2547311"/>
                    <a:pt x="1477419" y="2525724"/>
                  </a:cubicBezTo>
                  <a:cubicBezTo>
                    <a:pt x="1477419" y="2504137"/>
                    <a:pt x="1494919" y="2486637"/>
                    <a:pt x="1516507" y="2486637"/>
                  </a:cubicBezTo>
                  <a:close/>
                  <a:moveTo>
                    <a:pt x="1419502" y="2486637"/>
                  </a:moveTo>
                  <a:cubicBezTo>
                    <a:pt x="1441088" y="2486637"/>
                    <a:pt x="1458588" y="2504137"/>
                    <a:pt x="1458588" y="2525724"/>
                  </a:cubicBezTo>
                  <a:cubicBezTo>
                    <a:pt x="1458588" y="2547311"/>
                    <a:pt x="1441088" y="2564811"/>
                    <a:pt x="1419502" y="2564811"/>
                  </a:cubicBezTo>
                  <a:cubicBezTo>
                    <a:pt x="1397913" y="2564811"/>
                    <a:pt x="1380412" y="2547311"/>
                    <a:pt x="1380412" y="2525724"/>
                  </a:cubicBezTo>
                  <a:cubicBezTo>
                    <a:pt x="1380412" y="2504137"/>
                    <a:pt x="1397913" y="2486637"/>
                    <a:pt x="1419502" y="2486637"/>
                  </a:cubicBezTo>
                  <a:close/>
                  <a:moveTo>
                    <a:pt x="1329592" y="2486637"/>
                  </a:moveTo>
                  <a:cubicBezTo>
                    <a:pt x="1351178" y="2486637"/>
                    <a:pt x="1368679" y="2504137"/>
                    <a:pt x="1368679" y="2525724"/>
                  </a:cubicBezTo>
                  <a:cubicBezTo>
                    <a:pt x="1368679" y="2547311"/>
                    <a:pt x="1351178" y="2564811"/>
                    <a:pt x="1329592" y="2564811"/>
                  </a:cubicBezTo>
                  <a:cubicBezTo>
                    <a:pt x="1308006" y="2564811"/>
                    <a:pt x="1290506" y="2547311"/>
                    <a:pt x="1290506" y="2525724"/>
                  </a:cubicBezTo>
                  <a:cubicBezTo>
                    <a:pt x="1290506" y="2504137"/>
                    <a:pt x="1308006" y="2486637"/>
                    <a:pt x="1329592" y="2486637"/>
                  </a:cubicBezTo>
                  <a:close/>
                  <a:moveTo>
                    <a:pt x="1232589" y="2486637"/>
                  </a:moveTo>
                  <a:cubicBezTo>
                    <a:pt x="1254178" y="2486637"/>
                    <a:pt x="1271673" y="2504137"/>
                    <a:pt x="1271673" y="2525724"/>
                  </a:cubicBezTo>
                  <a:cubicBezTo>
                    <a:pt x="1271673" y="2547311"/>
                    <a:pt x="1254178" y="2564811"/>
                    <a:pt x="1232589" y="2564811"/>
                  </a:cubicBezTo>
                  <a:cubicBezTo>
                    <a:pt x="1211001" y="2564811"/>
                    <a:pt x="1193504" y="2547311"/>
                    <a:pt x="1193504" y="2525724"/>
                  </a:cubicBezTo>
                  <a:cubicBezTo>
                    <a:pt x="1193504" y="2504137"/>
                    <a:pt x="1211001" y="2486637"/>
                    <a:pt x="1232589" y="2486637"/>
                  </a:cubicBezTo>
                  <a:close/>
                  <a:moveTo>
                    <a:pt x="1142679" y="2486637"/>
                  </a:moveTo>
                  <a:cubicBezTo>
                    <a:pt x="1164267" y="2486637"/>
                    <a:pt x="1181766" y="2504137"/>
                    <a:pt x="1181766" y="2525724"/>
                  </a:cubicBezTo>
                  <a:cubicBezTo>
                    <a:pt x="1181766" y="2547311"/>
                    <a:pt x="1164267" y="2564811"/>
                    <a:pt x="1142679" y="2564811"/>
                  </a:cubicBezTo>
                  <a:cubicBezTo>
                    <a:pt x="1121091" y="2564811"/>
                    <a:pt x="1103589" y="2547311"/>
                    <a:pt x="1103589" y="2525724"/>
                  </a:cubicBezTo>
                  <a:cubicBezTo>
                    <a:pt x="1103589" y="2504137"/>
                    <a:pt x="1121091" y="2486637"/>
                    <a:pt x="1142679" y="2486637"/>
                  </a:cubicBezTo>
                  <a:close/>
                  <a:moveTo>
                    <a:pt x="1045669" y="2486637"/>
                  </a:moveTo>
                  <a:cubicBezTo>
                    <a:pt x="1067255" y="2486637"/>
                    <a:pt x="1084757" y="2504137"/>
                    <a:pt x="1084757" y="2525724"/>
                  </a:cubicBezTo>
                  <a:cubicBezTo>
                    <a:pt x="1084757" y="2547311"/>
                    <a:pt x="1067255" y="2564811"/>
                    <a:pt x="1045669" y="2564811"/>
                  </a:cubicBezTo>
                  <a:cubicBezTo>
                    <a:pt x="1024083" y="2564811"/>
                    <a:pt x="1006583" y="2547311"/>
                    <a:pt x="1006583" y="2525724"/>
                  </a:cubicBezTo>
                  <a:cubicBezTo>
                    <a:pt x="1006583" y="2504137"/>
                    <a:pt x="1024083" y="2486637"/>
                    <a:pt x="1045669" y="2486637"/>
                  </a:cubicBezTo>
                  <a:close/>
                  <a:moveTo>
                    <a:pt x="951032" y="2486637"/>
                  </a:moveTo>
                  <a:cubicBezTo>
                    <a:pt x="972619" y="2486637"/>
                    <a:pt x="990118" y="2504137"/>
                    <a:pt x="990118" y="2525724"/>
                  </a:cubicBezTo>
                  <a:cubicBezTo>
                    <a:pt x="990118" y="2547311"/>
                    <a:pt x="972619" y="2564811"/>
                    <a:pt x="951032" y="2564811"/>
                  </a:cubicBezTo>
                  <a:cubicBezTo>
                    <a:pt x="929446" y="2564811"/>
                    <a:pt x="911947" y="2547311"/>
                    <a:pt x="911947" y="2525724"/>
                  </a:cubicBezTo>
                  <a:cubicBezTo>
                    <a:pt x="911947" y="2504137"/>
                    <a:pt x="929446" y="2486637"/>
                    <a:pt x="951032" y="2486637"/>
                  </a:cubicBezTo>
                  <a:close/>
                  <a:moveTo>
                    <a:pt x="3392730" y="2401461"/>
                  </a:moveTo>
                  <a:cubicBezTo>
                    <a:pt x="3414317" y="2401461"/>
                    <a:pt x="3431817" y="2418961"/>
                    <a:pt x="3431817" y="2440548"/>
                  </a:cubicBezTo>
                  <a:cubicBezTo>
                    <a:pt x="3431817" y="2462135"/>
                    <a:pt x="3414317" y="2479635"/>
                    <a:pt x="3392730" y="2479635"/>
                  </a:cubicBezTo>
                  <a:cubicBezTo>
                    <a:pt x="3371143" y="2479635"/>
                    <a:pt x="3353643" y="2462135"/>
                    <a:pt x="3353643" y="2440548"/>
                  </a:cubicBezTo>
                  <a:cubicBezTo>
                    <a:pt x="3353643" y="2418961"/>
                    <a:pt x="3371143" y="2401461"/>
                    <a:pt x="3392730" y="2401461"/>
                  </a:cubicBezTo>
                  <a:close/>
                  <a:moveTo>
                    <a:pt x="3300455" y="2401461"/>
                  </a:moveTo>
                  <a:cubicBezTo>
                    <a:pt x="3322043" y="2401461"/>
                    <a:pt x="3339543" y="2418961"/>
                    <a:pt x="3339543" y="2440548"/>
                  </a:cubicBezTo>
                  <a:cubicBezTo>
                    <a:pt x="3339543" y="2462135"/>
                    <a:pt x="3322043" y="2479635"/>
                    <a:pt x="3300455" y="2479635"/>
                  </a:cubicBezTo>
                  <a:cubicBezTo>
                    <a:pt x="3278868" y="2479635"/>
                    <a:pt x="3261368" y="2462135"/>
                    <a:pt x="3261368" y="2440548"/>
                  </a:cubicBezTo>
                  <a:cubicBezTo>
                    <a:pt x="3261368" y="2418961"/>
                    <a:pt x="3278868" y="2401461"/>
                    <a:pt x="3300455" y="2401461"/>
                  </a:cubicBezTo>
                  <a:close/>
                  <a:moveTo>
                    <a:pt x="3205815" y="2401461"/>
                  </a:moveTo>
                  <a:cubicBezTo>
                    <a:pt x="3227403" y="2401461"/>
                    <a:pt x="3244903" y="2418961"/>
                    <a:pt x="3244903" y="2440548"/>
                  </a:cubicBezTo>
                  <a:cubicBezTo>
                    <a:pt x="3244903" y="2462135"/>
                    <a:pt x="3227403" y="2479635"/>
                    <a:pt x="3205815" y="2479635"/>
                  </a:cubicBezTo>
                  <a:cubicBezTo>
                    <a:pt x="3184228" y="2479635"/>
                    <a:pt x="3166728" y="2462135"/>
                    <a:pt x="3166728" y="2440548"/>
                  </a:cubicBezTo>
                  <a:cubicBezTo>
                    <a:pt x="3166728" y="2418961"/>
                    <a:pt x="3184228" y="2401461"/>
                    <a:pt x="3205815" y="2401461"/>
                  </a:cubicBezTo>
                  <a:close/>
                  <a:moveTo>
                    <a:pt x="3111175" y="2401461"/>
                  </a:moveTo>
                  <a:cubicBezTo>
                    <a:pt x="3132762" y="2401461"/>
                    <a:pt x="3150262" y="2418961"/>
                    <a:pt x="3150262" y="2440548"/>
                  </a:cubicBezTo>
                  <a:cubicBezTo>
                    <a:pt x="3150262" y="2462135"/>
                    <a:pt x="3132762" y="2479635"/>
                    <a:pt x="3111175" y="2479635"/>
                  </a:cubicBezTo>
                  <a:cubicBezTo>
                    <a:pt x="3089588" y="2479635"/>
                    <a:pt x="3072088" y="2462135"/>
                    <a:pt x="3072088" y="2440548"/>
                  </a:cubicBezTo>
                  <a:cubicBezTo>
                    <a:pt x="3072088" y="2418961"/>
                    <a:pt x="3089588" y="2401461"/>
                    <a:pt x="3111175" y="2401461"/>
                  </a:cubicBezTo>
                  <a:close/>
                  <a:moveTo>
                    <a:pt x="3018901" y="2401461"/>
                  </a:moveTo>
                  <a:cubicBezTo>
                    <a:pt x="3040488" y="2401461"/>
                    <a:pt x="3057988" y="2418961"/>
                    <a:pt x="3057988" y="2440548"/>
                  </a:cubicBezTo>
                  <a:cubicBezTo>
                    <a:pt x="3057988" y="2462135"/>
                    <a:pt x="3040488" y="2479635"/>
                    <a:pt x="3018901" y="2479635"/>
                  </a:cubicBezTo>
                  <a:cubicBezTo>
                    <a:pt x="2997313" y="2479635"/>
                    <a:pt x="2979813" y="2462135"/>
                    <a:pt x="2979813" y="2440548"/>
                  </a:cubicBezTo>
                  <a:cubicBezTo>
                    <a:pt x="2979813" y="2418961"/>
                    <a:pt x="2997313" y="2401461"/>
                    <a:pt x="3018901" y="2401461"/>
                  </a:cubicBezTo>
                  <a:close/>
                  <a:moveTo>
                    <a:pt x="2924262" y="2401461"/>
                  </a:moveTo>
                  <a:cubicBezTo>
                    <a:pt x="2945849" y="2401461"/>
                    <a:pt x="2963349" y="2418961"/>
                    <a:pt x="2963349" y="2440548"/>
                  </a:cubicBezTo>
                  <a:cubicBezTo>
                    <a:pt x="2963349" y="2462135"/>
                    <a:pt x="2945849" y="2479635"/>
                    <a:pt x="2924262" y="2479635"/>
                  </a:cubicBezTo>
                  <a:cubicBezTo>
                    <a:pt x="2902675" y="2479635"/>
                    <a:pt x="2885175" y="2462135"/>
                    <a:pt x="2885175" y="2440548"/>
                  </a:cubicBezTo>
                  <a:cubicBezTo>
                    <a:pt x="2885175" y="2418961"/>
                    <a:pt x="2902675" y="2401461"/>
                    <a:pt x="2924262" y="2401461"/>
                  </a:cubicBezTo>
                  <a:close/>
                  <a:moveTo>
                    <a:pt x="2831987" y="2401461"/>
                  </a:moveTo>
                  <a:cubicBezTo>
                    <a:pt x="2853574" y="2401461"/>
                    <a:pt x="2871074" y="2418961"/>
                    <a:pt x="2871074" y="2440548"/>
                  </a:cubicBezTo>
                  <a:cubicBezTo>
                    <a:pt x="2871074" y="2462135"/>
                    <a:pt x="2853574" y="2479635"/>
                    <a:pt x="2831987" y="2479635"/>
                  </a:cubicBezTo>
                  <a:cubicBezTo>
                    <a:pt x="2810400" y="2479635"/>
                    <a:pt x="2792900" y="2462135"/>
                    <a:pt x="2792900" y="2440548"/>
                  </a:cubicBezTo>
                  <a:cubicBezTo>
                    <a:pt x="2792900" y="2418961"/>
                    <a:pt x="2810400" y="2401461"/>
                    <a:pt x="2831987" y="2401461"/>
                  </a:cubicBezTo>
                  <a:close/>
                  <a:moveTo>
                    <a:pt x="2737353" y="2401461"/>
                  </a:moveTo>
                  <a:cubicBezTo>
                    <a:pt x="2758934" y="2401461"/>
                    <a:pt x="2776434" y="2418961"/>
                    <a:pt x="2776434" y="2440548"/>
                  </a:cubicBezTo>
                  <a:cubicBezTo>
                    <a:pt x="2776434" y="2462135"/>
                    <a:pt x="2758934" y="2479635"/>
                    <a:pt x="2737353" y="2479635"/>
                  </a:cubicBezTo>
                  <a:cubicBezTo>
                    <a:pt x="2715763" y="2479635"/>
                    <a:pt x="2698263" y="2462135"/>
                    <a:pt x="2698263" y="2440548"/>
                  </a:cubicBezTo>
                  <a:cubicBezTo>
                    <a:pt x="2698263" y="2418961"/>
                    <a:pt x="2715763" y="2401461"/>
                    <a:pt x="2737353" y="2401461"/>
                  </a:cubicBezTo>
                  <a:close/>
                  <a:moveTo>
                    <a:pt x="1611133" y="2401461"/>
                  </a:moveTo>
                  <a:cubicBezTo>
                    <a:pt x="1632721" y="2401461"/>
                    <a:pt x="1650223" y="2418961"/>
                    <a:pt x="1650223" y="2440548"/>
                  </a:cubicBezTo>
                  <a:cubicBezTo>
                    <a:pt x="1650223" y="2462135"/>
                    <a:pt x="1632721" y="2479635"/>
                    <a:pt x="1611133" y="2479635"/>
                  </a:cubicBezTo>
                  <a:cubicBezTo>
                    <a:pt x="1589561" y="2479635"/>
                    <a:pt x="1572061" y="2462135"/>
                    <a:pt x="1572061" y="2440548"/>
                  </a:cubicBezTo>
                  <a:cubicBezTo>
                    <a:pt x="1572061" y="2418961"/>
                    <a:pt x="1589561" y="2401461"/>
                    <a:pt x="1611133" y="2401461"/>
                  </a:cubicBezTo>
                  <a:close/>
                  <a:moveTo>
                    <a:pt x="1516509" y="2401461"/>
                  </a:moveTo>
                  <a:cubicBezTo>
                    <a:pt x="1538095" y="2401461"/>
                    <a:pt x="1555596" y="2418961"/>
                    <a:pt x="1555596" y="2440548"/>
                  </a:cubicBezTo>
                  <a:cubicBezTo>
                    <a:pt x="1555596" y="2462135"/>
                    <a:pt x="1538095" y="2479635"/>
                    <a:pt x="1516509" y="2479635"/>
                  </a:cubicBezTo>
                  <a:cubicBezTo>
                    <a:pt x="1494921" y="2479635"/>
                    <a:pt x="1477421" y="2462135"/>
                    <a:pt x="1477421" y="2440548"/>
                  </a:cubicBezTo>
                  <a:cubicBezTo>
                    <a:pt x="1477421" y="2418961"/>
                    <a:pt x="1494921" y="2401461"/>
                    <a:pt x="1516509" y="2401461"/>
                  </a:cubicBezTo>
                  <a:close/>
                  <a:moveTo>
                    <a:pt x="1419503" y="2401461"/>
                  </a:moveTo>
                  <a:cubicBezTo>
                    <a:pt x="1441089" y="2401461"/>
                    <a:pt x="1458589" y="2418961"/>
                    <a:pt x="1458589" y="2440548"/>
                  </a:cubicBezTo>
                  <a:cubicBezTo>
                    <a:pt x="1458589" y="2462135"/>
                    <a:pt x="1441089" y="2479635"/>
                    <a:pt x="1419503" y="2479635"/>
                  </a:cubicBezTo>
                  <a:cubicBezTo>
                    <a:pt x="1397914" y="2479635"/>
                    <a:pt x="1380413" y="2462135"/>
                    <a:pt x="1380413" y="2440548"/>
                  </a:cubicBezTo>
                  <a:cubicBezTo>
                    <a:pt x="1380413" y="2418961"/>
                    <a:pt x="1397914" y="2401461"/>
                    <a:pt x="1419503" y="2401461"/>
                  </a:cubicBezTo>
                  <a:close/>
                  <a:moveTo>
                    <a:pt x="1329593" y="2401461"/>
                  </a:moveTo>
                  <a:cubicBezTo>
                    <a:pt x="1351180" y="2401461"/>
                    <a:pt x="1368682" y="2418961"/>
                    <a:pt x="1368682" y="2440548"/>
                  </a:cubicBezTo>
                  <a:cubicBezTo>
                    <a:pt x="1368682" y="2462135"/>
                    <a:pt x="1351180" y="2479635"/>
                    <a:pt x="1329593" y="2479635"/>
                  </a:cubicBezTo>
                  <a:cubicBezTo>
                    <a:pt x="1308007" y="2479635"/>
                    <a:pt x="1290509" y="2462135"/>
                    <a:pt x="1290509" y="2440548"/>
                  </a:cubicBezTo>
                  <a:cubicBezTo>
                    <a:pt x="1290509" y="2418961"/>
                    <a:pt x="1308007" y="2401461"/>
                    <a:pt x="1329593" y="2401461"/>
                  </a:cubicBezTo>
                  <a:close/>
                  <a:moveTo>
                    <a:pt x="1232592" y="2401461"/>
                  </a:moveTo>
                  <a:cubicBezTo>
                    <a:pt x="1254179" y="2401461"/>
                    <a:pt x="1271676" y="2418961"/>
                    <a:pt x="1271676" y="2440548"/>
                  </a:cubicBezTo>
                  <a:cubicBezTo>
                    <a:pt x="1271676" y="2462135"/>
                    <a:pt x="1254179" y="2479635"/>
                    <a:pt x="1232592" y="2479635"/>
                  </a:cubicBezTo>
                  <a:cubicBezTo>
                    <a:pt x="1211003" y="2479635"/>
                    <a:pt x="1193507" y="2462135"/>
                    <a:pt x="1193507" y="2440548"/>
                  </a:cubicBezTo>
                  <a:cubicBezTo>
                    <a:pt x="1193507" y="2418961"/>
                    <a:pt x="1211003" y="2401461"/>
                    <a:pt x="1232592" y="2401461"/>
                  </a:cubicBezTo>
                  <a:close/>
                  <a:moveTo>
                    <a:pt x="1142682" y="2401461"/>
                  </a:moveTo>
                  <a:cubicBezTo>
                    <a:pt x="1164271" y="2401461"/>
                    <a:pt x="1181770" y="2418961"/>
                    <a:pt x="1181770" y="2440548"/>
                  </a:cubicBezTo>
                  <a:cubicBezTo>
                    <a:pt x="1181770" y="2462135"/>
                    <a:pt x="1164271" y="2479635"/>
                    <a:pt x="1142682" y="2479635"/>
                  </a:cubicBezTo>
                  <a:cubicBezTo>
                    <a:pt x="1121093" y="2479635"/>
                    <a:pt x="1103591" y="2462135"/>
                    <a:pt x="1103591" y="2440548"/>
                  </a:cubicBezTo>
                  <a:cubicBezTo>
                    <a:pt x="1103591" y="2418961"/>
                    <a:pt x="1121093" y="2401461"/>
                    <a:pt x="1142682" y="2401461"/>
                  </a:cubicBezTo>
                  <a:close/>
                  <a:moveTo>
                    <a:pt x="1045671" y="2401461"/>
                  </a:moveTo>
                  <a:cubicBezTo>
                    <a:pt x="1067258" y="2401461"/>
                    <a:pt x="1084758" y="2418961"/>
                    <a:pt x="1084758" y="2440548"/>
                  </a:cubicBezTo>
                  <a:cubicBezTo>
                    <a:pt x="1084758" y="2462135"/>
                    <a:pt x="1067258" y="2479635"/>
                    <a:pt x="1045671" y="2479635"/>
                  </a:cubicBezTo>
                  <a:cubicBezTo>
                    <a:pt x="1024084" y="2479635"/>
                    <a:pt x="1006585" y="2462135"/>
                    <a:pt x="1006585" y="2440548"/>
                  </a:cubicBezTo>
                  <a:cubicBezTo>
                    <a:pt x="1006585" y="2418961"/>
                    <a:pt x="1024084" y="2401461"/>
                    <a:pt x="1045671" y="2401461"/>
                  </a:cubicBezTo>
                  <a:close/>
                  <a:moveTo>
                    <a:pt x="951035" y="2401461"/>
                  </a:moveTo>
                  <a:cubicBezTo>
                    <a:pt x="972621" y="2401461"/>
                    <a:pt x="990120" y="2418961"/>
                    <a:pt x="990120" y="2440548"/>
                  </a:cubicBezTo>
                  <a:cubicBezTo>
                    <a:pt x="990120" y="2462135"/>
                    <a:pt x="972621" y="2479635"/>
                    <a:pt x="951035" y="2479635"/>
                  </a:cubicBezTo>
                  <a:cubicBezTo>
                    <a:pt x="929448" y="2479635"/>
                    <a:pt x="911949" y="2462135"/>
                    <a:pt x="911949" y="2440548"/>
                  </a:cubicBezTo>
                  <a:cubicBezTo>
                    <a:pt x="911949" y="2418961"/>
                    <a:pt x="929448" y="2401461"/>
                    <a:pt x="951035" y="2401461"/>
                  </a:cubicBezTo>
                  <a:close/>
                  <a:moveTo>
                    <a:pt x="3300457" y="2318653"/>
                  </a:moveTo>
                  <a:cubicBezTo>
                    <a:pt x="3322044" y="2318653"/>
                    <a:pt x="3339544" y="2336153"/>
                    <a:pt x="3339544" y="2357740"/>
                  </a:cubicBezTo>
                  <a:cubicBezTo>
                    <a:pt x="3339544" y="2379327"/>
                    <a:pt x="3322044" y="2396827"/>
                    <a:pt x="3300457" y="2396827"/>
                  </a:cubicBezTo>
                  <a:cubicBezTo>
                    <a:pt x="3278869" y="2396827"/>
                    <a:pt x="3261369" y="2379327"/>
                    <a:pt x="3261369" y="2357740"/>
                  </a:cubicBezTo>
                  <a:cubicBezTo>
                    <a:pt x="3261369" y="2336153"/>
                    <a:pt x="3278869" y="2318653"/>
                    <a:pt x="3300457" y="2318653"/>
                  </a:cubicBezTo>
                  <a:close/>
                  <a:moveTo>
                    <a:pt x="3205817" y="2318653"/>
                  </a:moveTo>
                  <a:cubicBezTo>
                    <a:pt x="3227404" y="2318653"/>
                    <a:pt x="3244904" y="2336153"/>
                    <a:pt x="3244904" y="2357740"/>
                  </a:cubicBezTo>
                  <a:cubicBezTo>
                    <a:pt x="3244904" y="2379327"/>
                    <a:pt x="3227404" y="2396827"/>
                    <a:pt x="3205817" y="2396827"/>
                  </a:cubicBezTo>
                  <a:cubicBezTo>
                    <a:pt x="3184229" y="2396827"/>
                    <a:pt x="3166729" y="2379327"/>
                    <a:pt x="3166729" y="2357740"/>
                  </a:cubicBezTo>
                  <a:cubicBezTo>
                    <a:pt x="3166729" y="2336153"/>
                    <a:pt x="3184229" y="2318653"/>
                    <a:pt x="3205817" y="2318653"/>
                  </a:cubicBezTo>
                  <a:close/>
                  <a:moveTo>
                    <a:pt x="3111177" y="2318653"/>
                  </a:moveTo>
                  <a:cubicBezTo>
                    <a:pt x="3132764" y="2318653"/>
                    <a:pt x="3150264" y="2336153"/>
                    <a:pt x="3150264" y="2357740"/>
                  </a:cubicBezTo>
                  <a:cubicBezTo>
                    <a:pt x="3150264" y="2379327"/>
                    <a:pt x="3132764" y="2396827"/>
                    <a:pt x="3111177" y="2396827"/>
                  </a:cubicBezTo>
                  <a:cubicBezTo>
                    <a:pt x="3089589" y="2396827"/>
                    <a:pt x="3072089" y="2379327"/>
                    <a:pt x="3072089" y="2357740"/>
                  </a:cubicBezTo>
                  <a:cubicBezTo>
                    <a:pt x="3072089" y="2336153"/>
                    <a:pt x="3089589" y="2318653"/>
                    <a:pt x="3111177" y="2318653"/>
                  </a:cubicBezTo>
                  <a:close/>
                  <a:moveTo>
                    <a:pt x="3018902" y="2318653"/>
                  </a:moveTo>
                  <a:cubicBezTo>
                    <a:pt x="3040489" y="2318653"/>
                    <a:pt x="3057989" y="2336153"/>
                    <a:pt x="3057989" y="2357740"/>
                  </a:cubicBezTo>
                  <a:cubicBezTo>
                    <a:pt x="3057989" y="2379327"/>
                    <a:pt x="3040489" y="2396827"/>
                    <a:pt x="3018902" y="2396827"/>
                  </a:cubicBezTo>
                  <a:cubicBezTo>
                    <a:pt x="2997315" y="2396827"/>
                    <a:pt x="2979815" y="2379327"/>
                    <a:pt x="2979815" y="2357740"/>
                  </a:cubicBezTo>
                  <a:cubicBezTo>
                    <a:pt x="2979815" y="2336153"/>
                    <a:pt x="2997315" y="2318653"/>
                    <a:pt x="3018902" y="2318653"/>
                  </a:cubicBezTo>
                  <a:close/>
                  <a:moveTo>
                    <a:pt x="2924263" y="2318653"/>
                  </a:moveTo>
                  <a:cubicBezTo>
                    <a:pt x="2945850" y="2318653"/>
                    <a:pt x="2963349" y="2336153"/>
                    <a:pt x="2963349" y="2357740"/>
                  </a:cubicBezTo>
                  <a:cubicBezTo>
                    <a:pt x="2963349" y="2379327"/>
                    <a:pt x="2945850" y="2396827"/>
                    <a:pt x="2924263" y="2396827"/>
                  </a:cubicBezTo>
                  <a:cubicBezTo>
                    <a:pt x="2902675" y="2396827"/>
                    <a:pt x="2885175" y="2379327"/>
                    <a:pt x="2885175" y="2357740"/>
                  </a:cubicBezTo>
                  <a:cubicBezTo>
                    <a:pt x="2885175" y="2336153"/>
                    <a:pt x="2902675" y="2318653"/>
                    <a:pt x="2924263" y="2318653"/>
                  </a:cubicBezTo>
                  <a:close/>
                  <a:moveTo>
                    <a:pt x="2831988" y="2318653"/>
                  </a:moveTo>
                  <a:cubicBezTo>
                    <a:pt x="2853575" y="2318653"/>
                    <a:pt x="2871075" y="2336153"/>
                    <a:pt x="2871075" y="2357740"/>
                  </a:cubicBezTo>
                  <a:cubicBezTo>
                    <a:pt x="2871075" y="2379327"/>
                    <a:pt x="2853575" y="2396827"/>
                    <a:pt x="2831988" y="2396827"/>
                  </a:cubicBezTo>
                  <a:cubicBezTo>
                    <a:pt x="2810401" y="2396827"/>
                    <a:pt x="2792901" y="2379327"/>
                    <a:pt x="2792901" y="2357740"/>
                  </a:cubicBezTo>
                  <a:cubicBezTo>
                    <a:pt x="2792901" y="2336153"/>
                    <a:pt x="2810401" y="2318653"/>
                    <a:pt x="2831988" y="2318653"/>
                  </a:cubicBezTo>
                  <a:close/>
                  <a:moveTo>
                    <a:pt x="2737354" y="2318653"/>
                  </a:moveTo>
                  <a:cubicBezTo>
                    <a:pt x="2758935" y="2318653"/>
                    <a:pt x="2776435" y="2336153"/>
                    <a:pt x="2776435" y="2357740"/>
                  </a:cubicBezTo>
                  <a:cubicBezTo>
                    <a:pt x="2776435" y="2379327"/>
                    <a:pt x="2758935" y="2396827"/>
                    <a:pt x="2737354" y="2396827"/>
                  </a:cubicBezTo>
                  <a:cubicBezTo>
                    <a:pt x="2715765" y="2396827"/>
                    <a:pt x="2698264" y="2379327"/>
                    <a:pt x="2698264" y="2357740"/>
                  </a:cubicBezTo>
                  <a:cubicBezTo>
                    <a:pt x="2698264" y="2336153"/>
                    <a:pt x="2715765" y="2318653"/>
                    <a:pt x="2737354" y="2318653"/>
                  </a:cubicBezTo>
                  <a:close/>
                  <a:moveTo>
                    <a:pt x="1516512" y="2318653"/>
                  </a:moveTo>
                  <a:cubicBezTo>
                    <a:pt x="1538098" y="2318653"/>
                    <a:pt x="1555598" y="2336153"/>
                    <a:pt x="1555598" y="2357740"/>
                  </a:cubicBezTo>
                  <a:cubicBezTo>
                    <a:pt x="1555598" y="2379327"/>
                    <a:pt x="1538098" y="2396827"/>
                    <a:pt x="1516512" y="2396827"/>
                  </a:cubicBezTo>
                  <a:cubicBezTo>
                    <a:pt x="1494923" y="2396827"/>
                    <a:pt x="1477423" y="2379327"/>
                    <a:pt x="1477423" y="2357740"/>
                  </a:cubicBezTo>
                  <a:cubicBezTo>
                    <a:pt x="1477423" y="2336153"/>
                    <a:pt x="1494923" y="2318653"/>
                    <a:pt x="1516512" y="2318653"/>
                  </a:cubicBezTo>
                  <a:close/>
                  <a:moveTo>
                    <a:pt x="1419506" y="2318653"/>
                  </a:moveTo>
                  <a:cubicBezTo>
                    <a:pt x="1441093" y="2318653"/>
                    <a:pt x="1458594" y="2336153"/>
                    <a:pt x="1458594" y="2357740"/>
                  </a:cubicBezTo>
                  <a:cubicBezTo>
                    <a:pt x="1458594" y="2379327"/>
                    <a:pt x="1441093" y="2396827"/>
                    <a:pt x="1419506" y="2396827"/>
                  </a:cubicBezTo>
                  <a:cubicBezTo>
                    <a:pt x="1397917" y="2396827"/>
                    <a:pt x="1380417" y="2379327"/>
                    <a:pt x="1380417" y="2357740"/>
                  </a:cubicBezTo>
                  <a:cubicBezTo>
                    <a:pt x="1380417" y="2336153"/>
                    <a:pt x="1397917" y="2318653"/>
                    <a:pt x="1419506" y="2318653"/>
                  </a:cubicBezTo>
                  <a:close/>
                  <a:moveTo>
                    <a:pt x="1329595" y="2318653"/>
                  </a:moveTo>
                  <a:cubicBezTo>
                    <a:pt x="1351182" y="2318653"/>
                    <a:pt x="1368683" y="2336153"/>
                    <a:pt x="1368683" y="2357740"/>
                  </a:cubicBezTo>
                  <a:cubicBezTo>
                    <a:pt x="1368683" y="2379327"/>
                    <a:pt x="1351182" y="2396827"/>
                    <a:pt x="1329595" y="2396827"/>
                  </a:cubicBezTo>
                  <a:cubicBezTo>
                    <a:pt x="1308010" y="2396827"/>
                    <a:pt x="1290510" y="2379327"/>
                    <a:pt x="1290510" y="2357740"/>
                  </a:cubicBezTo>
                  <a:cubicBezTo>
                    <a:pt x="1290510" y="2336153"/>
                    <a:pt x="1308010" y="2318653"/>
                    <a:pt x="1329595" y="2318653"/>
                  </a:cubicBezTo>
                  <a:close/>
                  <a:moveTo>
                    <a:pt x="1232594" y="2318653"/>
                  </a:moveTo>
                  <a:cubicBezTo>
                    <a:pt x="1254180" y="2318653"/>
                    <a:pt x="1271677" y="2336153"/>
                    <a:pt x="1271677" y="2357740"/>
                  </a:cubicBezTo>
                  <a:cubicBezTo>
                    <a:pt x="1271677" y="2379327"/>
                    <a:pt x="1254180" y="2396827"/>
                    <a:pt x="1232594" y="2396827"/>
                  </a:cubicBezTo>
                  <a:cubicBezTo>
                    <a:pt x="1211006" y="2396827"/>
                    <a:pt x="1193507" y="2379327"/>
                    <a:pt x="1193507" y="2357740"/>
                  </a:cubicBezTo>
                  <a:cubicBezTo>
                    <a:pt x="1193507" y="2336153"/>
                    <a:pt x="1211006" y="2318653"/>
                    <a:pt x="1232594" y="2318653"/>
                  </a:cubicBezTo>
                  <a:close/>
                  <a:moveTo>
                    <a:pt x="1142684" y="2318653"/>
                  </a:moveTo>
                  <a:cubicBezTo>
                    <a:pt x="1164272" y="2318653"/>
                    <a:pt x="1181772" y="2336153"/>
                    <a:pt x="1181772" y="2357740"/>
                  </a:cubicBezTo>
                  <a:cubicBezTo>
                    <a:pt x="1181772" y="2379327"/>
                    <a:pt x="1164272" y="2396827"/>
                    <a:pt x="1142684" y="2396827"/>
                  </a:cubicBezTo>
                  <a:cubicBezTo>
                    <a:pt x="1121096" y="2396827"/>
                    <a:pt x="1103594" y="2379327"/>
                    <a:pt x="1103594" y="2357740"/>
                  </a:cubicBezTo>
                  <a:cubicBezTo>
                    <a:pt x="1103594" y="2336153"/>
                    <a:pt x="1121096" y="2318653"/>
                    <a:pt x="1142684" y="2318653"/>
                  </a:cubicBezTo>
                  <a:close/>
                  <a:moveTo>
                    <a:pt x="1045673" y="2318653"/>
                  </a:moveTo>
                  <a:cubicBezTo>
                    <a:pt x="1067259" y="2318653"/>
                    <a:pt x="1084760" y="2336153"/>
                    <a:pt x="1084760" y="2357740"/>
                  </a:cubicBezTo>
                  <a:cubicBezTo>
                    <a:pt x="1084760" y="2379327"/>
                    <a:pt x="1067259" y="2396827"/>
                    <a:pt x="1045673" y="2396827"/>
                  </a:cubicBezTo>
                  <a:cubicBezTo>
                    <a:pt x="1024086" y="2396827"/>
                    <a:pt x="1006587" y="2379327"/>
                    <a:pt x="1006587" y="2357740"/>
                  </a:cubicBezTo>
                  <a:cubicBezTo>
                    <a:pt x="1006587" y="2336153"/>
                    <a:pt x="1024086" y="2318653"/>
                    <a:pt x="1045673" y="2318653"/>
                  </a:cubicBezTo>
                  <a:close/>
                  <a:moveTo>
                    <a:pt x="3489735" y="2318651"/>
                  </a:moveTo>
                  <a:cubicBezTo>
                    <a:pt x="3511323" y="2318651"/>
                    <a:pt x="3528823" y="2336151"/>
                    <a:pt x="3528823" y="2357738"/>
                  </a:cubicBezTo>
                  <a:cubicBezTo>
                    <a:pt x="3528823" y="2379325"/>
                    <a:pt x="3511323" y="2396825"/>
                    <a:pt x="3489735" y="2396825"/>
                  </a:cubicBezTo>
                  <a:cubicBezTo>
                    <a:pt x="3468148" y="2396825"/>
                    <a:pt x="3450649" y="2379325"/>
                    <a:pt x="3450649" y="2357738"/>
                  </a:cubicBezTo>
                  <a:cubicBezTo>
                    <a:pt x="3450649" y="2336151"/>
                    <a:pt x="3468148" y="2318651"/>
                    <a:pt x="3489735" y="2318651"/>
                  </a:cubicBezTo>
                  <a:close/>
                  <a:moveTo>
                    <a:pt x="3392730" y="2318651"/>
                  </a:moveTo>
                  <a:cubicBezTo>
                    <a:pt x="3414317" y="2318651"/>
                    <a:pt x="3431817" y="2336151"/>
                    <a:pt x="3431817" y="2357738"/>
                  </a:cubicBezTo>
                  <a:cubicBezTo>
                    <a:pt x="3431817" y="2379325"/>
                    <a:pt x="3414317" y="2396825"/>
                    <a:pt x="3392730" y="2396825"/>
                  </a:cubicBezTo>
                  <a:cubicBezTo>
                    <a:pt x="3371143" y="2396825"/>
                    <a:pt x="3353643" y="2379325"/>
                    <a:pt x="3353643" y="2357738"/>
                  </a:cubicBezTo>
                  <a:cubicBezTo>
                    <a:pt x="3353643" y="2336151"/>
                    <a:pt x="3371143" y="2318651"/>
                    <a:pt x="3392730" y="2318651"/>
                  </a:cubicBezTo>
                  <a:close/>
                  <a:moveTo>
                    <a:pt x="3489737" y="2233477"/>
                  </a:moveTo>
                  <a:cubicBezTo>
                    <a:pt x="3511324" y="2233477"/>
                    <a:pt x="3528823" y="2250977"/>
                    <a:pt x="3528823" y="2272564"/>
                  </a:cubicBezTo>
                  <a:cubicBezTo>
                    <a:pt x="3528823" y="2294151"/>
                    <a:pt x="3511324" y="2311651"/>
                    <a:pt x="3489737" y="2311651"/>
                  </a:cubicBezTo>
                  <a:cubicBezTo>
                    <a:pt x="3468149" y="2311651"/>
                    <a:pt x="3450649" y="2294151"/>
                    <a:pt x="3450649" y="2272564"/>
                  </a:cubicBezTo>
                  <a:cubicBezTo>
                    <a:pt x="3450649" y="2250977"/>
                    <a:pt x="3468149" y="2233477"/>
                    <a:pt x="3489737" y="2233477"/>
                  </a:cubicBezTo>
                  <a:close/>
                  <a:moveTo>
                    <a:pt x="3392731" y="2233477"/>
                  </a:moveTo>
                  <a:cubicBezTo>
                    <a:pt x="3414319" y="2233477"/>
                    <a:pt x="3431819" y="2250977"/>
                    <a:pt x="3431819" y="2272564"/>
                  </a:cubicBezTo>
                  <a:cubicBezTo>
                    <a:pt x="3431819" y="2294151"/>
                    <a:pt x="3414319" y="2311651"/>
                    <a:pt x="3392731" y="2311651"/>
                  </a:cubicBezTo>
                  <a:cubicBezTo>
                    <a:pt x="3371144" y="2311651"/>
                    <a:pt x="3353644" y="2294151"/>
                    <a:pt x="3353644" y="2272564"/>
                  </a:cubicBezTo>
                  <a:cubicBezTo>
                    <a:pt x="3353644" y="2250977"/>
                    <a:pt x="3371144" y="2233477"/>
                    <a:pt x="3392731" y="2233477"/>
                  </a:cubicBezTo>
                  <a:close/>
                  <a:moveTo>
                    <a:pt x="3300457" y="2233477"/>
                  </a:moveTo>
                  <a:cubicBezTo>
                    <a:pt x="3322044" y="2233477"/>
                    <a:pt x="3339544" y="2250977"/>
                    <a:pt x="3339544" y="2272564"/>
                  </a:cubicBezTo>
                  <a:cubicBezTo>
                    <a:pt x="3339544" y="2294151"/>
                    <a:pt x="3322044" y="2311651"/>
                    <a:pt x="3300457" y="2311651"/>
                  </a:cubicBezTo>
                  <a:cubicBezTo>
                    <a:pt x="3278869" y="2311651"/>
                    <a:pt x="3261369" y="2294151"/>
                    <a:pt x="3261369" y="2272564"/>
                  </a:cubicBezTo>
                  <a:cubicBezTo>
                    <a:pt x="3261369" y="2250977"/>
                    <a:pt x="3278869" y="2233477"/>
                    <a:pt x="3300457" y="2233477"/>
                  </a:cubicBezTo>
                  <a:close/>
                  <a:moveTo>
                    <a:pt x="3205817" y="2233477"/>
                  </a:moveTo>
                  <a:cubicBezTo>
                    <a:pt x="3227404" y="2233477"/>
                    <a:pt x="3244904" y="2250977"/>
                    <a:pt x="3244904" y="2272564"/>
                  </a:cubicBezTo>
                  <a:cubicBezTo>
                    <a:pt x="3244904" y="2294151"/>
                    <a:pt x="3227404" y="2311651"/>
                    <a:pt x="3205817" y="2311651"/>
                  </a:cubicBezTo>
                  <a:cubicBezTo>
                    <a:pt x="3184229" y="2311651"/>
                    <a:pt x="3166729" y="2294151"/>
                    <a:pt x="3166729" y="2272564"/>
                  </a:cubicBezTo>
                  <a:cubicBezTo>
                    <a:pt x="3166729" y="2250977"/>
                    <a:pt x="3184229" y="2233477"/>
                    <a:pt x="3205817" y="2233477"/>
                  </a:cubicBezTo>
                  <a:close/>
                  <a:moveTo>
                    <a:pt x="3111177" y="2233477"/>
                  </a:moveTo>
                  <a:cubicBezTo>
                    <a:pt x="3132764" y="2233477"/>
                    <a:pt x="3150264" y="2250977"/>
                    <a:pt x="3150264" y="2272564"/>
                  </a:cubicBezTo>
                  <a:cubicBezTo>
                    <a:pt x="3150264" y="2294151"/>
                    <a:pt x="3132764" y="2311651"/>
                    <a:pt x="3111177" y="2311651"/>
                  </a:cubicBezTo>
                  <a:cubicBezTo>
                    <a:pt x="3089589" y="2311651"/>
                    <a:pt x="3072089" y="2294151"/>
                    <a:pt x="3072089" y="2272564"/>
                  </a:cubicBezTo>
                  <a:cubicBezTo>
                    <a:pt x="3072089" y="2250977"/>
                    <a:pt x="3089589" y="2233477"/>
                    <a:pt x="3111177" y="2233477"/>
                  </a:cubicBezTo>
                  <a:close/>
                  <a:moveTo>
                    <a:pt x="3018902" y="2233477"/>
                  </a:moveTo>
                  <a:cubicBezTo>
                    <a:pt x="3040489" y="2233477"/>
                    <a:pt x="3057989" y="2250977"/>
                    <a:pt x="3057989" y="2272564"/>
                  </a:cubicBezTo>
                  <a:cubicBezTo>
                    <a:pt x="3057989" y="2294151"/>
                    <a:pt x="3040489" y="2311651"/>
                    <a:pt x="3018902" y="2311651"/>
                  </a:cubicBezTo>
                  <a:cubicBezTo>
                    <a:pt x="2997315" y="2311651"/>
                    <a:pt x="2979815" y="2294151"/>
                    <a:pt x="2979815" y="2272564"/>
                  </a:cubicBezTo>
                  <a:cubicBezTo>
                    <a:pt x="2979815" y="2250977"/>
                    <a:pt x="2997315" y="2233477"/>
                    <a:pt x="3018902" y="2233477"/>
                  </a:cubicBezTo>
                  <a:close/>
                  <a:moveTo>
                    <a:pt x="2924263" y="2233477"/>
                  </a:moveTo>
                  <a:cubicBezTo>
                    <a:pt x="2945850" y="2233477"/>
                    <a:pt x="2963349" y="2250977"/>
                    <a:pt x="2963349" y="2272564"/>
                  </a:cubicBezTo>
                  <a:cubicBezTo>
                    <a:pt x="2963349" y="2294151"/>
                    <a:pt x="2945850" y="2311651"/>
                    <a:pt x="2924263" y="2311651"/>
                  </a:cubicBezTo>
                  <a:cubicBezTo>
                    <a:pt x="2902675" y="2311651"/>
                    <a:pt x="2885175" y="2294151"/>
                    <a:pt x="2885175" y="2272564"/>
                  </a:cubicBezTo>
                  <a:cubicBezTo>
                    <a:pt x="2885175" y="2250977"/>
                    <a:pt x="2902675" y="2233477"/>
                    <a:pt x="2924263" y="2233477"/>
                  </a:cubicBezTo>
                  <a:close/>
                  <a:moveTo>
                    <a:pt x="2831988" y="2233477"/>
                  </a:moveTo>
                  <a:cubicBezTo>
                    <a:pt x="2853575" y="2233477"/>
                    <a:pt x="2871075" y="2250977"/>
                    <a:pt x="2871075" y="2272564"/>
                  </a:cubicBezTo>
                  <a:cubicBezTo>
                    <a:pt x="2871075" y="2294151"/>
                    <a:pt x="2853575" y="2311651"/>
                    <a:pt x="2831988" y="2311651"/>
                  </a:cubicBezTo>
                  <a:cubicBezTo>
                    <a:pt x="2810401" y="2311651"/>
                    <a:pt x="2792901" y="2294151"/>
                    <a:pt x="2792901" y="2272564"/>
                  </a:cubicBezTo>
                  <a:cubicBezTo>
                    <a:pt x="2792901" y="2250977"/>
                    <a:pt x="2810401" y="2233477"/>
                    <a:pt x="2831988" y="2233477"/>
                  </a:cubicBezTo>
                  <a:close/>
                  <a:moveTo>
                    <a:pt x="2737354" y="2233477"/>
                  </a:moveTo>
                  <a:cubicBezTo>
                    <a:pt x="2758935" y="2233477"/>
                    <a:pt x="2776435" y="2250977"/>
                    <a:pt x="2776435" y="2272564"/>
                  </a:cubicBezTo>
                  <a:cubicBezTo>
                    <a:pt x="2776435" y="2294151"/>
                    <a:pt x="2758935" y="2311651"/>
                    <a:pt x="2737354" y="2311651"/>
                  </a:cubicBezTo>
                  <a:cubicBezTo>
                    <a:pt x="2715765" y="2311651"/>
                    <a:pt x="2698264" y="2294151"/>
                    <a:pt x="2698264" y="2272564"/>
                  </a:cubicBezTo>
                  <a:cubicBezTo>
                    <a:pt x="2698264" y="2250977"/>
                    <a:pt x="2715765" y="2233477"/>
                    <a:pt x="2737354" y="2233477"/>
                  </a:cubicBezTo>
                  <a:close/>
                  <a:moveTo>
                    <a:pt x="2645073" y="2233477"/>
                  </a:moveTo>
                  <a:cubicBezTo>
                    <a:pt x="2666661" y="2233477"/>
                    <a:pt x="2684163" y="2250977"/>
                    <a:pt x="2684163" y="2272564"/>
                  </a:cubicBezTo>
                  <a:cubicBezTo>
                    <a:pt x="2684163" y="2294151"/>
                    <a:pt x="2666661" y="2311651"/>
                    <a:pt x="2645073" y="2311651"/>
                  </a:cubicBezTo>
                  <a:cubicBezTo>
                    <a:pt x="2623487" y="2311651"/>
                    <a:pt x="2605987" y="2294151"/>
                    <a:pt x="2605987" y="2272564"/>
                  </a:cubicBezTo>
                  <a:cubicBezTo>
                    <a:pt x="2605987" y="2250977"/>
                    <a:pt x="2623487" y="2233477"/>
                    <a:pt x="2645073" y="2233477"/>
                  </a:cubicBezTo>
                  <a:close/>
                  <a:moveTo>
                    <a:pt x="2550435" y="2233477"/>
                  </a:moveTo>
                  <a:cubicBezTo>
                    <a:pt x="2572021" y="2233477"/>
                    <a:pt x="2589521" y="2250977"/>
                    <a:pt x="2589521" y="2272564"/>
                  </a:cubicBezTo>
                  <a:cubicBezTo>
                    <a:pt x="2589521" y="2294151"/>
                    <a:pt x="2572021" y="2311651"/>
                    <a:pt x="2550435" y="2311651"/>
                  </a:cubicBezTo>
                  <a:cubicBezTo>
                    <a:pt x="2528848" y="2311651"/>
                    <a:pt x="2511349" y="2294151"/>
                    <a:pt x="2511349" y="2272564"/>
                  </a:cubicBezTo>
                  <a:cubicBezTo>
                    <a:pt x="2511349" y="2250977"/>
                    <a:pt x="2528848" y="2233477"/>
                    <a:pt x="2550435" y="2233477"/>
                  </a:cubicBezTo>
                  <a:close/>
                  <a:moveTo>
                    <a:pt x="2458164" y="2233477"/>
                  </a:moveTo>
                  <a:cubicBezTo>
                    <a:pt x="2479749" y="2233477"/>
                    <a:pt x="2497250" y="2250977"/>
                    <a:pt x="2497250" y="2272564"/>
                  </a:cubicBezTo>
                  <a:cubicBezTo>
                    <a:pt x="2497250" y="2294151"/>
                    <a:pt x="2479749" y="2311651"/>
                    <a:pt x="2458164" y="2311651"/>
                  </a:cubicBezTo>
                  <a:cubicBezTo>
                    <a:pt x="2436578" y="2311651"/>
                    <a:pt x="2419078" y="2294151"/>
                    <a:pt x="2419078" y="2272564"/>
                  </a:cubicBezTo>
                  <a:cubicBezTo>
                    <a:pt x="2419078" y="2250977"/>
                    <a:pt x="2436578" y="2233477"/>
                    <a:pt x="2458164" y="2233477"/>
                  </a:cubicBezTo>
                  <a:close/>
                  <a:moveTo>
                    <a:pt x="2363524" y="2233477"/>
                  </a:moveTo>
                  <a:cubicBezTo>
                    <a:pt x="2385111" y="2233477"/>
                    <a:pt x="2402611" y="2250977"/>
                    <a:pt x="2402611" y="2272564"/>
                  </a:cubicBezTo>
                  <a:cubicBezTo>
                    <a:pt x="2402611" y="2294151"/>
                    <a:pt x="2385111" y="2311651"/>
                    <a:pt x="2363524" y="2311651"/>
                  </a:cubicBezTo>
                  <a:cubicBezTo>
                    <a:pt x="2341937" y="2311651"/>
                    <a:pt x="2324437" y="2294151"/>
                    <a:pt x="2324437" y="2272564"/>
                  </a:cubicBezTo>
                  <a:cubicBezTo>
                    <a:pt x="2324437" y="2250977"/>
                    <a:pt x="2341937" y="2233477"/>
                    <a:pt x="2363524" y="2233477"/>
                  </a:cubicBezTo>
                  <a:close/>
                  <a:moveTo>
                    <a:pt x="1329597" y="2233477"/>
                  </a:moveTo>
                  <a:cubicBezTo>
                    <a:pt x="1351184" y="2233477"/>
                    <a:pt x="1368685" y="2250977"/>
                    <a:pt x="1368685" y="2272564"/>
                  </a:cubicBezTo>
                  <a:cubicBezTo>
                    <a:pt x="1368685" y="2294151"/>
                    <a:pt x="1351184" y="2311651"/>
                    <a:pt x="1329597" y="2311651"/>
                  </a:cubicBezTo>
                  <a:cubicBezTo>
                    <a:pt x="1308012" y="2311651"/>
                    <a:pt x="1290512" y="2294151"/>
                    <a:pt x="1290512" y="2272564"/>
                  </a:cubicBezTo>
                  <a:cubicBezTo>
                    <a:pt x="1290512" y="2250977"/>
                    <a:pt x="1308012" y="2233477"/>
                    <a:pt x="1329597" y="2233477"/>
                  </a:cubicBezTo>
                  <a:close/>
                  <a:moveTo>
                    <a:pt x="1232596" y="2233477"/>
                  </a:moveTo>
                  <a:cubicBezTo>
                    <a:pt x="1254184" y="2233477"/>
                    <a:pt x="1271678" y="2250977"/>
                    <a:pt x="1271678" y="2272564"/>
                  </a:cubicBezTo>
                  <a:cubicBezTo>
                    <a:pt x="1271678" y="2294151"/>
                    <a:pt x="1254184" y="2311651"/>
                    <a:pt x="1232596" y="2311651"/>
                  </a:cubicBezTo>
                  <a:cubicBezTo>
                    <a:pt x="1211007" y="2311651"/>
                    <a:pt x="1193508" y="2294151"/>
                    <a:pt x="1193508" y="2272564"/>
                  </a:cubicBezTo>
                  <a:cubicBezTo>
                    <a:pt x="1193508" y="2250977"/>
                    <a:pt x="1211007" y="2233477"/>
                    <a:pt x="1232596" y="2233477"/>
                  </a:cubicBezTo>
                  <a:close/>
                  <a:moveTo>
                    <a:pt x="1142686" y="2233477"/>
                  </a:moveTo>
                  <a:cubicBezTo>
                    <a:pt x="1164275" y="2233477"/>
                    <a:pt x="1181776" y="2250977"/>
                    <a:pt x="1181776" y="2272564"/>
                  </a:cubicBezTo>
                  <a:cubicBezTo>
                    <a:pt x="1181776" y="2294151"/>
                    <a:pt x="1164275" y="2311651"/>
                    <a:pt x="1142686" y="2311651"/>
                  </a:cubicBezTo>
                  <a:cubicBezTo>
                    <a:pt x="1121097" y="2311651"/>
                    <a:pt x="1103596" y="2294151"/>
                    <a:pt x="1103596" y="2272564"/>
                  </a:cubicBezTo>
                  <a:cubicBezTo>
                    <a:pt x="1103596" y="2250977"/>
                    <a:pt x="1121097" y="2233477"/>
                    <a:pt x="1142686" y="2233477"/>
                  </a:cubicBezTo>
                  <a:close/>
                  <a:moveTo>
                    <a:pt x="1045675" y="2233477"/>
                  </a:moveTo>
                  <a:cubicBezTo>
                    <a:pt x="1067261" y="2233477"/>
                    <a:pt x="1084762" y="2250977"/>
                    <a:pt x="1084762" y="2272564"/>
                  </a:cubicBezTo>
                  <a:cubicBezTo>
                    <a:pt x="1084762" y="2294151"/>
                    <a:pt x="1067261" y="2311651"/>
                    <a:pt x="1045675" y="2311651"/>
                  </a:cubicBezTo>
                  <a:cubicBezTo>
                    <a:pt x="1024088" y="2311651"/>
                    <a:pt x="1006589" y="2294151"/>
                    <a:pt x="1006589" y="2272564"/>
                  </a:cubicBezTo>
                  <a:cubicBezTo>
                    <a:pt x="1006589" y="2250977"/>
                    <a:pt x="1024088" y="2233477"/>
                    <a:pt x="1045675" y="2233477"/>
                  </a:cubicBezTo>
                  <a:close/>
                  <a:moveTo>
                    <a:pt x="3584377" y="2145935"/>
                  </a:moveTo>
                  <a:cubicBezTo>
                    <a:pt x="3605964" y="2145935"/>
                    <a:pt x="3623463" y="2163435"/>
                    <a:pt x="3623463" y="2185022"/>
                  </a:cubicBezTo>
                  <a:cubicBezTo>
                    <a:pt x="3623463" y="2206609"/>
                    <a:pt x="3605964" y="2224109"/>
                    <a:pt x="3584377" y="2224109"/>
                  </a:cubicBezTo>
                  <a:cubicBezTo>
                    <a:pt x="3562789" y="2224109"/>
                    <a:pt x="3545289" y="2206609"/>
                    <a:pt x="3545289" y="2185022"/>
                  </a:cubicBezTo>
                  <a:cubicBezTo>
                    <a:pt x="3545289" y="2163435"/>
                    <a:pt x="3562789" y="2145935"/>
                    <a:pt x="3584377" y="2145935"/>
                  </a:cubicBezTo>
                  <a:close/>
                  <a:moveTo>
                    <a:pt x="3489737" y="2145935"/>
                  </a:moveTo>
                  <a:cubicBezTo>
                    <a:pt x="3511324" y="2145935"/>
                    <a:pt x="3528823" y="2163435"/>
                    <a:pt x="3528823" y="2185022"/>
                  </a:cubicBezTo>
                  <a:cubicBezTo>
                    <a:pt x="3528823" y="2206609"/>
                    <a:pt x="3511324" y="2224109"/>
                    <a:pt x="3489737" y="2224109"/>
                  </a:cubicBezTo>
                  <a:cubicBezTo>
                    <a:pt x="3468149" y="2224109"/>
                    <a:pt x="3450649" y="2206609"/>
                    <a:pt x="3450649" y="2185022"/>
                  </a:cubicBezTo>
                  <a:cubicBezTo>
                    <a:pt x="3450649" y="2163435"/>
                    <a:pt x="3468149" y="2145935"/>
                    <a:pt x="3489737" y="2145935"/>
                  </a:cubicBezTo>
                  <a:close/>
                  <a:moveTo>
                    <a:pt x="3392731" y="2145935"/>
                  </a:moveTo>
                  <a:cubicBezTo>
                    <a:pt x="3414319" y="2145935"/>
                    <a:pt x="3431819" y="2163435"/>
                    <a:pt x="3431819" y="2185022"/>
                  </a:cubicBezTo>
                  <a:cubicBezTo>
                    <a:pt x="3431819" y="2206609"/>
                    <a:pt x="3414319" y="2224109"/>
                    <a:pt x="3392731" y="2224109"/>
                  </a:cubicBezTo>
                  <a:cubicBezTo>
                    <a:pt x="3371144" y="2224109"/>
                    <a:pt x="3353644" y="2206609"/>
                    <a:pt x="3353644" y="2185022"/>
                  </a:cubicBezTo>
                  <a:cubicBezTo>
                    <a:pt x="3353644" y="2163435"/>
                    <a:pt x="3371144" y="2145935"/>
                    <a:pt x="3392731" y="2145935"/>
                  </a:cubicBezTo>
                  <a:close/>
                  <a:moveTo>
                    <a:pt x="3300457" y="2145935"/>
                  </a:moveTo>
                  <a:cubicBezTo>
                    <a:pt x="3322044" y="2145935"/>
                    <a:pt x="3339544" y="2163435"/>
                    <a:pt x="3339544" y="2185022"/>
                  </a:cubicBezTo>
                  <a:cubicBezTo>
                    <a:pt x="3339544" y="2206609"/>
                    <a:pt x="3322044" y="2224109"/>
                    <a:pt x="3300457" y="2224109"/>
                  </a:cubicBezTo>
                  <a:cubicBezTo>
                    <a:pt x="3278869" y="2224109"/>
                    <a:pt x="3261369" y="2206609"/>
                    <a:pt x="3261369" y="2185022"/>
                  </a:cubicBezTo>
                  <a:cubicBezTo>
                    <a:pt x="3261369" y="2163435"/>
                    <a:pt x="3278869" y="2145935"/>
                    <a:pt x="3300457" y="2145935"/>
                  </a:cubicBezTo>
                  <a:close/>
                  <a:moveTo>
                    <a:pt x="3205817" y="2145935"/>
                  </a:moveTo>
                  <a:cubicBezTo>
                    <a:pt x="3227404" y="2145935"/>
                    <a:pt x="3244904" y="2163435"/>
                    <a:pt x="3244904" y="2185022"/>
                  </a:cubicBezTo>
                  <a:cubicBezTo>
                    <a:pt x="3244904" y="2206609"/>
                    <a:pt x="3227404" y="2224109"/>
                    <a:pt x="3205817" y="2224109"/>
                  </a:cubicBezTo>
                  <a:cubicBezTo>
                    <a:pt x="3184229" y="2224109"/>
                    <a:pt x="3166729" y="2206609"/>
                    <a:pt x="3166729" y="2185022"/>
                  </a:cubicBezTo>
                  <a:cubicBezTo>
                    <a:pt x="3166729" y="2163435"/>
                    <a:pt x="3184229" y="2145935"/>
                    <a:pt x="3205817" y="2145935"/>
                  </a:cubicBezTo>
                  <a:close/>
                  <a:moveTo>
                    <a:pt x="3111177" y="2145935"/>
                  </a:moveTo>
                  <a:cubicBezTo>
                    <a:pt x="3132764" y="2145935"/>
                    <a:pt x="3150264" y="2163435"/>
                    <a:pt x="3150264" y="2185022"/>
                  </a:cubicBezTo>
                  <a:cubicBezTo>
                    <a:pt x="3150264" y="2206609"/>
                    <a:pt x="3132764" y="2224109"/>
                    <a:pt x="3111177" y="2224109"/>
                  </a:cubicBezTo>
                  <a:cubicBezTo>
                    <a:pt x="3089589" y="2224109"/>
                    <a:pt x="3072089" y="2206609"/>
                    <a:pt x="3072089" y="2185022"/>
                  </a:cubicBezTo>
                  <a:cubicBezTo>
                    <a:pt x="3072089" y="2163435"/>
                    <a:pt x="3089589" y="2145935"/>
                    <a:pt x="3111177" y="2145935"/>
                  </a:cubicBezTo>
                  <a:close/>
                  <a:moveTo>
                    <a:pt x="3018902" y="2145935"/>
                  </a:moveTo>
                  <a:cubicBezTo>
                    <a:pt x="3040489" y="2145935"/>
                    <a:pt x="3057989" y="2163435"/>
                    <a:pt x="3057989" y="2185022"/>
                  </a:cubicBezTo>
                  <a:cubicBezTo>
                    <a:pt x="3057989" y="2206609"/>
                    <a:pt x="3040489" y="2224109"/>
                    <a:pt x="3018902" y="2224109"/>
                  </a:cubicBezTo>
                  <a:cubicBezTo>
                    <a:pt x="2997315" y="2224109"/>
                    <a:pt x="2979815" y="2206609"/>
                    <a:pt x="2979815" y="2185022"/>
                  </a:cubicBezTo>
                  <a:cubicBezTo>
                    <a:pt x="2979815" y="2163435"/>
                    <a:pt x="2997315" y="2145935"/>
                    <a:pt x="3018902" y="2145935"/>
                  </a:cubicBezTo>
                  <a:close/>
                  <a:moveTo>
                    <a:pt x="2924263" y="2145935"/>
                  </a:moveTo>
                  <a:cubicBezTo>
                    <a:pt x="2945850" y="2145935"/>
                    <a:pt x="2963349" y="2163435"/>
                    <a:pt x="2963349" y="2185022"/>
                  </a:cubicBezTo>
                  <a:cubicBezTo>
                    <a:pt x="2963349" y="2206609"/>
                    <a:pt x="2945850" y="2224109"/>
                    <a:pt x="2924263" y="2224109"/>
                  </a:cubicBezTo>
                  <a:cubicBezTo>
                    <a:pt x="2902675" y="2224109"/>
                    <a:pt x="2885175" y="2206609"/>
                    <a:pt x="2885175" y="2185022"/>
                  </a:cubicBezTo>
                  <a:cubicBezTo>
                    <a:pt x="2885175" y="2163435"/>
                    <a:pt x="2902675" y="2145935"/>
                    <a:pt x="2924263" y="2145935"/>
                  </a:cubicBezTo>
                  <a:close/>
                  <a:moveTo>
                    <a:pt x="2831988" y="2145935"/>
                  </a:moveTo>
                  <a:cubicBezTo>
                    <a:pt x="2853575" y="2145935"/>
                    <a:pt x="2871075" y="2163435"/>
                    <a:pt x="2871075" y="2185022"/>
                  </a:cubicBezTo>
                  <a:cubicBezTo>
                    <a:pt x="2871075" y="2206609"/>
                    <a:pt x="2853575" y="2224109"/>
                    <a:pt x="2831988" y="2224109"/>
                  </a:cubicBezTo>
                  <a:cubicBezTo>
                    <a:pt x="2810401" y="2224109"/>
                    <a:pt x="2792901" y="2206609"/>
                    <a:pt x="2792901" y="2185022"/>
                  </a:cubicBezTo>
                  <a:cubicBezTo>
                    <a:pt x="2792901" y="2163435"/>
                    <a:pt x="2810401" y="2145935"/>
                    <a:pt x="2831988" y="2145935"/>
                  </a:cubicBezTo>
                  <a:close/>
                  <a:moveTo>
                    <a:pt x="2737355" y="2145935"/>
                  </a:moveTo>
                  <a:cubicBezTo>
                    <a:pt x="2758935" y="2145935"/>
                    <a:pt x="2776435" y="2163435"/>
                    <a:pt x="2776435" y="2185022"/>
                  </a:cubicBezTo>
                  <a:cubicBezTo>
                    <a:pt x="2776435" y="2206609"/>
                    <a:pt x="2758935" y="2224109"/>
                    <a:pt x="2737355" y="2224109"/>
                  </a:cubicBezTo>
                  <a:cubicBezTo>
                    <a:pt x="2715766" y="2224109"/>
                    <a:pt x="2698264" y="2206609"/>
                    <a:pt x="2698264" y="2185022"/>
                  </a:cubicBezTo>
                  <a:cubicBezTo>
                    <a:pt x="2698264" y="2163435"/>
                    <a:pt x="2715766" y="2145935"/>
                    <a:pt x="2737355" y="2145935"/>
                  </a:cubicBezTo>
                  <a:close/>
                  <a:moveTo>
                    <a:pt x="2645073" y="2145935"/>
                  </a:moveTo>
                  <a:cubicBezTo>
                    <a:pt x="2666661" y="2145935"/>
                    <a:pt x="2684163" y="2163435"/>
                    <a:pt x="2684163" y="2185022"/>
                  </a:cubicBezTo>
                  <a:cubicBezTo>
                    <a:pt x="2684163" y="2206609"/>
                    <a:pt x="2666661" y="2224109"/>
                    <a:pt x="2645073" y="2224109"/>
                  </a:cubicBezTo>
                  <a:cubicBezTo>
                    <a:pt x="2623487" y="2224109"/>
                    <a:pt x="2605987" y="2206609"/>
                    <a:pt x="2605987" y="2185022"/>
                  </a:cubicBezTo>
                  <a:cubicBezTo>
                    <a:pt x="2605987" y="2163435"/>
                    <a:pt x="2623487" y="2145935"/>
                    <a:pt x="2645073" y="2145935"/>
                  </a:cubicBezTo>
                  <a:close/>
                  <a:moveTo>
                    <a:pt x="2550435" y="2145935"/>
                  </a:moveTo>
                  <a:cubicBezTo>
                    <a:pt x="2572023" y="2145935"/>
                    <a:pt x="2589521" y="2163435"/>
                    <a:pt x="2589521" y="2185022"/>
                  </a:cubicBezTo>
                  <a:cubicBezTo>
                    <a:pt x="2589521" y="2206609"/>
                    <a:pt x="2572023" y="2224109"/>
                    <a:pt x="2550435" y="2224109"/>
                  </a:cubicBezTo>
                  <a:cubicBezTo>
                    <a:pt x="2528848" y="2224109"/>
                    <a:pt x="2511350" y="2206609"/>
                    <a:pt x="2511350" y="2185022"/>
                  </a:cubicBezTo>
                  <a:cubicBezTo>
                    <a:pt x="2511350" y="2163435"/>
                    <a:pt x="2528848" y="2145935"/>
                    <a:pt x="2550435" y="2145935"/>
                  </a:cubicBezTo>
                  <a:close/>
                  <a:moveTo>
                    <a:pt x="2458164" y="2145935"/>
                  </a:moveTo>
                  <a:cubicBezTo>
                    <a:pt x="2479749" y="2145935"/>
                    <a:pt x="2497250" y="2163435"/>
                    <a:pt x="2497250" y="2185022"/>
                  </a:cubicBezTo>
                  <a:cubicBezTo>
                    <a:pt x="2497250" y="2206609"/>
                    <a:pt x="2479749" y="2224109"/>
                    <a:pt x="2458164" y="2224109"/>
                  </a:cubicBezTo>
                  <a:cubicBezTo>
                    <a:pt x="2436578" y="2224109"/>
                    <a:pt x="2419078" y="2206609"/>
                    <a:pt x="2419078" y="2185022"/>
                  </a:cubicBezTo>
                  <a:cubicBezTo>
                    <a:pt x="2419078" y="2163435"/>
                    <a:pt x="2436578" y="2145935"/>
                    <a:pt x="2458164" y="2145935"/>
                  </a:cubicBezTo>
                  <a:close/>
                  <a:moveTo>
                    <a:pt x="2363524" y="2145935"/>
                  </a:moveTo>
                  <a:cubicBezTo>
                    <a:pt x="2385113" y="2145935"/>
                    <a:pt x="2402611" y="2163435"/>
                    <a:pt x="2402611" y="2185022"/>
                  </a:cubicBezTo>
                  <a:cubicBezTo>
                    <a:pt x="2402611" y="2206609"/>
                    <a:pt x="2385113" y="2224109"/>
                    <a:pt x="2363524" y="2224109"/>
                  </a:cubicBezTo>
                  <a:cubicBezTo>
                    <a:pt x="2341939" y="2224109"/>
                    <a:pt x="2324437" y="2206609"/>
                    <a:pt x="2324437" y="2185022"/>
                  </a:cubicBezTo>
                  <a:cubicBezTo>
                    <a:pt x="2324437" y="2163435"/>
                    <a:pt x="2341939" y="2145935"/>
                    <a:pt x="2363524" y="2145935"/>
                  </a:cubicBezTo>
                  <a:close/>
                  <a:moveTo>
                    <a:pt x="2266521" y="2145935"/>
                  </a:moveTo>
                  <a:cubicBezTo>
                    <a:pt x="2288105" y="2145935"/>
                    <a:pt x="2305606" y="2163435"/>
                    <a:pt x="2305606" y="2185022"/>
                  </a:cubicBezTo>
                  <a:cubicBezTo>
                    <a:pt x="2305606" y="2206609"/>
                    <a:pt x="2288105" y="2224109"/>
                    <a:pt x="2266521" y="2224109"/>
                  </a:cubicBezTo>
                  <a:cubicBezTo>
                    <a:pt x="2244929" y="2224109"/>
                    <a:pt x="2227432" y="2206609"/>
                    <a:pt x="2227432" y="2185022"/>
                  </a:cubicBezTo>
                  <a:cubicBezTo>
                    <a:pt x="2227432" y="2163435"/>
                    <a:pt x="2244929" y="2145935"/>
                    <a:pt x="2266521" y="2145935"/>
                  </a:cubicBezTo>
                  <a:close/>
                  <a:moveTo>
                    <a:pt x="1232598" y="2145935"/>
                  </a:moveTo>
                  <a:cubicBezTo>
                    <a:pt x="1254184" y="2145935"/>
                    <a:pt x="1271681" y="2163435"/>
                    <a:pt x="1271681" y="2185022"/>
                  </a:cubicBezTo>
                  <a:cubicBezTo>
                    <a:pt x="1271681" y="2206609"/>
                    <a:pt x="1254184" y="2224109"/>
                    <a:pt x="1232598" y="2224109"/>
                  </a:cubicBezTo>
                  <a:cubicBezTo>
                    <a:pt x="1211010" y="2224109"/>
                    <a:pt x="1193510" y="2206609"/>
                    <a:pt x="1193510" y="2185022"/>
                  </a:cubicBezTo>
                  <a:cubicBezTo>
                    <a:pt x="1193510" y="2163435"/>
                    <a:pt x="1211010" y="2145935"/>
                    <a:pt x="1232598" y="2145935"/>
                  </a:cubicBezTo>
                  <a:close/>
                  <a:moveTo>
                    <a:pt x="1142689" y="2145935"/>
                  </a:moveTo>
                  <a:cubicBezTo>
                    <a:pt x="1164277" y="2145935"/>
                    <a:pt x="1181778" y="2163435"/>
                    <a:pt x="1181778" y="2185022"/>
                  </a:cubicBezTo>
                  <a:cubicBezTo>
                    <a:pt x="1181778" y="2206609"/>
                    <a:pt x="1164277" y="2224109"/>
                    <a:pt x="1142689" y="2224109"/>
                  </a:cubicBezTo>
                  <a:cubicBezTo>
                    <a:pt x="1121099" y="2224109"/>
                    <a:pt x="1103598" y="2206609"/>
                    <a:pt x="1103598" y="2185022"/>
                  </a:cubicBezTo>
                  <a:cubicBezTo>
                    <a:pt x="1103598" y="2163435"/>
                    <a:pt x="1121099" y="2145935"/>
                    <a:pt x="1142689" y="2145935"/>
                  </a:cubicBezTo>
                  <a:close/>
                  <a:moveTo>
                    <a:pt x="1045676" y="2145935"/>
                  </a:moveTo>
                  <a:cubicBezTo>
                    <a:pt x="1067262" y="2145935"/>
                    <a:pt x="1084764" y="2163435"/>
                    <a:pt x="1084764" y="2185022"/>
                  </a:cubicBezTo>
                  <a:cubicBezTo>
                    <a:pt x="1084764" y="2206609"/>
                    <a:pt x="1067262" y="2224109"/>
                    <a:pt x="1045676" y="2224109"/>
                  </a:cubicBezTo>
                  <a:cubicBezTo>
                    <a:pt x="1024090" y="2224109"/>
                    <a:pt x="1006591" y="2206609"/>
                    <a:pt x="1006591" y="2185022"/>
                  </a:cubicBezTo>
                  <a:cubicBezTo>
                    <a:pt x="1006591" y="2163435"/>
                    <a:pt x="1024090" y="2145935"/>
                    <a:pt x="1045676" y="2145935"/>
                  </a:cubicBezTo>
                  <a:close/>
                  <a:moveTo>
                    <a:pt x="951041" y="2145935"/>
                  </a:moveTo>
                  <a:cubicBezTo>
                    <a:pt x="972627" y="2145935"/>
                    <a:pt x="990126" y="2163435"/>
                    <a:pt x="990126" y="2185022"/>
                  </a:cubicBezTo>
                  <a:cubicBezTo>
                    <a:pt x="990126" y="2206609"/>
                    <a:pt x="972627" y="2224109"/>
                    <a:pt x="951041" y="2224109"/>
                  </a:cubicBezTo>
                  <a:cubicBezTo>
                    <a:pt x="929455" y="2224109"/>
                    <a:pt x="911956" y="2206609"/>
                    <a:pt x="911956" y="2185022"/>
                  </a:cubicBezTo>
                  <a:cubicBezTo>
                    <a:pt x="911956" y="2163435"/>
                    <a:pt x="929455" y="2145935"/>
                    <a:pt x="951041" y="2145935"/>
                  </a:cubicBezTo>
                  <a:close/>
                  <a:moveTo>
                    <a:pt x="856406" y="2145935"/>
                  </a:moveTo>
                  <a:cubicBezTo>
                    <a:pt x="877992" y="2145935"/>
                    <a:pt x="895491" y="2163435"/>
                    <a:pt x="895491" y="2185022"/>
                  </a:cubicBezTo>
                  <a:cubicBezTo>
                    <a:pt x="895491" y="2206609"/>
                    <a:pt x="877992" y="2224109"/>
                    <a:pt x="856406" y="2224109"/>
                  </a:cubicBezTo>
                  <a:cubicBezTo>
                    <a:pt x="834820" y="2224109"/>
                    <a:pt x="817321" y="2206609"/>
                    <a:pt x="817321" y="2185022"/>
                  </a:cubicBezTo>
                  <a:cubicBezTo>
                    <a:pt x="817321" y="2163435"/>
                    <a:pt x="834820" y="2145935"/>
                    <a:pt x="856406" y="2145935"/>
                  </a:cubicBezTo>
                  <a:close/>
                  <a:moveTo>
                    <a:pt x="3300457" y="2056027"/>
                  </a:moveTo>
                  <a:cubicBezTo>
                    <a:pt x="3322044" y="2056027"/>
                    <a:pt x="3339544" y="2073527"/>
                    <a:pt x="3339544" y="2095114"/>
                  </a:cubicBezTo>
                  <a:cubicBezTo>
                    <a:pt x="3339544" y="2116701"/>
                    <a:pt x="3322044" y="2134201"/>
                    <a:pt x="3300457" y="2134201"/>
                  </a:cubicBezTo>
                  <a:cubicBezTo>
                    <a:pt x="3278869" y="2134201"/>
                    <a:pt x="3261369" y="2116701"/>
                    <a:pt x="3261369" y="2095114"/>
                  </a:cubicBezTo>
                  <a:cubicBezTo>
                    <a:pt x="3261369" y="2073527"/>
                    <a:pt x="3278869" y="2056027"/>
                    <a:pt x="3300457" y="2056027"/>
                  </a:cubicBezTo>
                  <a:close/>
                  <a:moveTo>
                    <a:pt x="3205817" y="2056027"/>
                  </a:moveTo>
                  <a:cubicBezTo>
                    <a:pt x="3227404" y="2056027"/>
                    <a:pt x="3244904" y="2073527"/>
                    <a:pt x="3244904" y="2095114"/>
                  </a:cubicBezTo>
                  <a:cubicBezTo>
                    <a:pt x="3244904" y="2116701"/>
                    <a:pt x="3227404" y="2134201"/>
                    <a:pt x="3205817" y="2134201"/>
                  </a:cubicBezTo>
                  <a:cubicBezTo>
                    <a:pt x="3184229" y="2134201"/>
                    <a:pt x="3166729" y="2116701"/>
                    <a:pt x="3166729" y="2095114"/>
                  </a:cubicBezTo>
                  <a:cubicBezTo>
                    <a:pt x="3166729" y="2073527"/>
                    <a:pt x="3184229" y="2056027"/>
                    <a:pt x="3205817" y="2056027"/>
                  </a:cubicBezTo>
                  <a:close/>
                  <a:moveTo>
                    <a:pt x="3111177" y="2056027"/>
                  </a:moveTo>
                  <a:cubicBezTo>
                    <a:pt x="3132764" y="2056027"/>
                    <a:pt x="3150264" y="2073527"/>
                    <a:pt x="3150264" y="2095114"/>
                  </a:cubicBezTo>
                  <a:cubicBezTo>
                    <a:pt x="3150264" y="2116701"/>
                    <a:pt x="3132764" y="2134201"/>
                    <a:pt x="3111177" y="2134201"/>
                  </a:cubicBezTo>
                  <a:cubicBezTo>
                    <a:pt x="3089589" y="2134201"/>
                    <a:pt x="3072089" y="2116701"/>
                    <a:pt x="3072089" y="2095114"/>
                  </a:cubicBezTo>
                  <a:cubicBezTo>
                    <a:pt x="3072089" y="2073527"/>
                    <a:pt x="3089589" y="2056027"/>
                    <a:pt x="3111177" y="2056027"/>
                  </a:cubicBezTo>
                  <a:close/>
                  <a:moveTo>
                    <a:pt x="3018902" y="2056027"/>
                  </a:moveTo>
                  <a:cubicBezTo>
                    <a:pt x="3040489" y="2056027"/>
                    <a:pt x="3057989" y="2073527"/>
                    <a:pt x="3057989" y="2095114"/>
                  </a:cubicBezTo>
                  <a:cubicBezTo>
                    <a:pt x="3057989" y="2116701"/>
                    <a:pt x="3040489" y="2134201"/>
                    <a:pt x="3018902" y="2134201"/>
                  </a:cubicBezTo>
                  <a:cubicBezTo>
                    <a:pt x="2997315" y="2134201"/>
                    <a:pt x="2979815" y="2116701"/>
                    <a:pt x="2979815" y="2095114"/>
                  </a:cubicBezTo>
                  <a:cubicBezTo>
                    <a:pt x="2979815" y="2073527"/>
                    <a:pt x="2997315" y="2056027"/>
                    <a:pt x="3018902" y="2056027"/>
                  </a:cubicBezTo>
                  <a:close/>
                  <a:moveTo>
                    <a:pt x="2924263" y="2056027"/>
                  </a:moveTo>
                  <a:cubicBezTo>
                    <a:pt x="2945850" y="2056027"/>
                    <a:pt x="2963349" y="2073527"/>
                    <a:pt x="2963349" y="2095114"/>
                  </a:cubicBezTo>
                  <a:cubicBezTo>
                    <a:pt x="2963349" y="2116701"/>
                    <a:pt x="2945850" y="2134201"/>
                    <a:pt x="2924263" y="2134201"/>
                  </a:cubicBezTo>
                  <a:cubicBezTo>
                    <a:pt x="2902675" y="2134201"/>
                    <a:pt x="2885175" y="2116701"/>
                    <a:pt x="2885175" y="2095114"/>
                  </a:cubicBezTo>
                  <a:cubicBezTo>
                    <a:pt x="2885175" y="2073527"/>
                    <a:pt x="2902675" y="2056027"/>
                    <a:pt x="2924263" y="2056027"/>
                  </a:cubicBezTo>
                  <a:close/>
                  <a:moveTo>
                    <a:pt x="2831987" y="2056026"/>
                  </a:moveTo>
                  <a:cubicBezTo>
                    <a:pt x="2853574" y="2056026"/>
                    <a:pt x="2871074" y="2073526"/>
                    <a:pt x="2871074" y="2095113"/>
                  </a:cubicBezTo>
                  <a:cubicBezTo>
                    <a:pt x="2871074" y="2116700"/>
                    <a:pt x="2853574" y="2134200"/>
                    <a:pt x="2831987" y="2134200"/>
                  </a:cubicBezTo>
                  <a:cubicBezTo>
                    <a:pt x="2810400" y="2134200"/>
                    <a:pt x="2792900" y="2116700"/>
                    <a:pt x="2792900" y="2095113"/>
                  </a:cubicBezTo>
                  <a:cubicBezTo>
                    <a:pt x="2792900" y="2073526"/>
                    <a:pt x="2810400" y="2056026"/>
                    <a:pt x="2831987" y="2056026"/>
                  </a:cubicBezTo>
                  <a:close/>
                  <a:moveTo>
                    <a:pt x="2737355" y="2056026"/>
                  </a:moveTo>
                  <a:cubicBezTo>
                    <a:pt x="2758934" y="2056026"/>
                    <a:pt x="2776434" y="2073526"/>
                    <a:pt x="2776434" y="2095113"/>
                  </a:cubicBezTo>
                  <a:cubicBezTo>
                    <a:pt x="2776434" y="2116700"/>
                    <a:pt x="2758934" y="2134200"/>
                    <a:pt x="2737355" y="2134200"/>
                  </a:cubicBezTo>
                  <a:cubicBezTo>
                    <a:pt x="2715766" y="2134200"/>
                    <a:pt x="2698264" y="2116700"/>
                    <a:pt x="2698264" y="2095113"/>
                  </a:cubicBezTo>
                  <a:cubicBezTo>
                    <a:pt x="2698264" y="2073526"/>
                    <a:pt x="2715766" y="2056026"/>
                    <a:pt x="2737355" y="2056026"/>
                  </a:cubicBezTo>
                  <a:close/>
                  <a:moveTo>
                    <a:pt x="2645073" y="2056026"/>
                  </a:moveTo>
                  <a:cubicBezTo>
                    <a:pt x="2666661" y="2056026"/>
                    <a:pt x="2684163" y="2073526"/>
                    <a:pt x="2684163" y="2095113"/>
                  </a:cubicBezTo>
                  <a:cubicBezTo>
                    <a:pt x="2684163" y="2116700"/>
                    <a:pt x="2666661" y="2134200"/>
                    <a:pt x="2645073" y="2134200"/>
                  </a:cubicBezTo>
                  <a:cubicBezTo>
                    <a:pt x="2623487" y="2134200"/>
                    <a:pt x="2605987" y="2116700"/>
                    <a:pt x="2605987" y="2095113"/>
                  </a:cubicBezTo>
                  <a:cubicBezTo>
                    <a:pt x="2605987" y="2073526"/>
                    <a:pt x="2623487" y="2056026"/>
                    <a:pt x="2645073" y="2056026"/>
                  </a:cubicBezTo>
                  <a:close/>
                  <a:moveTo>
                    <a:pt x="2550435" y="2056026"/>
                  </a:moveTo>
                  <a:cubicBezTo>
                    <a:pt x="2572023" y="2056026"/>
                    <a:pt x="2589522" y="2073526"/>
                    <a:pt x="2589522" y="2095113"/>
                  </a:cubicBezTo>
                  <a:cubicBezTo>
                    <a:pt x="2589522" y="2116700"/>
                    <a:pt x="2572023" y="2134200"/>
                    <a:pt x="2550435" y="2134200"/>
                  </a:cubicBezTo>
                  <a:cubicBezTo>
                    <a:pt x="2528848" y="2134200"/>
                    <a:pt x="2511350" y="2116700"/>
                    <a:pt x="2511350" y="2095113"/>
                  </a:cubicBezTo>
                  <a:cubicBezTo>
                    <a:pt x="2511350" y="2073526"/>
                    <a:pt x="2528848" y="2056026"/>
                    <a:pt x="2550435" y="2056026"/>
                  </a:cubicBezTo>
                  <a:close/>
                  <a:moveTo>
                    <a:pt x="2458164" y="2056026"/>
                  </a:moveTo>
                  <a:cubicBezTo>
                    <a:pt x="2479749" y="2056026"/>
                    <a:pt x="2497250" y="2073526"/>
                    <a:pt x="2497250" y="2095113"/>
                  </a:cubicBezTo>
                  <a:cubicBezTo>
                    <a:pt x="2497250" y="2116700"/>
                    <a:pt x="2479749" y="2134200"/>
                    <a:pt x="2458164" y="2134200"/>
                  </a:cubicBezTo>
                  <a:cubicBezTo>
                    <a:pt x="2436578" y="2134200"/>
                    <a:pt x="2419078" y="2116700"/>
                    <a:pt x="2419078" y="2095113"/>
                  </a:cubicBezTo>
                  <a:cubicBezTo>
                    <a:pt x="2419078" y="2073526"/>
                    <a:pt x="2436578" y="2056026"/>
                    <a:pt x="2458164" y="2056026"/>
                  </a:cubicBezTo>
                  <a:close/>
                  <a:moveTo>
                    <a:pt x="2363524" y="2056026"/>
                  </a:moveTo>
                  <a:cubicBezTo>
                    <a:pt x="2385111" y="2056026"/>
                    <a:pt x="2402609" y="2073526"/>
                    <a:pt x="2402609" y="2095113"/>
                  </a:cubicBezTo>
                  <a:cubicBezTo>
                    <a:pt x="2402609" y="2116700"/>
                    <a:pt x="2385111" y="2134200"/>
                    <a:pt x="2363524" y="2134200"/>
                  </a:cubicBezTo>
                  <a:cubicBezTo>
                    <a:pt x="2341937" y="2134200"/>
                    <a:pt x="2324437" y="2116700"/>
                    <a:pt x="2324437" y="2095113"/>
                  </a:cubicBezTo>
                  <a:cubicBezTo>
                    <a:pt x="2324437" y="2073526"/>
                    <a:pt x="2341937" y="2056026"/>
                    <a:pt x="2363524" y="2056026"/>
                  </a:cubicBezTo>
                  <a:close/>
                  <a:moveTo>
                    <a:pt x="2266520" y="2056026"/>
                  </a:moveTo>
                  <a:cubicBezTo>
                    <a:pt x="2288105" y="2056026"/>
                    <a:pt x="2305606" y="2073526"/>
                    <a:pt x="2305606" y="2095113"/>
                  </a:cubicBezTo>
                  <a:cubicBezTo>
                    <a:pt x="2305606" y="2116700"/>
                    <a:pt x="2288105" y="2134200"/>
                    <a:pt x="2266520" y="2134200"/>
                  </a:cubicBezTo>
                  <a:cubicBezTo>
                    <a:pt x="2244929" y="2134200"/>
                    <a:pt x="2227431" y="2116700"/>
                    <a:pt x="2227431" y="2095113"/>
                  </a:cubicBezTo>
                  <a:cubicBezTo>
                    <a:pt x="2227431" y="2073526"/>
                    <a:pt x="2244929" y="2056026"/>
                    <a:pt x="2266520" y="2056026"/>
                  </a:cubicBezTo>
                  <a:close/>
                  <a:moveTo>
                    <a:pt x="856407" y="2056026"/>
                  </a:moveTo>
                  <a:cubicBezTo>
                    <a:pt x="877993" y="2056026"/>
                    <a:pt x="895492" y="2073526"/>
                    <a:pt x="895492" y="2095113"/>
                  </a:cubicBezTo>
                  <a:cubicBezTo>
                    <a:pt x="895492" y="2116700"/>
                    <a:pt x="877993" y="2134200"/>
                    <a:pt x="856407" y="2134200"/>
                  </a:cubicBezTo>
                  <a:cubicBezTo>
                    <a:pt x="834821" y="2134200"/>
                    <a:pt x="817323" y="2116700"/>
                    <a:pt x="817323" y="2095113"/>
                  </a:cubicBezTo>
                  <a:cubicBezTo>
                    <a:pt x="817323" y="2073526"/>
                    <a:pt x="834821" y="2056026"/>
                    <a:pt x="856407" y="2056026"/>
                  </a:cubicBezTo>
                  <a:close/>
                  <a:moveTo>
                    <a:pt x="764138" y="2056026"/>
                  </a:moveTo>
                  <a:cubicBezTo>
                    <a:pt x="785725" y="2056026"/>
                    <a:pt x="803223" y="2073526"/>
                    <a:pt x="803223" y="2095113"/>
                  </a:cubicBezTo>
                  <a:cubicBezTo>
                    <a:pt x="803223" y="2116700"/>
                    <a:pt x="785725" y="2134200"/>
                    <a:pt x="764138" y="2134200"/>
                  </a:cubicBezTo>
                  <a:cubicBezTo>
                    <a:pt x="742548" y="2134200"/>
                    <a:pt x="725053" y="2116700"/>
                    <a:pt x="725053" y="2095113"/>
                  </a:cubicBezTo>
                  <a:cubicBezTo>
                    <a:pt x="725053" y="2073526"/>
                    <a:pt x="742548" y="2056026"/>
                    <a:pt x="764138" y="2056026"/>
                  </a:cubicBezTo>
                  <a:close/>
                  <a:moveTo>
                    <a:pt x="3584377" y="1973215"/>
                  </a:moveTo>
                  <a:cubicBezTo>
                    <a:pt x="3605964" y="1973215"/>
                    <a:pt x="3623463" y="1990715"/>
                    <a:pt x="3623463" y="2012302"/>
                  </a:cubicBezTo>
                  <a:cubicBezTo>
                    <a:pt x="3623463" y="2033889"/>
                    <a:pt x="3605964" y="2051389"/>
                    <a:pt x="3584377" y="2051389"/>
                  </a:cubicBezTo>
                  <a:cubicBezTo>
                    <a:pt x="3562789" y="2051389"/>
                    <a:pt x="3545289" y="2033889"/>
                    <a:pt x="3545289" y="2012302"/>
                  </a:cubicBezTo>
                  <a:cubicBezTo>
                    <a:pt x="3545289" y="1990715"/>
                    <a:pt x="3562789" y="1973215"/>
                    <a:pt x="3584377" y="1973215"/>
                  </a:cubicBezTo>
                  <a:close/>
                  <a:moveTo>
                    <a:pt x="3489737" y="1973215"/>
                  </a:moveTo>
                  <a:cubicBezTo>
                    <a:pt x="3511324" y="1973215"/>
                    <a:pt x="3528823" y="1990715"/>
                    <a:pt x="3528823" y="2012302"/>
                  </a:cubicBezTo>
                  <a:cubicBezTo>
                    <a:pt x="3528823" y="2033889"/>
                    <a:pt x="3511324" y="2051389"/>
                    <a:pt x="3489737" y="2051389"/>
                  </a:cubicBezTo>
                  <a:cubicBezTo>
                    <a:pt x="3468149" y="2051389"/>
                    <a:pt x="3450649" y="2033889"/>
                    <a:pt x="3450649" y="2012302"/>
                  </a:cubicBezTo>
                  <a:cubicBezTo>
                    <a:pt x="3450649" y="1990715"/>
                    <a:pt x="3468149" y="1973215"/>
                    <a:pt x="3489737" y="1973215"/>
                  </a:cubicBezTo>
                  <a:close/>
                  <a:moveTo>
                    <a:pt x="3392731" y="1973215"/>
                  </a:moveTo>
                  <a:cubicBezTo>
                    <a:pt x="3414319" y="1973215"/>
                    <a:pt x="3431819" y="1990715"/>
                    <a:pt x="3431819" y="2012302"/>
                  </a:cubicBezTo>
                  <a:cubicBezTo>
                    <a:pt x="3431819" y="2033889"/>
                    <a:pt x="3414319" y="2051389"/>
                    <a:pt x="3392731" y="2051389"/>
                  </a:cubicBezTo>
                  <a:cubicBezTo>
                    <a:pt x="3371144" y="2051389"/>
                    <a:pt x="3353644" y="2033889"/>
                    <a:pt x="3353644" y="2012302"/>
                  </a:cubicBezTo>
                  <a:cubicBezTo>
                    <a:pt x="3353644" y="1990715"/>
                    <a:pt x="3371144" y="1973215"/>
                    <a:pt x="3392731" y="1973215"/>
                  </a:cubicBezTo>
                  <a:close/>
                  <a:moveTo>
                    <a:pt x="3205815" y="1973215"/>
                  </a:moveTo>
                  <a:cubicBezTo>
                    <a:pt x="3227403" y="1973215"/>
                    <a:pt x="3244903" y="1990715"/>
                    <a:pt x="3244903" y="2012302"/>
                  </a:cubicBezTo>
                  <a:cubicBezTo>
                    <a:pt x="3244903" y="2033889"/>
                    <a:pt x="3227403" y="2051389"/>
                    <a:pt x="3205815" y="2051389"/>
                  </a:cubicBezTo>
                  <a:cubicBezTo>
                    <a:pt x="3184228" y="2051389"/>
                    <a:pt x="3166728" y="2033889"/>
                    <a:pt x="3166728" y="2012302"/>
                  </a:cubicBezTo>
                  <a:cubicBezTo>
                    <a:pt x="3166728" y="1990715"/>
                    <a:pt x="3184228" y="1973215"/>
                    <a:pt x="3205815" y="1973215"/>
                  </a:cubicBezTo>
                  <a:close/>
                  <a:moveTo>
                    <a:pt x="3111175" y="1973215"/>
                  </a:moveTo>
                  <a:cubicBezTo>
                    <a:pt x="3132763" y="1973215"/>
                    <a:pt x="3150263" y="1990715"/>
                    <a:pt x="3150263" y="2012302"/>
                  </a:cubicBezTo>
                  <a:cubicBezTo>
                    <a:pt x="3150263" y="2033889"/>
                    <a:pt x="3132763" y="2051389"/>
                    <a:pt x="3111175" y="2051389"/>
                  </a:cubicBezTo>
                  <a:cubicBezTo>
                    <a:pt x="3089588" y="2051389"/>
                    <a:pt x="3072088" y="2033889"/>
                    <a:pt x="3072088" y="2012302"/>
                  </a:cubicBezTo>
                  <a:cubicBezTo>
                    <a:pt x="3072088" y="1990715"/>
                    <a:pt x="3089588" y="1973215"/>
                    <a:pt x="3111175" y="1973215"/>
                  </a:cubicBezTo>
                  <a:close/>
                  <a:moveTo>
                    <a:pt x="3018902" y="1973215"/>
                  </a:moveTo>
                  <a:cubicBezTo>
                    <a:pt x="3040489" y="1973215"/>
                    <a:pt x="3057989" y="1990715"/>
                    <a:pt x="3057989" y="2012302"/>
                  </a:cubicBezTo>
                  <a:cubicBezTo>
                    <a:pt x="3057989" y="2033889"/>
                    <a:pt x="3040489" y="2051389"/>
                    <a:pt x="3018902" y="2051389"/>
                  </a:cubicBezTo>
                  <a:cubicBezTo>
                    <a:pt x="2997315" y="2051389"/>
                    <a:pt x="2979815" y="2033889"/>
                    <a:pt x="2979815" y="2012302"/>
                  </a:cubicBezTo>
                  <a:cubicBezTo>
                    <a:pt x="2979815" y="1990715"/>
                    <a:pt x="2997315" y="1973215"/>
                    <a:pt x="3018902" y="1973215"/>
                  </a:cubicBezTo>
                  <a:close/>
                  <a:moveTo>
                    <a:pt x="2924263" y="1973215"/>
                  </a:moveTo>
                  <a:cubicBezTo>
                    <a:pt x="2945850" y="1973215"/>
                    <a:pt x="2963349" y="1990715"/>
                    <a:pt x="2963349" y="2012302"/>
                  </a:cubicBezTo>
                  <a:cubicBezTo>
                    <a:pt x="2963349" y="2033889"/>
                    <a:pt x="2945850" y="2051389"/>
                    <a:pt x="2924263" y="2051389"/>
                  </a:cubicBezTo>
                  <a:cubicBezTo>
                    <a:pt x="2902675" y="2051389"/>
                    <a:pt x="2885175" y="2033889"/>
                    <a:pt x="2885175" y="2012302"/>
                  </a:cubicBezTo>
                  <a:cubicBezTo>
                    <a:pt x="2885175" y="1990715"/>
                    <a:pt x="2902675" y="1973215"/>
                    <a:pt x="2924263" y="1973215"/>
                  </a:cubicBezTo>
                  <a:close/>
                  <a:moveTo>
                    <a:pt x="2831987" y="1973215"/>
                  </a:moveTo>
                  <a:cubicBezTo>
                    <a:pt x="2853574" y="1973215"/>
                    <a:pt x="2871074" y="1990715"/>
                    <a:pt x="2871074" y="2012302"/>
                  </a:cubicBezTo>
                  <a:cubicBezTo>
                    <a:pt x="2871074" y="2033889"/>
                    <a:pt x="2853574" y="2051389"/>
                    <a:pt x="2831987" y="2051389"/>
                  </a:cubicBezTo>
                  <a:cubicBezTo>
                    <a:pt x="2810400" y="2051389"/>
                    <a:pt x="2792900" y="2033889"/>
                    <a:pt x="2792900" y="2012302"/>
                  </a:cubicBezTo>
                  <a:cubicBezTo>
                    <a:pt x="2792900" y="1990715"/>
                    <a:pt x="2810400" y="1973215"/>
                    <a:pt x="2831987" y="1973215"/>
                  </a:cubicBezTo>
                  <a:close/>
                  <a:moveTo>
                    <a:pt x="2737356" y="1973215"/>
                  </a:moveTo>
                  <a:cubicBezTo>
                    <a:pt x="2758934" y="1973215"/>
                    <a:pt x="2776434" y="1990715"/>
                    <a:pt x="2776434" y="2012302"/>
                  </a:cubicBezTo>
                  <a:cubicBezTo>
                    <a:pt x="2776434" y="2033889"/>
                    <a:pt x="2758934" y="2051389"/>
                    <a:pt x="2737356" y="2051389"/>
                  </a:cubicBezTo>
                  <a:cubicBezTo>
                    <a:pt x="2715766" y="2051389"/>
                    <a:pt x="2698264" y="2033889"/>
                    <a:pt x="2698264" y="2012302"/>
                  </a:cubicBezTo>
                  <a:cubicBezTo>
                    <a:pt x="2698264" y="1990715"/>
                    <a:pt x="2715766" y="1973215"/>
                    <a:pt x="2737356" y="1973215"/>
                  </a:cubicBezTo>
                  <a:close/>
                  <a:moveTo>
                    <a:pt x="2645073" y="1973215"/>
                  </a:moveTo>
                  <a:cubicBezTo>
                    <a:pt x="2666661" y="1973215"/>
                    <a:pt x="2684163" y="1990715"/>
                    <a:pt x="2684163" y="2012302"/>
                  </a:cubicBezTo>
                  <a:cubicBezTo>
                    <a:pt x="2684163" y="2033889"/>
                    <a:pt x="2666661" y="2051389"/>
                    <a:pt x="2645073" y="2051389"/>
                  </a:cubicBezTo>
                  <a:cubicBezTo>
                    <a:pt x="2623487" y="2051389"/>
                    <a:pt x="2605987" y="2033889"/>
                    <a:pt x="2605987" y="2012302"/>
                  </a:cubicBezTo>
                  <a:cubicBezTo>
                    <a:pt x="2605987" y="1990715"/>
                    <a:pt x="2623487" y="1973215"/>
                    <a:pt x="2645073" y="1973215"/>
                  </a:cubicBezTo>
                  <a:close/>
                  <a:moveTo>
                    <a:pt x="2550435" y="1973215"/>
                  </a:moveTo>
                  <a:cubicBezTo>
                    <a:pt x="2572023" y="1973215"/>
                    <a:pt x="2589522" y="1990715"/>
                    <a:pt x="2589522" y="2012302"/>
                  </a:cubicBezTo>
                  <a:cubicBezTo>
                    <a:pt x="2589522" y="2033889"/>
                    <a:pt x="2572023" y="2051389"/>
                    <a:pt x="2550435" y="2051389"/>
                  </a:cubicBezTo>
                  <a:cubicBezTo>
                    <a:pt x="2528848" y="2051389"/>
                    <a:pt x="2511351" y="2033889"/>
                    <a:pt x="2511351" y="2012302"/>
                  </a:cubicBezTo>
                  <a:cubicBezTo>
                    <a:pt x="2511351" y="1990715"/>
                    <a:pt x="2528848" y="1973215"/>
                    <a:pt x="2550435" y="1973215"/>
                  </a:cubicBezTo>
                  <a:close/>
                  <a:moveTo>
                    <a:pt x="2458164" y="1973215"/>
                  </a:moveTo>
                  <a:cubicBezTo>
                    <a:pt x="2479749" y="1973215"/>
                    <a:pt x="2497250" y="1990715"/>
                    <a:pt x="2497250" y="2012302"/>
                  </a:cubicBezTo>
                  <a:cubicBezTo>
                    <a:pt x="2497250" y="2033889"/>
                    <a:pt x="2479749" y="2051389"/>
                    <a:pt x="2458164" y="2051389"/>
                  </a:cubicBezTo>
                  <a:cubicBezTo>
                    <a:pt x="2436579" y="2051389"/>
                    <a:pt x="2419078" y="2033889"/>
                    <a:pt x="2419078" y="2012302"/>
                  </a:cubicBezTo>
                  <a:cubicBezTo>
                    <a:pt x="2419078" y="1990715"/>
                    <a:pt x="2436579" y="1973215"/>
                    <a:pt x="2458164" y="1973215"/>
                  </a:cubicBezTo>
                  <a:close/>
                  <a:moveTo>
                    <a:pt x="2363524" y="1973215"/>
                  </a:moveTo>
                  <a:cubicBezTo>
                    <a:pt x="2385111" y="1973215"/>
                    <a:pt x="2402609" y="1990715"/>
                    <a:pt x="2402609" y="2012302"/>
                  </a:cubicBezTo>
                  <a:cubicBezTo>
                    <a:pt x="2402609" y="2033889"/>
                    <a:pt x="2385111" y="2051389"/>
                    <a:pt x="2363524" y="2051389"/>
                  </a:cubicBezTo>
                  <a:cubicBezTo>
                    <a:pt x="2341939" y="2051389"/>
                    <a:pt x="2324437" y="2033889"/>
                    <a:pt x="2324437" y="2012302"/>
                  </a:cubicBezTo>
                  <a:cubicBezTo>
                    <a:pt x="2324437" y="1990715"/>
                    <a:pt x="2341939" y="1973215"/>
                    <a:pt x="2363524" y="1973215"/>
                  </a:cubicBezTo>
                  <a:close/>
                  <a:moveTo>
                    <a:pt x="2266521" y="1973215"/>
                  </a:moveTo>
                  <a:cubicBezTo>
                    <a:pt x="2288105" y="1973215"/>
                    <a:pt x="2305606" y="1990715"/>
                    <a:pt x="2305606" y="2012302"/>
                  </a:cubicBezTo>
                  <a:cubicBezTo>
                    <a:pt x="2305606" y="2033889"/>
                    <a:pt x="2288105" y="2051389"/>
                    <a:pt x="2266521" y="2051389"/>
                  </a:cubicBezTo>
                  <a:cubicBezTo>
                    <a:pt x="2244929" y="2051389"/>
                    <a:pt x="2227431" y="2033889"/>
                    <a:pt x="2227431" y="2012302"/>
                  </a:cubicBezTo>
                  <a:cubicBezTo>
                    <a:pt x="2227431" y="1990715"/>
                    <a:pt x="2244929" y="1973215"/>
                    <a:pt x="2266521" y="1973215"/>
                  </a:cubicBezTo>
                  <a:close/>
                  <a:moveTo>
                    <a:pt x="1142694" y="1973215"/>
                  </a:moveTo>
                  <a:cubicBezTo>
                    <a:pt x="1164282" y="1973215"/>
                    <a:pt x="1181781" y="1990715"/>
                    <a:pt x="1181781" y="2012302"/>
                  </a:cubicBezTo>
                  <a:cubicBezTo>
                    <a:pt x="1181781" y="2033889"/>
                    <a:pt x="1164282" y="2051389"/>
                    <a:pt x="1142694" y="2051389"/>
                  </a:cubicBezTo>
                  <a:cubicBezTo>
                    <a:pt x="1121104" y="2051389"/>
                    <a:pt x="1103602" y="2033889"/>
                    <a:pt x="1103602" y="2012302"/>
                  </a:cubicBezTo>
                  <a:cubicBezTo>
                    <a:pt x="1103602" y="1990715"/>
                    <a:pt x="1121104" y="1973215"/>
                    <a:pt x="1142694" y="1973215"/>
                  </a:cubicBezTo>
                  <a:close/>
                  <a:moveTo>
                    <a:pt x="764140" y="1973215"/>
                  </a:moveTo>
                  <a:cubicBezTo>
                    <a:pt x="785728" y="1973215"/>
                    <a:pt x="803226" y="1990715"/>
                    <a:pt x="803226" y="2012302"/>
                  </a:cubicBezTo>
                  <a:cubicBezTo>
                    <a:pt x="803226" y="2033889"/>
                    <a:pt x="785728" y="2051389"/>
                    <a:pt x="764140" y="2051389"/>
                  </a:cubicBezTo>
                  <a:cubicBezTo>
                    <a:pt x="742552" y="2051389"/>
                    <a:pt x="725056" y="2033889"/>
                    <a:pt x="725056" y="2012302"/>
                  </a:cubicBezTo>
                  <a:cubicBezTo>
                    <a:pt x="725056" y="1990715"/>
                    <a:pt x="742552" y="1973215"/>
                    <a:pt x="764140" y="1973215"/>
                  </a:cubicBezTo>
                  <a:close/>
                  <a:moveTo>
                    <a:pt x="669495" y="1973215"/>
                  </a:moveTo>
                  <a:cubicBezTo>
                    <a:pt x="691093" y="1973215"/>
                    <a:pt x="708592" y="1990715"/>
                    <a:pt x="708592" y="2012302"/>
                  </a:cubicBezTo>
                  <a:cubicBezTo>
                    <a:pt x="708592" y="2033889"/>
                    <a:pt x="691093" y="2051389"/>
                    <a:pt x="669495" y="2051389"/>
                  </a:cubicBezTo>
                  <a:cubicBezTo>
                    <a:pt x="647918" y="2051389"/>
                    <a:pt x="630416" y="2033889"/>
                    <a:pt x="630416" y="2012302"/>
                  </a:cubicBezTo>
                  <a:cubicBezTo>
                    <a:pt x="630416" y="1990715"/>
                    <a:pt x="647918" y="1973215"/>
                    <a:pt x="669495" y="1973215"/>
                  </a:cubicBezTo>
                  <a:close/>
                  <a:moveTo>
                    <a:pt x="577223" y="1973215"/>
                  </a:moveTo>
                  <a:cubicBezTo>
                    <a:pt x="598813" y="1973215"/>
                    <a:pt x="616315" y="1990715"/>
                    <a:pt x="616315" y="2012302"/>
                  </a:cubicBezTo>
                  <a:cubicBezTo>
                    <a:pt x="616315" y="2033889"/>
                    <a:pt x="598813" y="2051389"/>
                    <a:pt x="577223" y="2051389"/>
                  </a:cubicBezTo>
                  <a:cubicBezTo>
                    <a:pt x="555634" y="2051389"/>
                    <a:pt x="538132" y="2033889"/>
                    <a:pt x="538132" y="2012302"/>
                  </a:cubicBezTo>
                  <a:cubicBezTo>
                    <a:pt x="538132" y="1990715"/>
                    <a:pt x="555634" y="1973215"/>
                    <a:pt x="577223" y="1973215"/>
                  </a:cubicBezTo>
                  <a:close/>
                  <a:moveTo>
                    <a:pt x="484944" y="1973215"/>
                  </a:moveTo>
                  <a:cubicBezTo>
                    <a:pt x="506530" y="1973215"/>
                    <a:pt x="524029" y="1990715"/>
                    <a:pt x="524029" y="2012302"/>
                  </a:cubicBezTo>
                  <a:cubicBezTo>
                    <a:pt x="524029" y="2033889"/>
                    <a:pt x="506530" y="2051389"/>
                    <a:pt x="484944" y="2051389"/>
                  </a:cubicBezTo>
                  <a:cubicBezTo>
                    <a:pt x="463352" y="2051389"/>
                    <a:pt x="445862" y="2033889"/>
                    <a:pt x="445862" y="2012302"/>
                  </a:cubicBezTo>
                  <a:cubicBezTo>
                    <a:pt x="445862" y="1990715"/>
                    <a:pt x="463352" y="1973215"/>
                    <a:pt x="484944" y="1973215"/>
                  </a:cubicBezTo>
                  <a:close/>
                  <a:moveTo>
                    <a:pt x="3679017" y="1892773"/>
                  </a:moveTo>
                  <a:cubicBezTo>
                    <a:pt x="3700604" y="1892773"/>
                    <a:pt x="3718103" y="1910273"/>
                    <a:pt x="3718103" y="1931860"/>
                  </a:cubicBezTo>
                  <a:cubicBezTo>
                    <a:pt x="3718103" y="1953447"/>
                    <a:pt x="3700604" y="1970947"/>
                    <a:pt x="3679017" y="1970947"/>
                  </a:cubicBezTo>
                  <a:cubicBezTo>
                    <a:pt x="3657429" y="1970947"/>
                    <a:pt x="3639929" y="1953447"/>
                    <a:pt x="3639929" y="1931860"/>
                  </a:cubicBezTo>
                  <a:cubicBezTo>
                    <a:pt x="3639929" y="1910273"/>
                    <a:pt x="3657429" y="1892773"/>
                    <a:pt x="3679017" y="1892773"/>
                  </a:cubicBezTo>
                  <a:close/>
                  <a:moveTo>
                    <a:pt x="3584377" y="1892773"/>
                  </a:moveTo>
                  <a:cubicBezTo>
                    <a:pt x="3605964" y="1892773"/>
                    <a:pt x="3623463" y="1910273"/>
                    <a:pt x="3623463" y="1931860"/>
                  </a:cubicBezTo>
                  <a:cubicBezTo>
                    <a:pt x="3623463" y="1953447"/>
                    <a:pt x="3605964" y="1970947"/>
                    <a:pt x="3584377" y="1970947"/>
                  </a:cubicBezTo>
                  <a:cubicBezTo>
                    <a:pt x="3562789" y="1970947"/>
                    <a:pt x="3545289" y="1953447"/>
                    <a:pt x="3545289" y="1931860"/>
                  </a:cubicBezTo>
                  <a:cubicBezTo>
                    <a:pt x="3545289" y="1910273"/>
                    <a:pt x="3562789" y="1892773"/>
                    <a:pt x="3584377" y="1892773"/>
                  </a:cubicBezTo>
                  <a:close/>
                  <a:moveTo>
                    <a:pt x="3489737" y="1892773"/>
                  </a:moveTo>
                  <a:cubicBezTo>
                    <a:pt x="3511324" y="1892773"/>
                    <a:pt x="3528823" y="1910273"/>
                    <a:pt x="3528823" y="1931860"/>
                  </a:cubicBezTo>
                  <a:cubicBezTo>
                    <a:pt x="3528823" y="1953447"/>
                    <a:pt x="3511324" y="1970947"/>
                    <a:pt x="3489737" y="1970947"/>
                  </a:cubicBezTo>
                  <a:cubicBezTo>
                    <a:pt x="3468149" y="1970947"/>
                    <a:pt x="3450649" y="1953447"/>
                    <a:pt x="3450649" y="1931860"/>
                  </a:cubicBezTo>
                  <a:cubicBezTo>
                    <a:pt x="3450649" y="1910273"/>
                    <a:pt x="3468149" y="1892773"/>
                    <a:pt x="3489737" y="1892773"/>
                  </a:cubicBezTo>
                  <a:close/>
                  <a:moveTo>
                    <a:pt x="3392731" y="1892773"/>
                  </a:moveTo>
                  <a:cubicBezTo>
                    <a:pt x="3414319" y="1892773"/>
                    <a:pt x="3431819" y="1910273"/>
                    <a:pt x="3431819" y="1931860"/>
                  </a:cubicBezTo>
                  <a:cubicBezTo>
                    <a:pt x="3431819" y="1953447"/>
                    <a:pt x="3414319" y="1970947"/>
                    <a:pt x="3392731" y="1970947"/>
                  </a:cubicBezTo>
                  <a:cubicBezTo>
                    <a:pt x="3371144" y="1970947"/>
                    <a:pt x="3353644" y="1953447"/>
                    <a:pt x="3353644" y="1931860"/>
                  </a:cubicBezTo>
                  <a:cubicBezTo>
                    <a:pt x="3353644" y="1910273"/>
                    <a:pt x="3371144" y="1892773"/>
                    <a:pt x="3392731" y="1892773"/>
                  </a:cubicBezTo>
                  <a:close/>
                  <a:moveTo>
                    <a:pt x="3205815" y="1892773"/>
                  </a:moveTo>
                  <a:cubicBezTo>
                    <a:pt x="3227403" y="1892773"/>
                    <a:pt x="3244903" y="1910273"/>
                    <a:pt x="3244903" y="1931860"/>
                  </a:cubicBezTo>
                  <a:cubicBezTo>
                    <a:pt x="3244903" y="1953447"/>
                    <a:pt x="3227403" y="1970947"/>
                    <a:pt x="3205815" y="1970947"/>
                  </a:cubicBezTo>
                  <a:cubicBezTo>
                    <a:pt x="3184228" y="1970947"/>
                    <a:pt x="3166728" y="1953447"/>
                    <a:pt x="3166728" y="1931860"/>
                  </a:cubicBezTo>
                  <a:cubicBezTo>
                    <a:pt x="3166728" y="1910273"/>
                    <a:pt x="3184228" y="1892773"/>
                    <a:pt x="3205815" y="1892773"/>
                  </a:cubicBezTo>
                  <a:close/>
                  <a:moveTo>
                    <a:pt x="3111175" y="1892773"/>
                  </a:moveTo>
                  <a:cubicBezTo>
                    <a:pt x="3132763" y="1892773"/>
                    <a:pt x="3150263" y="1910273"/>
                    <a:pt x="3150263" y="1931860"/>
                  </a:cubicBezTo>
                  <a:cubicBezTo>
                    <a:pt x="3150263" y="1953447"/>
                    <a:pt x="3132763" y="1970947"/>
                    <a:pt x="3111175" y="1970947"/>
                  </a:cubicBezTo>
                  <a:cubicBezTo>
                    <a:pt x="3089588" y="1970947"/>
                    <a:pt x="3072088" y="1953447"/>
                    <a:pt x="3072088" y="1931860"/>
                  </a:cubicBezTo>
                  <a:cubicBezTo>
                    <a:pt x="3072088" y="1910273"/>
                    <a:pt x="3089588" y="1892773"/>
                    <a:pt x="3111175" y="1892773"/>
                  </a:cubicBezTo>
                  <a:close/>
                  <a:moveTo>
                    <a:pt x="3018902" y="1892773"/>
                  </a:moveTo>
                  <a:cubicBezTo>
                    <a:pt x="3040489" y="1892773"/>
                    <a:pt x="3057989" y="1910273"/>
                    <a:pt x="3057989" y="1931860"/>
                  </a:cubicBezTo>
                  <a:cubicBezTo>
                    <a:pt x="3057989" y="1953447"/>
                    <a:pt x="3040489" y="1970947"/>
                    <a:pt x="3018902" y="1970947"/>
                  </a:cubicBezTo>
                  <a:cubicBezTo>
                    <a:pt x="2997315" y="1970947"/>
                    <a:pt x="2979815" y="1953447"/>
                    <a:pt x="2979815" y="1931860"/>
                  </a:cubicBezTo>
                  <a:cubicBezTo>
                    <a:pt x="2979815" y="1910273"/>
                    <a:pt x="2997315" y="1892773"/>
                    <a:pt x="3018902" y="1892773"/>
                  </a:cubicBezTo>
                  <a:close/>
                  <a:moveTo>
                    <a:pt x="2924263" y="1892773"/>
                  </a:moveTo>
                  <a:cubicBezTo>
                    <a:pt x="2945850" y="1892773"/>
                    <a:pt x="2963349" y="1910273"/>
                    <a:pt x="2963349" y="1931860"/>
                  </a:cubicBezTo>
                  <a:cubicBezTo>
                    <a:pt x="2963349" y="1953447"/>
                    <a:pt x="2945850" y="1970947"/>
                    <a:pt x="2924263" y="1970947"/>
                  </a:cubicBezTo>
                  <a:cubicBezTo>
                    <a:pt x="2902675" y="1970947"/>
                    <a:pt x="2885175" y="1953447"/>
                    <a:pt x="2885175" y="1931860"/>
                  </a:cubicBezTo>
                  <a:cubicBezTo>
                    <a:pt x="2885175" y="1910273"/>
                    <a:pt x="2902675" y="1892773"/>
                    <a:pt x="2924263" y="1892773"/>
                  </a:cubicBezTo>
                  <a:close/>
                  <a:moveTo>
                    <a:pt x="2831987" y="1892773"/>
                  </a:moveTo>
                  <a:cubicBezTo>
                    <a:pt x="2853574" y="1892773"/>
                    <a:pt x="2871074" y="1910273"/>
                    <a:pt x="2871074" y="1931860"/>
                  </a:cubicBezTo>
                  <a:cubicBezTo>
                    <a:pt x="2871074" y="1953447"/>
                    <a:pt x="2853574" y="1970947"/>
                    <a:pt x="2831987" y="1970947"/>
                  </a:cubicBezTo>
                  <a:cubicBezTo>
                    <a:pt x="2810400" y="1970947"/>
                    <a:pt x="2792900" y="1953447"/>
                    <a:pt x="2792900" y="1931860"/>
                  </a:cubicBezTo>
                  <a:cubicBezTo>
                    <a:pt x="2792900" y="1910273"/>
                    <a:pt x="2810400" y="1892773"/>
                    <a:pt x="2831987" y="1892773"/>
                  </a:cubicBezTo>
                  <a:close/>
                  <a:moveTo>
                    <a:pt x="2737356" y="1892773"/>
                  </a:moveTo>
                  <a:cubicBezTo>
                    <a:pt x="2758934" y="1892773"/>
                    <a:pt x="2776434" y="1910273"/>
                    <a:pt x="2776434" y="1931860"/>
                  </a:cubicBezTo>
                  <a:cubicBezTo>
                    <a:pt x="2776434" y="1953447"/>
                    <a:pt x="2758934" y="1970947"/>
                    <a:pt x="2737356" y="1970947"/>
                  </a:cubicBezTo>
                  <a:cubicBezTo>
                    <a:pt x="2715766" y="1970947"/>
                    <a:pt x="2698265" y="1953447"/>
                    <a:pt x="2698265" y="1931860"/>
                  </a:cubicBezTo>
                  <a:cubicBezTo>
                    <a:pt x="2698265" y="1910273"/>
                    <a:pt x="2715766" y="1892773"/>
                    <a:pt x="2737356" y="1892773"/>
                  </a:cubicBezTo>
                  <a:close/>
                  <a:moveTo>
                    <a:pt x="2645073" y="1892773"/>
                  </a:moveTo>
                  <a:cubicBezTo>
                    <a:pt x="2666661" y="1892773"/>
                    <a:pt x="2684163" y="1910273"/>
                    <a:pt x="2684163" y="1931860"/>
                  </a:cubicBezTo>
                  <a:cubicBezTo>
                    <a:pt x="2684163" y="1953447"/>
                    <a:pt x="2666661" y="1970947"/>
                    <a:pt x="2645073" y="1970947"/>
                  </a:cubicBezTo>
                  <a:cubicBezTo>
                    <a:pt x="2623487" y="1970947"/>
                    <a:pt x="2605987" y="1953447"/>
                    <a:pt x="2605987" y="1931860"/>
                  </a:cubicBezTo>
                  <a:cubicBezTo>
                    <a:pt x="2605987" y="1910273"/>
                    <a:pt x="2623487" y="1892773"/>
                    <a:pt x="2645073" y="1892773"/>
                  </a:cubicBezTo>
                  <a:close/>
                  <a:moveTo>
                    <a:pt x="2550436" y="1892773"/>
                  </a:moveTo>
                  <a:cubicBezTo>
                    <a:pt x="2572023" y="1892773"/>
                    <a:pt x="2589522" y="1910273"/>
                    <a:pt x="2589522" y="1931860"/>
                  </a:cubicBezTo>
                  <a:cubicBezTo>
                    <a:pt x="2589522" y="1953447"/>
                    <a:pt x="2572023" y="1970947"/>
                    <a:pt x="2550436" y="1970947"/>
                  </a:cubicBezTo>
                  <a:cubicBezTo>
                    <a:pt x="2528849" y="1970947"/>
                    <a:pt x="2511351" y="1953447"/>
                    <a:pt x="2511351" y="1931860"/>
                  </a:cubicBezTo>
                  <a:cubicBezTo>
                    <a:pt x="2511351" y="1910273"/>
                    <a:pt x="2528849" y="1892773"/>
                    <a:pt x="2550436" y="1892773"/>
                  </a:cubicBezTo>
                  <a:close/>
                  <a:moveTo>
                    <a:pt x="2458164" y="1892773"/>
                  </a:moveTo>
                  <a:cubicBezTo>
                    <a:pt x="2479752" y="1892773"/>
                    <a:pt x="2497251" y="1910273"/>
                    <a:pt x="2497251" y="1931860"/>
                  </a:cubicBezTo>
                  <a:cubicBezTo>
                    <a:pt x="2497251" y="1953447"/>
                    <a:pt x="2479752" y="1970947"/>
                    <a:pt x="2458164" y="1970947"/>
                  </a:cubicBezTo>
                  <a:cubicBezTo>
                    <a:pt x="2436580" y="1970947"/>
                    <a:pt x="2419078" y="1953447"/>
                    <a:pt x="2419078" y="1931860"/>
                  </a:cubicBezTo>
                  <a:cubicBezTo>
                    <a:pt x="2419078" y="1910273"/>
                    <a:pt x="2436580" y="1892773"/>
                    <a:pt x="2458164" y="1892773"/>
                  </a:cubicBezTo>
                  <a:close/>
                  <a:moveTo>
                    <a:pt x="2363524" y="1892773"/>
                  </a:moveTo>
                  <a:cubicBezTo>
                    <a:pt x="2385113" y="1892773"/>
                    <a:pt x="2402611" y="1910273"/>
                    <a:pt x="2402611" y="1931860"/>
                  </a:cubicBezTo>
                  <a:cubicBezTo>
                    <a:pt x="2402611" y="1953447"/>
                    <a:pt x="2385113" y="1970947"/>
                    <a:pt x="2363524" y="1970947"/>
                  </a:cubicBezTo>
                  <a:cubicBezTo>
                    <a:pt x="2341940" y="1970947"/>
                    <a:pt x="2324437" y="1953447"/>
                    <a:pt x="2324437" y="1931860"/>
                  </a:cubicBezTo>
                  <a:cubicBezTo>
                    <a:pt x="2324437" y="1910273"/>
                    <a:pt x="2341940" y="1892773"/>
                    <a:pt x="2363524" y="1892773"/>
                  </a:cubicBezTo>
                  <a:close/>
                  <a:moveTo>
                    <a:pt x="2266521" y="1892773"/>
                  </a:moveTo>
                  <a:cubicBezTo>
                    <a:pt x="2288107" y="1892773"/>
                    <a:pt x="2305606" y="1910273"/>
                    <a:pt x="2305606" y="1931860"/>
                  </a:cubicBezTo>
                  <a:cubicBezTo>
                    <a:pt x="2305606" y="1953447"/>
                    <a:pt x="2288107" y="1970947"/>
                    <a:pt x="2266521" y="1970947"/>
                  </a:cubicBezTo>
                  <a:cubicBezTo>
                    <a:pt x="2244929" y="1970947"/>
                    <a:pt x="2227432" y="1953447"/>
                    <a:pt x="2227432" y="1931860"/>
                  </a:cubicBezTo>
                  <a:cubicBezTo>
                    <a:pt x="2227432" y="1910273"/>
                    <a:pt x="2244929" y="1892773"/>
                    <a:pt x="2266521" y="1892773"/>
                  </a:cubicBezTo>
                  <a:close/>
                  <a:moveTo>
                    <a:pt x="951048" y="1892773"/>
                  </a:moveTo>
                  <a:cubicBezTo>
                    <a:pt x="972633" y="1892773"/>
                    <a:pt x="990133" y="1910273"/>
                    <a:pt x="990133" y="1931860"/>
                  </a:cubicBezTo>
                  <a:cubicBezTo>
                    <a:pt x="990133" y="1953447"/>
                    <a:pt x="972633" y="1970947"/>
                    <a:pt x="951048" y="1970947"/>
                  </a:cubicBezTo>
                  <a:cubicBezTo>
                    <a:pt x="929462" y="1970947"/>
                    <a:pt x="911963" y="1953447"/>
                    <a:pt x="911963" y="1931860"/>
                  </a:cubicBezTo>
                  <a:cubicBezTo>
                    <a:pt x="911963" y="1910273"/>
                    <a:pt x="929462" y="1892773"/>
                    <a:pt x="951048" y="1892773"/>
                  </a:cubicBezTo>
                  <a:close/>
                  <a:moveTo>
                    <a:pt x="764144" y="1892773"/>
                  </a:moveTo>
                  <a:cubicBezTo>
                    <a:pt x="785731" y="1892773"/>
                    <a:pt x="803230" y="1910273"/>
                    <a:pt x="803230" y="1931860"/>
                  </a:cubicBezTo>
                  <a:cubicBezTo>
                    <a:pt x="803230" y="1953447"/>
                    <a:pt x="785731" y="1970947"/>
                    <a:pt x="764144" y="1970947"/>
                  </a:cubicBezTo>
                  <a:cubicBezTo>
                    <a:pt x="742556" y="1970947"/>
                    <a:pt x="725059" y="1953447"/>
                    <a:pt x="725059" y="1931860"/>
                  </a:cubicBezTo>
                  <a:cubicBezTo>
                    <a:pt x="725059" y="1910273"/>
                    <a:pt x="742556" y="1892773"/>
                    <a:pt x="764144" y="1892773"/>
                  </a:cubicBezTo>
                  <a:close/>
                  <a:moveTo>
                    <a:pt x="577226" y="1892773"/>
                  </a:moveTo>
                  <a:cubicBezTo>
                    <a:pt x="598816" y="1892773"/>
                    <a:pt x="616318" y="1910273"/>
                    <a:pt x="616318" y="1931860"/>
                  </a:cubicBezTo>
                  <a:cubicBezTo>
                    <a:pt x="616318" y="1953447"/>
                    <a:pt x="598816" y="1970947"/>
                    <a:pt x="577226" y="1970947"/>
                  </a:cubicBezTo>
                  <a:cubicBezTo>
                    <a:pt x="555636" y="1970947"/>
                    <a:pt x="538134" y="1953447"/>
                    <a:pt x="538134" y="1931860"/>
                  </a:cubicBezTo>
                  <a:cubicBezTo>
                    <a:pt x="538134" y="1910273"/>
                    <a:pt x="555636" y="1892773"/>
                    <a:pt x="577226" y="1892773"/>
                  </a:cubicBezTo>
                  <a:close/>
                  <a:moveTo>
                    <a:pt x="484945" y="1892773"/>
                  </a:moveTo>
                  <a:cubicBezTo>
                    <a:pt x="506533" y="1892773"/>
                    <a:pt x="524032" y="1910273"/>
                    <a:pt x="524032" y="1931860"/>
                  </a:cubicBezTo>
                  <a:cubicBezTo>
                    <a:pt x="524032" y="1953447"/>
                    <a:pt x="506533" y="1970947"/>
                    <a:pt x="484945" y="1970947"/>
                  </a:cubicBezTo>
                  <a:cubicBezTo>
                    <a:pt x="463353" y="1970947"/>
                    <a:pt x="445867" y="1953447"/>
                    <a:pt x="445867" y="1931860"/>
                  </a:cubicBezTo>
                  <a:cubicBezTo>
                    <a:pt x="445867" y="1910273"/>
                    <a:pt x="463353" y="1892773"/>
                    <a:pt x="484945" y="1892773"/>
                  </a:cubicBezTo>
                  <a:close/>
                  <a:moveTo>
                    <a:pt x="3861717" y="1806975"/>
                  </a:moveTo>
                  <a:lnTo>
                    <a:pt x="3858023" y="1880127"/>
                  </a:lnTo>
                  <a:lnTo>
                    <a:pt x="3838294" y="1871955"/>
                  </a:lnTo>
                  <a:cubicBezTo>
                    <a:pt x="3831220" y="1864881"/>
                    <a:pt x="3826845" y="1855109"/>
                    <a:pt x="3826845" y="1844316"/>
                  </a:cubicBezTo>
                  <a:cubicBezTo>
                    <a:pt x="3826845" y="1833522"/>
                    <a:pt x="3831220" y="1823750"/>
                    <a:pt x="3838294" y="1816677"/>
                  </a:cubicBezTo>
                  <a:close/>
                  <a:moveTo>
                    <a:pt x="3679017" y="1805229"/>
                  </a:moveTo>
                  <a:cubicBezTo>
                    <a:pt x="3700604" y="1805229"/>
                    <a:pt x="3718103" y="1822729"/>
                    <a:pt x="3718103" y="1844316"/>
                  </a:cubicBezTo>
                  <a:cubicBezTo>
                    <a:pt x="3718103" y="1865903"/>
                    <a:pt x="3700604" y="1883404"/>
                    <a:pt x="3679017" y="1883404"/>
                  </a:cubicBezTo>
                  <a:cubicBezTo>
                    <a:pt x="3657429" y="1883404"/>
                    <a:pt x="3639929" y="1865903"/>
                    <a:pt x="3639929" y="1844316"/>
                  </a:cubicBezTo>
                  <a:cubicBezTo>
                    <a:pt x="3639929" y="1822729"/>
                    <a:pt x="3657429" y="1805229"/>
                    <a:pt x="3679017" y="1805229"/>
                  </a:cubicBezTo>
                  <a:close/>
                  <a:moveTo>
                    <a:pt x="3300457" y="1805229"/>
                  </a:moveTo>
                  <a:cubicBezTo>
                    <a:pt x="3322044" y="1805229"/>
                    <a:pt x="3339544" y="1822729"/>
                    <a:pt x="3339544" y="1844316"/>
                  </a:cubicBezTo>
                  <a:cubicBezTo>
                    <a:pt x="3339544" y="1865903"/>
                    <a:pt x="3322044" y="1883404"/>
                    <a:pt x="3300457" y="1883404"/>
                  </a:cubicBezTo>
                  <a:cubicBezTo>
                    <a:pt x="3278869" y="1883404"/>
                    <a:pt x="3261369" y="1865903"/>
                    <a:pt x="3261369" y="1844316"/>
                  </a:cubicBezTo>
                  <a:cubicBezTo>
                    <a:pt x="3261369" y="1822729"/>
                    <a:pt x="3278869" y="1805229"/>
                    <a:pt x="3300457" y="1805229"/>
                  </a:cubicBezTo>
                  <a:close/>
                  <a:moveTo>
                    <a:pt x="3111175" y="1805229"/>
                  </a:moveTo>
                  <a:cubicBezTo>
                    <a:pt x="3132763" y="1805229"/>
                    <a:pt x="3150263" y="1822729"/>
                    <a:pt x="3150263" y="1844316"/>
                  </a:cubicBezTo>
                  <a:cubicBezTo>
                    <a:pt x="3150263" y="1865903"/>
                    <a:pt x="3132763" y="1883404"/>
                    <a:pt x="3111175" y="1883404"/>
                  </a:cubicBezTo>
                  <a:cubicBezTo>
                    <a:pt x="3089588" y="1883404"/>
                    <a:pt x="3072088" y="1865903"/>
                    <a:pt x="3072088" y="1844316"/>
                  </a:cubicBezTo>
                  <a:cubicBezTo>
                    <a:pt x="3072088" y="1822729"/>
                    <a:pt x="3089588" y="1805229"/>
                    <a:pt x="3111175" y="1805229"/>
                  </a:cubicBezTo>
                  <a:close/>
                  <a:moveTo>
                    <a:pt x="3018902" y="1805229"/>
                  </a:moveTo>
                  <a:cubicBezTo>
                    <a:pt x="3040489" y="1805229"/>
                    <a:pt x="3057989" y="1822729"/>
                    <a:pt x="3057989" y="1844316"/>
                  </a:cubicBezTo>
                  <a:cubicBezTo>
                    <a:pt x="3057989" y="1865903"/>
                    <a:pt x="3040489" y="1883404"/>
                    <a:pt x="3018902" y="1883404"/>
                  </a:cubicBezTo>
                  <a:cubicBezTo>
                    <a:pt x="2997315" y="1883404"/>
                    <a:pt x="2979815" y="1865903"/>
                    <a:pt x="2979815" y="1844316"/>
                  </a:cubicBezTo>
                  <a:cubicBezTo>
                    <a:pt x="2979815" y="1822729"/>
                    <a:pt x="2997315" y="1805229"/>
                    <a:pt x="3018902" y="1805229"/>
                  </a:cubicBezTo>
                  <a:close/>
                  <a:moveTo>
                    <a:pt x="2831988" y="1805229"/>
                  </a:moveTo>
                  <a:cubicBezTo>
                    <a:pt x="2853575" y="1805229"/>
                    <a:pt x="2871075" y="1822729"/>
                    <a:pt x="2871075" y="1844316"/>
                  </a:cubicBezTo>
                  <a:cubicBezTo>
                    <a:pt x="2871075" y="1865903"/>
                    <a:pt x="2853575" y="1883404"/>
                    <a:pt x="2831988" y="1883404"/>
                  </a:cubicBezTo>
                  <a:cubicBezTo>
                    <a:pt x="2810401" y="1883404"/>
                    <a:pt x="2792901" y="1865903"/>
                    <a:pt x="2792901" y="1844316"/>
                  </a:cubicBezTo>
                  <a:cubicBezTo>
                    <a:pt x="2792901" y="1822729"/>
                    <a:pt x="2810401" y="1805229"/>
                    <a:pt x="2831988" y="1805229"/>
                  </a:cubicBezTo>
                  <a:close/>
                  <a:moveTo>
                    <a:pt x="2737358" y="1805229"/>
                  </a:moveTo>
                  <a:cubicBezTo>
                    <a:pt x="2758934" y="1805229"/>
                    <a:pt x="2776434" y="1822729"/>
                    <a:pt x="2776434" y="1844316"/>
                  </a:cubicBezTo>
                  <a:cubicBezTo>
                    <a:pt x="2776434" y="1865903"/>
                    <a:pt x="2758934" y="1883404"/>
                    <a:pt x="2737358" y="1883404"/>
                  </a:cubicBezTo>
                  <a:cubicBezTo>
                    <a:pt x="2715768" y="1883404"/>
                    <a:pt x="2698265" y="1865903"/>
                    <a:pt x="2698265" y="1844316"/>
                  </a:cubicBezTo>
                  <a:cubicBezTo>
                    <a:pt x="2698265" y="1822729"/>
                    <a:pt x="2715768" y="1805229"/>
                    <a:pt x="2737358" y="1805229"/>
                  </a:cubicBezTo>
                  <a:close/>
                  <a:moveTo>
                    <a:pt x="2645073" y="1805229"/>
                  </a:moveTo>
                  <a:cubicBezTo>
                    <a:pt x="2666661" y="1805229"/>
                    <a:pt x="2684163" y="1822729"/>
                    <a:pt x="2684163" y="1844316"/>
                  </a:cubicBezTo>
                  <a:cubicBezTo>
                    <a:pt x="2684163" y="1865903"/>
                    <a:pt x="2666661" y="1883404"/>
                    <a:pt x="2645073" y="1883404"/>
                  </a:cubicBezTo>
                  <a:cubicBezTo>
                    <a:pt x="2623487" y="1883404"/>
                    <a:pt x="2605987" y="1865903"/>
                    <a:pt x="2605987" y="1844316"/>
                  </a:cubicBezTo>
                  <a:cubicBezTo>
                    <a:pt x="2605987" y="1822729"/>
                    <a:pt x="2623487" y="1805229"/>
                    <a:pt x="2645073" y="1805229"/>
                  </a:cubicBezTo>
                  <a:close/>
                  <a:moveTo>
                    <a:pt x="2550436" y="1805229"/>
                  </a:moveTo>
                  <a:cubicBezTo>
                    <a:pt x="2572023" y="1805229"/>
                    <a:pt x="2589522" y="1822729"/>
                    <a:pt x="2589522" y="1844316"/>
                  </a:cubicBezTo>
                  <a:cubicBezTo>
                    <a:pt x="2589522" y="1865903"/>
                    <a:pt x="2572023" y="1883404"/>
                    <a:pt x="2550436" y="1883404"/>
                  </a:cubicBezTo>
                  <a:cubicBezTo>
                    <a:pt x="2528849" y="1883404"/>
                    <a:pt x="2511352" y="1865903"/>
                    <a:pt x="2511352" y="1844316"/>
                  </a:cubicBezTo>
                  <a:cubicBezTo>
                    <a:pt x="2511352" y="1822729"/>
                    <a:pt x="2528849" y="1805229"/>
                    <a:pt x="2550436" y="1805229"/>
                  </a:cubicBezTo>
                  <a:close/>
                  <a:moveTo>
                    <a:pt x="2363525" y="1805229"/>
                  </a:moveTo>
                  <a:cubicBezTo>
                    <a:pt x="2385114" y="1805229"/>
                    <a:pt x="2402611" y="1822729"/>
                    <a:pt x="2402611" y="1844316"/>
                  </a:cubicBezTo>
                  <a:cubicBezTo>
                    <a:pt x="2402611" y="1865903"/>
                    <a:pt x="2385114" y="1883404"/>
                    <a:pt x="2363525" y="1883404"/>
                  </a:cubicBezTo>
                  <a:cubicBezTo>
                    <a:pt x="2341941" y="1883404"/>
                    <a:pt x="2324438" y="1865903"/>
                    <a:pt x="2324438" y="1844316"/>
                  </a:cubicBezTo>
                  <a:cubicBezTo>
                    <a:pt x="2324438" y="1822729"/>
                    <a:pt x="2341941" y="1805229"/>
                    <a:pt x="2363525" y="1805229"/>
                  </a:cubicBezTo>
                  <a:close/>
                  <a:moveTo>
                    <a:pt x="3771293" y="1805229"/>
                  </a:moveTo>
                  <a:cubicBezTo>
                    <a:pt x="3792880" y="1805229"/>
                    <a:pt x="3810379" y="1822728"/>
                    <a:pt x="3810379" y="1844316"/>
                  </a:cubicBezTo>
                  <a:cubicBezTo>
                    <a:pt x="3810379" y="1865903"/>
                    <a:pt x="3792880" y="1883403"/>
                    <a:pt x="3771293" y="1883403"/>
                  </a:cubicBezTo>
                  <a:cubicBezTo>
                    <a:pt x="3749705" y="1883403"/>
                    <a:pt x="3732205" y="1865903"/>
                    <a:pt x="3732205" y="1844316"/>
                  </a:cubicBezTo>
                  <a:cubicBezTo>
                    <a:pt x="3732205" y="1822728"/>
                    <a:pt x="3749705" y="1805229"/>
                    <a:pt x="3771293" y="1805229"/>
                  </a:cubicBezTo>
                  <a:close/>
                  <a:moveTo>
                    <a:pt x="3584377" y="1805229"/>
                  </a:moveTo>
                  <a:cubicBezTo>
                    <a:pt x="3605964" y="1805229"/>
                    <a:pt x="3623463" y="1822728"/>
                    <a:pt x="3623463" y="1844316"/>
                  </a:cubicBezTo>
                  <a:cubicBezTo>
                    <a:pt x="3623463" y="1865903"/>
                    <a:pt x="3605964" y="1883403"/>
                    <a:pt x="3584377" y="1883403"/>
                  </a:cubicBezTo>
                  <a:cubicBezTo>
                    <a:pt x="3562789" y="1883403"/>
                    <a:pt x="3545289" y="1865903"/>
                    <a:pt x="3545289" y="1844316"/>
                  </a:cubicBezTo>
                  <a:cubicBezTo>
                    <a:pt x="3545289" y="1822728"/>
                    <a:pt x="3562789" y="1805229"/>
                    <a:pt x="3584377" y="1805229"/>
                  </a:cubicBezTo>
                  <a:close/>
                  <a:moveTo>
                    <a:pt x="3489737" y="1805229"/>
                  </a:moveTo>
                  <a:cubicBezTo>
                    <a:pt x="3511324" y="1805229"/>
                    <a:pt x="3528823" y="1822728"/>
                    <a:pt x="3528823" y="1844316"/>
                  </a:cubicBezTo>
                  <a:cubicBezTo>
                    <a:pt x="3528823" y="1865903"/>
                    <a:pt x="3511324" y="1883403"/>
                    <a:pt x="3489737" y="1883403"/>
                  </a:cubicBezTo>
                  <a:cubicBezTo>
                    <a:pt x="3468149" y="1883403"/>
                    <a:pt x="3450649" y="1865903"/>
                    <a:pt x="3450649" y="1844316"/>
                  </a:cubicBezTo>
                  <a:cubicBezTo>
                    <a:pt x="3450649" y="1822728"/>
                    <a:pt x="3468149" y="1805229"/>
                    <a:pt x="3489737" y="1805229"/>
                  </a:cubicBezTo>
                  <a:close/>
                  <a:moveTo>
                    <a:pt x="3392731" y="1805229"/>
                  </a:moveTo>
                  <a:cubicBezTo>
                    <a:pt x="3414319" y="1805229"/>
                    <a:pt x="3431819" y="1822728"/>
                    <a:pt x="3431819" y="1844316"/>
                  </a:cubicBezTo>
                  <a:cubicBezTo>
                    <a:pt x="3431819" y="1865903"/>
                    <a:pt x="3414319" y="1883403"/>
                    <a:pt x="3392731" y="1883403"/>
                  </a:cubicBezTo>
                  <a:cubicBezTo>
                    <a:pt x="3371144" y="1883403"/>
                    <a:pt x="3353644" y="1865903"/>
                    <a:pt x="3353644" y="1844316"/>
                  </a:cubicBezTo>
                  <a:cubicBezTo>
                    <a:pt x="3353644" y="1822728"/>
                    <a:pt x="3371144" y="1805229"/>
                    <a:pt x="3392731" y="1805229"/>
                  </a:cubicBezTo>
                  <a:close/>
                  <a:moveTo>
                    <a:pt x="3205817" y="1805229"/>
                  </a:moveTo>
                  <a:cubicBezTo>
                    <a:pt x="3227404" y="1805229"/>
                    <a:pt x="3244904" y="1822728"/>
                    <a:pt x="3244904" y="1844316"/>
                  </a:cubicBezTo>
                  <a:cubicBezTo>
                    <a:pt x="3244904" y="1865903"/>
                    <a:pt x="3227404" y="1883403"/>
                    <a:pt x="3205817" y="1883403"/>
                  </a:cubicBezTo>
                  <a:cubicBezTo>
                    <a:pt x="3184229" y="1883403"/>
                    <a:pt x="3166729" y="1865903"/>
                    <a:pt x="3166729" y="1844316"/>
                  </a:cubicBezTo>
                  <a:cubicBezTo>
                    <a:pt x="3166729" y="1822728"/>
                    <a:pt x="3184229" y="1805229"/>
                    <a:pt x="3205817" y="1805229"/>
                  </a:cubicBezTo>
                  <a:close/>
                  <a:moveTo>
                    <a:pt x="2924263" y="1805229"/>
                  </a:moveTo>
                  <a:cubicBezTo>
                    <a:pt x="2945850" y="1805229"/>
                    <a:pt x="2963349" y="1822728"/>
                    <a:pt x="2963349" y="1844316"/>
                  </a:cubicBezTo>
                  <a:cubicBezTo>
                    <a:pt x="2963349" y="1865903"/>
                    <a:pt x="2945850" y="1883403"/>
                    <a:pt x="2924263" y="1883403"/>
                  </a:cubicBezTo>
                  <a:cubicBezTo>
                    <a:pt x="2902675" y="1883403"/>
                    <a:pt x="2885175" y="1865903"/>
                    <a:pt x="2885175" y="1844316"/>
                  </a:cubicBezTo>
                  <a:cubicBezTo>
                    <a:pt x="2885175" y="1822728"/>
                    <a:pt x="2902675" y="1805229"/>
                    <a:pt x="2924263" y="1805229"/>
                  </a:cubicBezTo>
                  <a:close/>
                  <a:moveTo>
                    <a:pt x="2458164" y="1805229"/>
                  </a:moveTo>
                  <a:cubicBezTo>
                    <a:pt x="2479753" y="1805229"/>
                    <a:pt x="2497252" y="1822728"/>
                    <a:pt x="2497252" y="1844316"/>
                  </a:cubicBezTo>
                  <a:cubicBezTo>
                    <a:pt x="2497252" y="1865903"/>
                    <a:pt x="2479753" y="1883403"/>
                    <a:pt x="2458164" y="1883403"/>
                  </a:cubicBezTo>
                  <a:cubicBezTo>
                    <a:pt x="2436582" y="1883403"/>
                    <a:pt x="2419079" y="1865903"/>
                    <a:pt x="2419079" y="1844316"/>
                  </a:cubicBezTo>
                  <a:cubicBezTo>
                    <a:pt x="2419079" y="1822728"/>
                    <a:pt x="2436582" y="1805229"/>
                    <a:pt x="2458164" y="1805229"/>
                  </a:cubicBezTo>
                  <a:close/>
                  <a:moveTo>
                    <a:pt x="2266523" y="1805229"/>
                  </a:moveTo>
                  <a:cubicBezTo>
                    <a:pt x="2288108" y="1805229"/>
                    <a:pt x="2305609" y="1822728"/>
                    <a:pt x="2305609" y="1844316"/>
                  </a:cubicBezTo>
                  <a:cubicBezTo>
                    <a:pt x="2305609" y="1865903"/>
                    <a:pt x="2288108" y="1883403"/>
                    <a:pt x="2266523" y="1883403"/>
                  </a:cubicBezTo>
                  <a:cubicBezTo>
                    <a:pt x="2244931" y="1883403"/>
                    <a:pt x="2227433" y="1865903"/>
                    <a:pt x="2227433" y="1844316"/>
                  </a:cubicBezTo>
                  <a:cubicBezTo>
                    <a:pt x="2227433" y="1822728"/>
                    <a:pt x="2244931" y="1805229"/>
                    <a:pt x="2266523" y="1805229"/>
                  </a:cubicBezTo>
                  <a:close/>
                  <a:moveTo>
                    <a:pt x="577230" y="1805229"/>
                  </a:moveTo>
                  <a:cubicBezTo>
                    <a:pt x="598820" y="1805229"/>
                    <a:pt x="616322" y="1822728"/>
                    <a:pt x="616322" y="1844316"/>
                  </a:cubicBezTo>
                  <a:cubicBezTo>
                    <a:pt x="616322" y="1865903"/>
                    <a:pt x="598820" y="1883403"/>
                    <a:pt x="577230" y="1883403"/>
                  </a:cubicBezTo>
                  <a:cubicBezTo>
                    <a:pt x="555640" y="1883403"/>
                    <a:pt x="538137" y="1865903"/>
                    <a:pt x="538137" y="1844316"/>
                  </a:cubicBezTo>
                  <a:cubicBezTo>
                    <a:pt x="538137" y="1822728"/>
                    <a:pt x="555640" y="1805229"/>
                    <a:pt x="577230" y="1805229"/>
                  </a:cubicBezTo>
                  <a:close/>
                  <a:moveTo>
                    <a:pt x="484947" y="1805229"/>
                  </a:moveTo>
                  <a:cubicBezTo>
                    <a:pt x="506537" y="1805229"/>
                    <a:pt x="524035" y="1822728"/>
                    <a:pt x="524035" y="1844316"/>
                  </a:cubicBezTo>
                  <a:cubicBezTo>
                    <a:pt x="524035" y="1865903"/>
                    <a:pt x="506537" y="1883403"/>
                    <a:pt x="484947" y="1883403"/>
                  </a:cubicBezTo>
                  <a:cubicBezTo>
                    <a:pt x="463357" y="1883403"/>
                    <a:pt x="445867" y="1865903"/>
                    <a:pt x="445867" y="1844316"/>
                  </a:cubicBezTo>
                  <a:cubicBezTo>
                    <a:pt x="445867" y="1822728"/>
                    <a:pt x="463357" y="1805229"/>
                    <a:pt x="484947" y="1805229"/>
                  </a:cubicBezTo>
                  <a:close/>
                  <a:moveTo>
                    <a:pt x="390307" y="1805229"/>
                  </a:moveTo>
                  <a:cubicBezTo>
                    <a:pt x="411895" y="1805229"/>
                    <a:pt x="429399" y="1822728"/>
                    <a:pt x="429399" y="1844316"/>
                  </a:cubicBezTo>
                  <a:cubicBezTo>
                    <a:pt x="429399" y="1865903"/>
                    <a:pt x="411895" y="1883403"/>
                    <a:pt x="390307" y="1883403"/>
                  </a:cubicBezTo>
                  <a:cubicBezTo>
                    <a:pt x="368727" y="1883403"/>
                    <a:pt x="351227" y="1865903"/>
                    <a:pt x="351227" y="1844316"/>
                  </a:cubicBezTo>
                  <a:cubicBezTo>
                    <a:pt x="351227" y="1822728"/>
                    <a:pt x="368727" y="1805229"/>
                    <a:pt x="390307" y="1805229"/>
                  </a:cubicBezTo>
                  <a:close/>
                  <a:moveTo>
                    <a:pt x="3858672" y="1720694"/>
                  </a:moveTo>
                  <a:lnTo>
                    <a:pt x="3862373" y="1793978"/>
                  </a:lnTo>
                  <a:lnTo>
                    <a:pt x="3862353" y="1794377"/>
                  </a:lnTo>
                  <a:lnTo>
                    <a:pt x="3838294" y="1784412"/>
                  </a:lnTo>
                  <a:cubicBezTo>
                    <a:pt x="3831220" y="1777339"/>
                    <a:pt x="3826845" y="1767568"/>
                    <a:pt x="3826845" y="1756774"/>
                  </a:cubicBezTo>
                  <a:cubicBezTo>
                    <a:pt x="3826845" y="1745980"/>
                    <a:pt x="3831220" y="1736208"/>
                    <a:pt x="3838294" y="1729135"/>
                  </a:cubicBezTo>
                  <a:close/>
                  <a:moveTo>
                    <a:pt x="3771293" y="1717686"/>
                  </a:moveTo>
                  <a:cubicBezTo>
                    <a:pt x="3792880" y="1717686"/>
                    <a:pt x="3810379" y="1735186"/>
                    <a:pt x="3810379" y="1756774"/>
                  </a:cubicBezTo>
                  <a:cubicBezTo>
                    <a:pt x="3810379" y="1778361"/>
                    <a:pt x="3792880" y="1795860"/>
                    <a:pt x="3771293" y="1795860"/>
                  </a:cubicBezTo>
                  <a:cubicBezTo>
                    <a:pt x="3749705" y="1795860"/>
                    <a:pt x="3732205" y="1778361"/>
                    <a:pt x="3732205" y="1756774"/>
                  </a:cubicBezTo>
                  <a:cubicBezTo>
                    <a:pt x="3732205" y="1735186"/>
                    <a:pt x="3749705" y="1717686"/>
                    <a:pt x="3771293" y="1717686"/>
                  </a:cubicBezTo>
                  <a:close/>
                  <a:moveTo>
                    <a:pt x="3679017" y="1717686"/>
                  </a:moveTo>
                  <a:cubicBezTo>
                    <a:pt x="3700604" y="1717686"/>
                    <a:pt x="3718103" y="1735186"/>
                    <a:pt x="3718103" y="1756774"/>
                  </a:cubicBezTo>
                  <a:cubicBezTo>
                    <a:pt x="3718103" y="1778361"/>
                    <a:pt x="3700604" y="1795860"/>
                    <a:pt x="3679017" y="1795860"/>
                  </a:cubicBezTo>
                  <a:cubicBezTo>
                    <a:pt x="3657429" y="1795860"/>
                    <a:pt x="3639929" y="1778361"/>
                    <a:pt x="3639929" y="1756774"/>
                  </a:cubicBezTo>
                  <a:cubicBezTo>
                    <a:pt x="3639929" y="1735186"/>
                    <a:pt x="3657429" y="1717686"/>
                    <a:pt x="3679017" y="1717686"/>
                  </a:cubicBezTo>
                  <a:close/>
                  <a:moveTo>
                    <a:pt x="3584377" y="1717686"/>
                  </a:moveTo>
                  <a:cubicBezTo>
                    <a:pt x="3605964" y="1717686"/>
                    <a:pt x="3623463" y="1735186"/>
                    <a:pt x="3623463" y="1756774"/>
                  </a:cubicBezTo>
                  <a:cubicBezTo>
                    <a:pt x="3623463" y="1778361"/>
                    <a:pt x="3605964" y="1795860"/>
                    <a:pt x="3584377" y="1795860"/>
                  </a:cubicBezTo>
                  <a:cubicBezTo>
                    <a:pt x="3562789" y="1795860"/>
                    <a:pt x="3545289" y="1778361"/>
                    <a:pt x="3545289" y="1756774"/>
                  </a:cubicBezTo>
                  <a:cubicBezTo>
                    <a:pt x="3545289" y="1735186"/>
                    <a:pt x="3562789" y="1717686"/>
                    <a:pt x="3584377" y="1717686"/>
                  </a:cubicBezTo>
                  <a:close/>
                  <a:moveTo>
                    <a:pt x="3489737" y="1717686"/>
                  </a:moveTo>
                  <a:cubicBezTo>
                    <a:pt x="3511324" y="1717686"/>
                    <a:pt x="3528823" y="1735186"/>
                    <a:pt x="3528823" y="1756774"/>
                  </a:cubicBezTo>
                  <a:cubicBezTo>
                    <a:pt x="3528823" y="1778361"/>
                    <a:pt x="3511324" y="1795860"/>
                    <a:pt x="3489737" y="1795860"/>
                  </a:cubicBezTo>
                  <a:cubicBezTo>
                    <a:pt x="3468149" y="1795860"/>
                    <a:pt x="3450649" y="1778361"/>
                    <a:pt x="3450649" y="1756774"/>
                  </a:cubicBezTo>
                  <a:cubicBezTo>
                    <a:pt x="3450649" y="1735186"/>
                    <a:pt x="3468149" y="1717686"/>
                    <a:pt x="3489737" y="1717686"/>
                  </a:cubicBezTo>
                  <a:close/>
                  <a:moveTo>
                    <a:pt x="3392731" y="1717686"/>
                  </a:moveTo>
                  <a:cubicBezTo>
                    <a:pt x="3414319" y="1717686"/>
                    <a:pt x="3431819" y="1735186"/>
                    <a:pt x="3431819" y="1756774"/>
                  </a:cubicBezTo>
                  <a:cubicBezTo>
                    <a:pt x="3431819" y="1778361"/>
                    <a:pt x="3414319" y="1795860"/>
                    <a:pt x="3392731" y="1795860"/>
                  </a:cubicBezTo>
                  <a:cubicBezTo>
                    <a:pt x="3371144" y="1795860"/>
                    <a:pt x="3353644" y="1778361"/>
                    <a:pt x="3353644" y="1756774"/>
                  </a:cubicBezTo>
                  <a:cubicBezTo>
                    <a:pt x="3353644" y="1735186"/>
                    <a:pt x="3371144" y="1717686"/>
                    <a:pt x="3392731" y="1717686"/>
                  </a:cubicBezTo>
                  <a:close/>
                  <a:moveTo>
                    <a:pt x="3300457" y="1717686"/>
                  </a:moveTo>
                  <a:cubicBezTo>
                    <a:pt x="3322044" y="1717686"/>
                    <a:pt x="3339544" y="1735186"/>
                    <a:pt x="3339544" y="1756774"/>
                  </a:cubicBezTo>
                  <a:cubicBezTo>
                    <a:pt x="3339544" y="1778361"/>
                    <a:pt x="3322044" y="1795860"/>
                    <a:pt x="3300457" y="1795860"/>
                  </a:cubicBezTo>
                  <a:cubicBezTo>
                    <a:pt x="3278869" y="1795860"/>
                    <a:pt x="3261369" y="1778361"/>
                    <a:pt x="3261369" y="1756774"/>
                  </a:cubicBezTo>
                  <a:cubicBezTo>
                    <a:pt x="3261369" y="1735186"/>
                    <a:pt x="3278869" y="1717686"/>
                    <a:pt x="3300457" y="1717686"/>
                  </a:cubicBezTo>
                  <a:close/>
                  <a:moveTo>
                    <a:pt x="3205817" y="1717686"/>
                  </a:moveTo>
                  <a:cubicBezTo>
                    <a:pt x="3227404" y="1717686"/>
                    <a:pt x="3244904" y="1735186"/>
                    <a:pt x="3244904" y="1756774"/>
                  </a:cubicBezTo>
                  <a:cubicBezTo>
                    <a:pt x="3244904" y="1778361"/>
                    <a:pt x="3227404" y="1795860"/>
                    <a:pt x="3205817" y="1795860"/>
                  </a:cubicBezTo>
                  <a:cubicBezTo>
                    <a:pt x="3184229" y="1795860"/>
                    <a:pt x="3166729" y="1778361"/>
                    <a:pt x="3166729" y="1756774"/>
                  </a:cubicBezTo>
                  <a:cubicBezTo>
                    <a:pt x="3166729" y="1735186"/>
                    <a:pt x="3184229" y="1717686"/>
                    <a:pt x="3205817" y="1717686"/>
                  </a:cubicBezTo>
                  <a:close/>
                  <a:moveTo>
                    <a:pt x="3111175" y="1717686"/>
                  </a:moveTo>
                  <a:cubicBezTo>
                    <a:pt x="3132763" y="1717686"/>
                    <a:pt x="3150263" y="1735186"/>
                    <a:pt x="3150263" y="1756774"/>
                  </a:cubicBezTo>
                  <a:cubicBezTo>
                    <a:pt x="3150263" y="1778361"/>
                    <a:pt x="3132763" y="1795860"/>
                    <a:pt x="3111175" y="1795860"/>
                  </a:cubicBezTo>
                  <a:cubicBezTo>
                    <a:pt x="3089588" y="1795860"/>
                    <a:pt x="3072088" y="1778361"/>
                    <a:pt x="3072088" y="1756774"/>
                  </a:cubicBezTo>
                  <a:cubicBezTo>
                    <a:pt x="3072088" y="1735186"/>
                    <a:pt x="3089588" y="1717686"/>
                    <a:pt x="3111175" y="1717686"/>
                  </a:cubicBezTo>
                  <a:close/>
                  <a:moveTo>
                    <a:pt x="3018902" y="1717686"/>
                  </a:moveTo>
                  <a:cubicBezTo>
                    <a:pt x="3040489" y="1717686"/>
                    <a:pt x="3057989" y="1735186"/>
                    <a:pt x="3057989" y="1756774"/>
                  </a:cubicBezTo>
                  <a:cubicBezTo>
                    <a:pt x="3057989" y="1778361"/>
                    <a:pt x="3040489" y="1795860"/>
                    <a:pt x="3018902" y="1795860"/>
                  </a:cubicBezTo>
                  <a:cubicBezTo>
                    <a:pt x="2997315" y="1795860"/>
                    <a:pt x="2979815" y="1778361"/>
                    <a:pt x="2979815" y="1756774"/>
                  </a:cubicBezTo>
                  <a:cubicBezTo>
                    <a:pt x="2979815" y="1735186"/>
                    <a:pt x="2997315" y="1717686"/>
                    <a:pt x="3018902" y="1717686"/>
                  </a:cubicBezTo>
                  <a:close/>
                  <a:moveTo>
                    <a:pt x="2924263" y="1717686"/>
                  </a:moveTo>
                  <a:cubicBezTo>
                    <a:pt x="2945850" y="1717686"/>
                    <a:pt x="2963349" y="1735186"/>
                    <a:pt x="2963349" y="1756774"/>
                  </a:cubicBezTo>
                  <a:cubicBezTo>
                    <a:pt x="2963349" y="1778361"/>
                    <a:pt x="2945850" y="1795860"/>
                    <a:pt x="2924263" y="1795860"/>
                  </a:cubicBezTo>
                  <a:cubicBezTo>
                    <a:pt x="2902675" y="1795860"/>
                    <a:pt x="2885175" y="1778361"/>
                    <a:pt x="2885175" y="1756774"/>
                  </a:cubicBezTo>
                  <a:cubicBezTo>
                    <a:pt x="2885175" y="1735186"/>
                    <a:pt x="2902675" y="1717686"/>
                    <a:pt x="2924263" y="1717686"/>
                  </a:cubicBezTo>
                  <a:close/>
                  <a:moveTo>
                    <a:pt x="2831988" y="1717686"/>
                  </a:moveTo>
                  <a:cubicBezTo>
                    <a:pt x="2853575" y="1717686"/>
                    <a:pt x="2871075" y="1735186"/>
                    <a:pt x="2871075" y="1756774"/>
                  </a:cubicBezTo>
                  <a:cubicBezTo>
                    <a:pt x="2871075" y="1778361"/>
                    <a:pt x="2853575" y="1795860"/>
                    <a:pt x="2831988" y="1795860"/>
                  </a:cubicBezTo>
                  <a:cubicBezTo>
                    <a:pt x="2810401" y="1795860"/>
                    <a:pt x="2792901" y="1778361"/>
                    <a:pt x="2792901" y="1756774"/>
                  </a:cubicBezTo>
                  <a:cubicBezTo>
                    <a:pt x="2792901" y="1735186"/>
                    <a:pt x="2810401" y="1717686"/>
                    <a:pt x="2831988" y="1717686"/>
                  </a:cubicBezTo>
                  <a:close/>
                  <a:moveTo>
                    <a:pt x="2737359" y="1717686"/>
                  </a:moveTo>
                  <a:cubicBezTo>
                    <a:pt x="2758934" y="1717686"/>
                    <a:pt x="2776434" y="1735186"/>
                    <a:pt x="2776434" y="1756774"/>
                  </a:cubicBezTo>
                  <a:cubicBezTo>
                    <a:pt x="2776434" y="1778361"/>
                    <a:pt x="2758934" y="1795860"/>
                    <a:pt x="2737359" y="1795860"/>
                  </a:cubicBezTo>
                  <a:cubicBezTo>
                    <a:pt x="2715768" y="1795860"/>
                    <a:pt x="2698265" y="1778361"/>
                    <a:pt x="2698265" y="1756774"/>
                  </a:cubicBezTo>
                  <a:cubicBezTo>
                    <a:pt x="2698265" y="1735186"/>
                    <a:pt x="2715768" y="1717686"/>
                    <a:pt x="2737359" y="1717686"/>
                  </a:cubicBezTo>
                  <a:close/>
                  <a:moveTo>
                    <a:pt x="2645073" y="1717686"/>
                  </a:moveTo>
                  <a:cubicBezTo>
                    <a:pt x="2666662" y="1717686"/>
                    <a:pt x="2684164" y="1735186"/>
                    <a:pt x="2684164" y="1756774"/>
                  </a:cubicBezTo>
                  <a:cubicBezTo>
                    <a:pt x="2684164" y="1778361"/>
                    <a:pt x="2666662" y="1795860"/>
                    <a:pt x="2645073" y="1795860"/>
                  </a:cubicBezTo>
                  <a:cubicBezTo>
                    <a:pt x="2623487" y="1795860"/>
                    <a:pt x="2605987" y="1778361"/>
                    <a:pt x="2605987" y="1756774"/>
                  </a:cubicBezTo>
                  <a:cubicBezTo>
                    <a:pt x="2605987" y="1735186"/>
                    <a:pt x="2623487" y="1717686"/>
                    <a:pt x="2645073" y="1717686"/>
                  </a:cubicBezTo>
                  <a:close/>
                  <a:moveTo>
                    <a:pt x="2550436" y="1717686"/>
                  </a:moveTo>
                  <a:cubicBezTo>
                    <a:pt x="2572023" y="1717686"/>
                    <a:pt x="2589522" y="1735186"/>
                    <a:pt x="2589522" y="1756774"/>
                  </a:cubicBezTo>
                  <a:cubicBezTo>
                    <a:pt x="2589522" y="1778361"/>
                    <a:pt x="2572023" y="1795860"/>
                    <a:pt x="2550436" y="1795860"/>
                  </a:cubicBezTo>
                  <a:cubicBezTo>
                    <a:pt x="2528849" y="1795860"/>
                    <a:pt x="2511353" y="1778361"/>
                    <a:pt x="2511353" y="1756774"/>
                  </a:cubicBezTo>
                  <a:cubicBezTo>
                    <a:pt x="2511353" y="1735186"/>
                    <a:pt x="2528849" y="1717686"/>
                    <a:pt x="2550436" y="1717686"/>
                  </a:cubicBezTo>
                  <a:close/>
                  <a:moveTo>
                    <a:pt x="2458164" y="1717686"/>
                  </a:moveTo>
                  <a:cubicBezTo>
                    <a:pt x="2479753" y="1717686"/>
                    <a:pt x="2497252" y="1735186"/>
                    <a:pt x="2497252" y="1756774"/>
                  </a:cubicBezTo>
                  <a:cubicBezTo>
                    <a:pt x="2497252" y="1778361"/>
                    <a:pt x="2479753" y="1795860"/>
                    <a:pt x="2458164" y="1795860"/>
                  </a:cubicBezTo>
                  <a:cubicBezTo>
                    <a:pt x="2436583" y="1795860"/>
                    <a:pt x="2419080" y="1778361"/>
                    <a:pt x="2419080" y="1756774"/>
                  </a:cubicBezTo>
                  <a:cubicBezTo>
                    <a:pt x="2419080" y="1735186"/>
                    <a:pt x="2436583" y="1717686"/>
                    <a:pt x="2458164" y="1717686"/>
                  </a:cubicBezTo>
                  <a:close/>
                  <a:moveTo>
                    <a:pt x="2363525" y="1717686"/>
                  </a:moveTo>
                  <a:cubicBezTo>
                    <a:pt x="2385114" y="1717686"/>
                    <a:pt x="2402611" y="1735186"/>
                    <a:pt x="2402611" y="1756774"/>
                  </a:cubicBezTo>
                  <a:cubicBezTo>
                    <a:pt x="2402611" y="1778361"/>
                    <a:pt x="2385114" y="1795860"/>
                    <a:pt x="2363525" y="1795860"/>
                  </a:cubicBezTo>
                  <a:cubicBezTo>
                    <a:pt x="2341941" y="1795860"/>
                    <a:pt x="2324438" y="1778361"/>
                    <a:pt x="2324438" y="1756774"/>
                  </a:cubicBezTo>
                  <a:cubicBezTo>
                    <a:pt x="2324438" y="1735186"/>
                    <a:pt x="2341941" y="1717686"/>
                    <a:pt x="2363525" y="1717686"/>
                  </a:cubicBezTo>
                  <a:close/>
                  <a:moveTo>
                    <a:pt x="951054" y="1717686"/>
                  </a:moveTo>
                  <a:cubicBezTo>
                    <a:pt x="972639" y="1717686"/>
                    <a:pt x="990138" y="1735186"/>
                    <a:pt x="990138" y="1756774"/>
                  </a:cubicBezTo>
                  <a:cubicBezTo>
                    <a:pt x="990138" y="1778361"/>
                    <a:pt x="972639" y="1795860"/>
                    <a:pt x="951054" y="1795860"/>
                  </a:cubicBezTo>
                  <a:cubicBezTo>
                    <a:pt x="929469" y="1795860"/>
                    <a:pt x="911970" y="1778361"/>
                    <a:pt x="911970" y="1756774"/>
                  </a:cubicBezTo>
                  <a:cubicBezTo>
                    <a:pt x="911970" y="1735186"/>
                    <a:pt x="929469" y="1717686"/>
                    <a:pt x="951054" y="1717686"/>
                  </a:cubicBezTo>
                  <a:close/>
                  <a:moveTo>
                    <a:pt x="577233" y="1717686"/>
                  </a:moveTo>
                  <a:cubicBezTo>
                    <a:pt x="598824" y="1717686"/>
                    <a:pt x="616327" y="1735186"/>
                    <a:pt x="616327" y="1756774"/>
                  </a:cubicBezTo>
                  <a:cubicBezTo>
                    <a:pt x="616327" y="1778361"/>
                    <a:pt x="598824" y="1795860"/>
                    <a:pt x="577233" y="1795860"/>
                  </a:cubicBezTo>
                  <a:cubicBezTo>
                    <a:pt x="555643" y="1795860"/>
                    <a:pt x="538140" y="1778361"/>
                    <a:pt x="538140" y="1756774"/>
                  </a:cubicBezTo>
                  <a:cubicBezTo>
                    <a:pt x="538140" y="1735186"/>
                    <a:pt x="555643" y="1717686"/>
                    <a:pt x="577233" y="1717686"/>
                  </a:cubicBezTo>
                  <a:close/>
                  <a:moveTo>
                    <a:pt x="484950" y="1717686"/>
                  </a:moveTo>
                  <a:cubicBezTo>
                    <a:pt x="506539" y="1717686"/>
                    <a:pt x="524038" y="1735186"/>
                    <a:pt x="524038" y="1756774"/>
                  </a:cubicBezTo>
                  <a:cubicBezTo>
                    <a:pt x="524038" y="1778361"/>
                    <a:pt x="506539" y="1795860"/>
                    <a:pt x="484950" y="1795860"/>
                  </a:cubicBezTo>
                  <a:cubicBezTo>
                    <a:pt x="463359" y="1795860"/>
                    <a:pt x="445871" y="1778361"/>
                    <a:pt x="445871" y="1756774"/>
                  </a:cubicBezTo>
                  <a:cubicBezTo>
                    <a:pt x="445871" y="1735186"/>
                    <a:pt x="463359" y="1717686"/>
                    <a:pt x="484950" y="1717686"/>
                  </a:cubicBezTo>
                  <a:close/>
                  <a:moveTo>
                    <a:pt x="390308" y="1717686"/>
                  </a:moveTo>
                  <a:cubicBezTo>
                    <a:pt x="411895" y="1717686"/>
                    <a:pt x="429402" y="1735186"/>
                    <a:pt x="429402" y="1756774"/>
                  </a:cubicBezTo>
                  <a:cubicBezTo>
                    <a:pt x="429402" y="1778361"/>
                    <a:pt x="411895" y="1795860"/>
                    <a:pt x="390308" y="1795860"/>
                  </a:cubicBezTo>
                  <a:cubicBezTo>
                    <a:pt x="368730" y="1795860"/>
                    <a:pt x="351231" y="1778361"/>
                    <a:pt x="351231" y="1756774"/>
                  </a:cubicBezTo>
                  <a:cubicBezTo>
                    <a:pt x="351231" y="1735186"/>
                    <a:pt x="368730" y="1717686"/>
                    <a:pt x="390308" y="1717686"/>
                  </a:cubicBezTo>
                  <a:close/>
                  <a:moveTo>
                    <a:pt x="298037" y="1717686"/>
                  </a:moveTo>
                  <a:cubicBezTo>
                    <a:pt x="319621" y="1717686"/>
                    <a:pt x="337130" y="1735186"/>
                    <a:pt x="337130" y="1756774"/>
                  </a:cubicBezTo>
                  <a:cubicBezTo>
                    <a:pt x="337130" y="1778361"/>
                    <a:pt x="319621" y="1795860"/>
                    <a:pt x="298037" y="1795860"/>
                  </a:cubicBezTo>
                  <a:cubicBezTo>
                    <a:pt x="276449" y="1795860"/>
                    <a:pt x="258948" y="1778361"/>
                    <a:pt x="258948" y="1756774"/>
                  </a:cubicBezTo>
                  <a:cubicBezTo>
                    <a:pt x="258948" y="1735186"/>
                    <a:pt x="276449" y="1717686"/>
                    <a:pt x="298037" y="1717686"/>
                  </a:cubicBezTo>
                  <a:close/>
                  <a:moveTo>
                    <a:pt x="3854460" y="1637264"/>
                  </a:moveTo>
                  <a:lnTo>
                    <a:pt x="3858001" y="1707402"/>
                  </a:lnTo>
                  <a:lnTo>
                    <a:pt x="3838292" y="1699238"/>
                  </a:lnTo>
                  <a:cubicBezTo>
                    <a:pt x="3831219" y="1692165"/>
                    <a:pt x="3826844" y="1682393"/>
                    <a:pt x="3826844" y="1671599"/>
                  </a:cubicBezTo>
                  <a:cubicBezTo>
                    <a:pt x="3826844" y="1660806"/>
                    <a:pt x="3831219" y="1651034"/>
                    <a:pt x="3838292" y="1643961"/>
                  </a:cubicBezTo>
                  <a:close/>
                  <a:moveTo>
                    <a:pt x="3771291" y="1632512"/>
                  </a:moveTo>
                  <a:cubicBezTo>
                    <a:pt x="3792879" y="1632512"/>
                    <a:pt x="3810379" y="1650012"/>
                    <a:pt x="3810379" y="1671599"/>
                  </a:cubicBezTo>
                  <a:cubicBezTo>
                    <a:pt x="3810379" y="1693187"/>
                    <a:pt x="3792879" y="1710687"/>
                    <a:pt x="3771291" y="1710687"/>
                  </a:cubicBezTo>
                  <a:cubicBezTo>
                    <a:pt x="3749704" y="1710687"/>
                    <a:pt x="3732204" y="1693187"/>
                    <a:pt x="3732204" y="1671599"/>
                  </a:cubicBezTo>
                  <a:cubicBezTo>
                    <a:pt x="3732204" y="1650012"/>
                    <a:pt x="3749704" y="1632512"/>
                    <a:pt x="3771291" y="1632512"/>
                  </a:cubicBezTo>
                  <a:close/>
                  <a:moveTo>
                    <a:pt x="3584377" y="1632512"/>
                  </a:moveTo>
                  <a:cubicBezTo>
                    <a:pt x="3605964" y="1632512"/>
                    <a:pt x="3623463" y="1650012"/>
                    <a:pt x="3623463" y="1671599"/>
                  </a:cubicBezTo>
                  <a:cubicBezTo>
                    <a:pt x="3623463" y="1693187"/>
                    <a:pt x="3605964" y="1710687"/>
                    <a:pt x="3584377" y="1710687"/>
                  </a:cubicBezTo>
                  <a:cubicBezTo>
                    <a:pt x="3562789" y="1710687"/>
                    <a:pt x="3545289" y="1693187"/>
                    <a:pt x="3545289" y="1671599"/>
                  </a:cubicBezTo>
                  <a:cubicBezTo>
                    <a:pt x="3545289" y="1650012"/>
                    <a:pt x="3562789" y="1632512"/>
                    <a:pt x="3584377" y="1632512"/>
                  </a:cubicBezTo>
                  <a:close/>
                  <a:moveTo>
                    <a:pt x="3489737" y="1632512"/>
                  </a:moveTo>
                  <a:cubicBezTo>
                    <a:pt x="3511324" y="1632512"/>
                    <a:pt x="3528823" y="1650012"/>
                    <a:pt x="3528823" y="1671599"/>
                  </a:cubicBezTo>
                  <a:cubicBezTo>
                    <a:pt x="3528823" y="1693187"/>
                    <a:pt x="3511324" y="1710687"/>
                    <a:pt x="3489737" y="1710687"/>
                  </a:cubicBezTo>
                  <a:cubicBezTo>
                    <a:pt x="3468149" y="1710687"/>
                    <a:pt x="3450649" y="1693187"/>
                    <a:pt x="3450649" y="1671599"/>
                  </a:cubicBezTo>
                  <a:cubicBezTo>
                    <a:pt x="3450649" y="1650012"/>
                    <a:pt x="3468149" y="1632512"/>
                    <a:pt x="3489737" y="1632512"/>
                  </a:cubicBezTo>
                  <a:close/>
                  <a:moveTo>
                    <a:pt x="3392731" y="1632512"/>
                  </a:moveTo>
                  <a:cubicBezTo>
                    <a:pt x="3414319" y="1632512"/>
                    <a:pt x="3431819" y="1650012"/>
                    <a:pt x="3431819" y="1671599"/>
                  </a:cubicBezTo>
                  <a:cubicBezTo>
                    <a:pt x="3431819" y="1693187"/>
                    <a:pt x="3414319" y="1710687"/>
                    <a:pt x="3392731" y="1710687"/>
                  </a:cubicBezTo>
                  <a:cubicBezTo>
                    <a:pt x="3371144" y="1710687"/>
                    <a:pt x="3353644" y="1693187"/>
                    <a:pt x="3353644" y="1671599"/>
                  </a:cubicBezTo>
                  <a:cubicBezTo>
                    <a:pt x="3353644" y="1650012"/>
                    <a:pt x="3371144" y="1632512"/>
                    <a:pt x="3392731" y="1632512"/>
                  </a:cubicBezTo>
                  <a:close/>
                  <a:moveTo>
                    <a:pt x="2924263" y="1632512"/>
                  </a:moveTo>
                  <a:cubicBezTo>
                    <a:pt x="2945850" y="1632512"/>
                    <a:pt x="2963349" y="1650012"/>
                    <a:pt x="2963349" y="1671599"/>
                  </a:cubicBezTo>
                  <a:cubicBezTo>
                    <a:pt x="2963349" y="1693187"/>
                    <a:pt x="2945850" y="1710687"/>
                    <a:pt x="2924263" y="1710687"/>
                  </a:cubicBezTo>
                  <a:cubicBezTo>
                    <a:pt x="2902675" y="1710687"/>
                    <a:pt x="2885175" y="1693187"/>
                    <a:pt x="2885175" y="1671599"/>
                  </a:cubicBezTo>
                  <a:cubicBezTo>
                    <a:pt x="2885175" y="1650012"/>
                    <a:pt x="2902675" y="1632512"/>
                    <a:pt x="2924263" y="1632512"/>
                  </a:cubicBezTo>
                  <a:close/>
                  <a:moveTo>
                    <a:pt x="2458164" y="1632512"/>
                  </a:moveTo>
                  <a:cubicBezTo>
                    <a:pt x="2479753" y="1632512"/>
                    <a:pt x="2497252" y="1650012"/>
                    <a:pt x="2497252" y="1671599"/>
                  </a:cubicBezTo>
                  <a:cubicBezTo>
                    <a:pt x="2497252" y="1693187"/>
                    <a:pt x="2479753" y="1710687"/>
                    <a:pt x="2458164" y="1710687"/>
                  </a:cubicBezTo>
                  <a:cubicBezTo>
                    <a:pt x="2436583" y="1710687"/>
                    <a:pt x="2419080" y="1693187"/>
                    <a:pt x="2419080" y="1671599"/>
                  </a:cubicBezTo>
                  <a:cubicBezTo>
                    <a:pt x="2419080" y="1650012"/>
                    <a:pt x="2436583" y="1632512"/>
                    <a:pt x="2458164" y="1632512"/>
                  </a:cubicBezTo>
                  <a:close/>
                  <a:moveTo>
                    <a:pt x="951057" y="1632512"/>
                  </a:moveTo>
                  <a:cubicBezTo>
                    <a:pt x="972642" y="1632512"/>
                    <a:pt x="990141" y="1650012"/>
                    <a:pt x="990141" y="1671599"/>
                  </a:cubicBezTo>
                  <a:cubicBezTo>
                    <a:pt x="990141" y="1693187"/>
                    <a:pt x="972642" y="1710687"/>
                    <a:pt x="951057" y="1710687"/>
                  </a:cubicBezTo>
                  <a:cubicBezTo>
                    <a:pt x="929472" y="1710687"/>
                    <a:pt x="911973" y="1693187"/>
                    <a:pt x="911973" y="1671599"/>
                  </a:cubicBezTo>
                  <a:cubicBezTo>
                    <a:pt x="911973" y="1650012"/>
                    <a:pt x="929472" y="1632512"/>
                    <a:pt x="951057" y="1632512"/>
                  </a:cubicBezTo>
                  <a:close/>
                  <a:moveTo>
                    <a:pt x="856425" y="1632512"/>
                  </a:moveTo>
                  <a:cubicBezTo>
                    <a:pt x="878010" y="1632512"/>
                    <a:pt x="895509" y="1650012"/>
                    <a:pt x="895509" y="1671599"/>
                  </a:cubicBezTo>
                  <a:cubicBezTo>
                    <a:pt x="895509" y="1693187"/>
                    <a:pt x="878010" y="1710687"/>
                    <a:pt x="856425" y="1710687"/>
                  </a:cubicBezTo>
                  <a:cubicBezTo>
                    <a:pt x="834839" y="1710687"/>
                    <a:pt x="817341" y="1693187"/>
                    <a:pt x="817341" y="1671599"/>
                  </a:cubicBezTo>
                  <a:cubicBezTo>
                    <a:pt x="817341" y="1650012"/>
                    <a:pt x="834839" y="1632512"/>
                    <a:pt x="856425" y="1632512"/>
                  </a:cubicBezTo>
                  <a:close/>
                  <a:moveTo>
                    <a:pt x="669521" y="1632512"/>
                  </a:moveTo>
                  <a:cubicBezTo>
                    <a:pt x="691111" y="1632512"/>
                    <a:pt x="708609" y="1650012"/>
                    <a:pt x="708609" y="1671599"/>
                  </a:cubicBezTo>
                  <a:cubicBezTo>
                    <a:pt x="708609" y="1693187"/>
                    <a:pt x="691111" y="1710687"/>
                    <a:pt x="669521" y="1710687"/>
                  </a:cubicBezTo>
                  <a:cubicBezTo>
                    <a:pt x="647936" y="1710687"/>
                    <a:pt x="630433" y="1693187"/>
                    <a:pt x="630433" y="1671599"/>
                  </a:cubicBezTo>
                  <a:cubicBezTo>
                    <a:pt x="630433" y="1650012"/>
                    <a:pt x="647936" y="1632512"/>
                    <a:pt x="669521" y="1632512"/>
                  </a:cubicBezTo>
                  <a:close/>
                  <a:moveTo>
                    <a:pt x="577237" y="1632512"/>
                  </a:moveTo>
                  <a:cubicBezTo>
                    <a:pt x="598829" y="1632512"/>
                    <a:pt x="616330" y="1650012"/>
                    <a:pt x="616330" y="1671599"/>
                  </a:cubicBezTo>
                  <a:cubicBezTo>
                    <a:pt x="616330" y="1693187"/>
                    <a:pt x="598829" y="1710687"/>
                    <a:pt x="577237" y="1710687"/>
                  </a:cubicBezTo>
                  <a:cubicBezTo>
                    <a:pt x="555647" y="1710687"/>
                    <a:pt x="538144" y="1693187"/>
                    <a:pt x="538144" y="1671599"/>
                  </a:cubicBezTo>
                  <a:cubicBezTo>
                    <a:pt x="538144" y="1650012"/>
                    <a:pt x="555647" y="1632512"/>
                    <a:pt x="577237" y="1632512"/>
                  </a:cubicBezTo>
                  <a:close/>
                  <a:moveTo>
                    <a:pt x="484957" y="1632512"/>
                  </a:moveTo>
                  <a:cubicBezTo>
                    <a:pt x="506543" y="1632512"/>
                    <a:pt x="524042" y="1650012"/>
                    <a:pt x="524042" y="1671599"/>
                  </a:cubicBezTo>
                  <a:cubicBezTo>
                    <a:pt x="524042" y="1693187"/>
                    <a:pt x="506543" y="1710687"/>
                    <a:pt x="484957" y="1710687"/>
                  </a:cubicBezTo>
                  <a:cubicBezTo>
                    <a:pt x="463364" y="1710687"/>
                    <a:pt x="445875" y="1693187"/>
                    <a:pt x="445875" y="1671599"/>
                  </a:cubicBezTo>
                  <a:cubicBezTo>
                    <a:pt x="445875" y="1650012"/>
                    <a:pt x="463364" y="1632512"/>
                    <a:pt x="484957" y="1632512"/>
                  </a:cubicBezTo>
                  <a:close/>
                  <a:moveTo>
                    <a:pt x="390314" y="1632512"/>
                  </a:moveTo>
                  <a:cubicBezTo>
                    <a:pt x="411907" y="1632512"/>
                    <a:pt x="429406" y="1650012"/>
                    <a:pt x="429406" y="1671599"/>
                  </a:cubicBezTo>
                  <a:cubicBezTo>
                    <a:pt x="429406" y="1693187"/>
                    <a:pt x="411907" y="1710687"/>
                    <a:pt x="390314" y="1710687"/>
                  </a:cubicBezTo>
                  <a:cubicBezTo>
                    <a:pt x="368735" y="1710687"/>
                    <a:pt x="351235" y="1693187"/>
                    <a:pt x="351235" y="1671599"/>
                  </a:cubicBezTo>
                  <a:cubicBezTo>
                    <a:pt x="351235" y="1650012"/>
                    <a:pt x="368735" y="1632512"/>
                    <a:pt x="390314" y="1632512"/>
                  </a:cubicBezTo>
                  <a:close/>
                  <a:moveTo>
                    <a:pt x="298040" y="1632512"/>
                  </a:moveTo>
                  <a:cubicBezTo>
                    <a:pt x="319624" y="1632512"/>
                    <a:pt x="337133" y="1650012"/>
                    <a:pt x="337133" y="1671599"/>
                  </a:cubicBezTo>
                  <a:cubicBezTo>
                    <a:pt x="337133" y="1693187"/>
                    <a:pt x="319624" y="1710687"/>
                    <a:pt x="298040" y="1710687"/>
                  </a:cubicBezTo>
                  <a:cubicBezTo>
                    <a:pt x="276452" y="1710687"/>
                    <a:pt x="258951" y="1693187"/>
                    <a:pt x="258951" y="1671599"/>
                  </a:cubicBezTo>
                  <a:cubicBezTo>
                    <a:pt x="258951" y="1650012"/>
                    <a:pt x="276452" y="1632512"/>
                    <a:pt x="298040" y="1632512"/>
                  </a:cubicBezTo>
                  <a:close/>
                  <a:moveTo>
                    <a:pt x="3679017" y="1632512"/>
                  </a:moveTo>
                  <a:cubicBezTo>
                    <a:pt x="3700604" y="1632512"/>
                    <a:pt x="3718103" y="1650011"/>
                    <a:pt x="3718103" y="1671598"/>
                  </a:cubicBezTo>
                  <a:cubicBezTo>
                    <a:pt x="3718103" y="1693186"/>
                    <a:pt x="3700604" y="1710685"/>
                    <a:pt x="3679017" y="1710685"/>
                  </a:cubicBezTo>
                  <a:cubicBezTo>
                    <a:pt x="3657429" y="1710685"/>
                    <a:pt x="3639929" y="1693186"/>
                    <a:pt x="3639929" y="1671598"/>
                  </a:cubicBezTo>
                  <a:cubicBezTo>
                    <a:pt x="3639929" y="1650011"/>
                    <a:pt x="3657429" y="1632512"/>
                    <a:pt x="3679017" y="1632512"/>
                  </a:cubicBezTo>
                  <a:close/>
                  <a:moveTo>
                    <a:pt x="3300455" y="1632512"/>
                  </a:moveTo>
                  <a:cubicBezTo>
                    <a:pt x="3322043" y="1632512"/>
                    <a:pt x="3339543" y="1650011"/>
                    <a:pt x="3339543" y="1671598"/>
                  </a:cubicBezTo>
                  <a:cubicBezTo>
                    <a:pt x="3339543" y="1693186"/>
                    <a:pt x="3322043" y="1710685"/>
                    <a:pt x="3300455" y="1710685"/>
                  </a:cubicBezTo>
                  <a:cubicBezTo>
                    <a:pt x="3278868" y="1710685"/>
                    <a:pt x="3261368" y="1693186"/>
                    <a:pt x="3261368" y="1671598"/>
                  </a:cubicBezTo>
                  <a:cubicBezTo>
                    <a:pt x="3261368" y="1650011"/>
                    <a:pt x="3278868" y="1632512"/>
                    <a:pt x="3300455" y="1632512"/>
                  </a:cubicBezTo>
                  <a:close/>
                  <a:moveTo>
                    <a:pt x="3111175" y="1632512"/>
                  </a:moveTo>
                  <a:cubicBezTo>
                    <a:pt x="3132763" y="1632512"/>
                    <a:pt x="3150263" y="1650011"/>
                    <a:pt x="3150263" y="1671598"/>
                  </a:cubicBezTo>
                  <a:cubicBezTo>
                    <a:pt x="3150263" y="1693186"/>
                    <a:pt x="3132763" y="1710685"/>
                    <a:pt x="3111175" y="1710685"/>
                  </a:cubicBezTo>
                  <a:cubicBezTo>
                    <a:pt x="3089588" y="1710685"/>
                    <a:pt x="3072088" y="1693186"/>
                    <a:pt x="3072088" y="1671598"/>
                  </a:cubicBezTo>
                  <a:cubicBezTo>
                    <a:pt x="3072088" y="1650011"/>
                    <a:pt x="3089588" y="1632512"/>
                    <a:pt x="3111175" y="1632512"/>
                  </a:cubicBezTo>
                  <a:close/>
                  <a:moveTo>
                    <a:pt x="3018902" y="1632512"/>
                  </a:moveTo>
                  <a:cubicBezTo>
                    <a:pt x="3040489" y="1632512"/>
                    <a:pt x="3057989" y="1650011"/>
                    <a:pt x="3057989" y="1671598"/>
                  </a:cubicBezTo>
                  <a:cubicBezTo>
                    <a:pt x="3057989" y="1693186"/>
                    <a:pt x="3040489" y="1710685"/>
                    <a:pt x="3018902" y="1710685"/>
                  </a:cubicBezTo>
                  <a:cubicBezTo>
                    <a:pt x="2997315" y="1710685"/>
                    <a:pt x="2979815" y="1693186"/>
                    <a:pt x="2979815" y="1671598"/>
                  </a:cubicBezTo>
                  <a:cubicBezTo>
                    <a:pt x="2979815" y="1650011"/>
                    <a:pt x="2997315" y="1632512"/>
                    <a:pt x="3018902" y="1632512"/>
                  </a:cubicBezTo>
                  <a:close/>
                  <a:moveTo>
                    <a:pt x="2831987" y="1632512"/>
                  </a:moveTo>
                  <a:cubicBezTo>
                    <a:pt x="2853574" y="1632512"/>
                    <a:pt x="2871074" y="1650011"/>
                    <a:pt x="2871074" y="1671598"/>
                  </a:cubicBezTo>
                  <a:cubicBezTo>
                    <a:pt x="2871074" y="1693186"/>
                    <a:pt x="2853574" y="1710685"/>
                    <a:pt x="2831987" y="1710685"/>
                  </a:cubicBezTo>
                  <a:cubicBezTo>
                    <a:pt x="2810400" y="1710685"/>
                    <a:pt x="2792900" y="1693186"/>
                    <a:pt x="2792900" y="1671598"/>
                  </a:cubicBezTo>
                  <a:cubicBezTo>
                    <a:pt x="2792900" y="1650011"/>
                    <a:pt x="2810400" y="1632512"/>
                    <a:pt x="2831987" y="1632512"/>
                  </a:cubicBezTo>
                  <a:close/>
                  <a:moveTo>
                    <a:pt x="2737359" y="1632512"/>
                  </a:moveTo>
                  <a:cubicBezTo>
                    <a:pt x="2758934" y="1632512"/>
                    <a:pt x="2776434" y="1650011"/>
                    <a:pt x="2776434" y="1671598"/>
                  </a:cubicBezTo>
                  <a:cubicBezTo>
                    <a:pt x="2776434" y="1693186"/>
                    <a:pt x="2758934" y="1710685"/>
                    <a:pt x="2737359" y="1710685"/>
                  </a:cubicBezTo>
                  <a:cubicBezTo>
                    <a:pt x="2715769" y="1710685"/>
                    <a:pt x="2698267" y="1693186"/>
                    <a:pt x="2698267" y="1671598"/>
                  </a:cubicBezTo>
                  <a:cubicBezTo>
                    <a:pt x="2698267" y="1650011"/>
                    <a:pt x="2715769" y="1632512"/>
                    <a:pt x="2737359" y="1632512"/>
                  </a:cubicBezTo>
                  <a:close/>
                  <a:moveTo>
                    <a:pt x="2645073" y="1632512"/>
                  </a:moveTo>
                  <a:cubicBezTo>
                    <a:pt x="2666662" y="1632512"/>
                    <a:pt x="2684164" y="1650011"/>
                    <a:pt x="2684164" y="1671598"/>
                  </a:cubicBezTo>
                  <a:cubicBezTo>
                    <a:pt x="2684164" y="1693186"/>
                    <a:pt x="2666662" y="1710685"/>
                    <a:pt x="2645073" y="1710685"/>
                  </a:cubicBezTo>
                  <a:cubicBezTo>
                    <a:pt x="2623487" y="1710685"/>
                    <a:pt x="2605987" y="1693186"/>
                    <a:pt x="2605987" y="1671598"/>
                  </a:cubicBezTo>
                  <a:cubicBezTo>
                    <a:pt x="2605987" y="1650011"/>
                    <a:pt x="2623487" y="1632512"/>
                    <a:pt x="2645073" y="1632512"/>
                  </a:cubicBezTo>
                  <a:close/>
                  <a:moveTo>
                    <a:pt x="2550437" y="1632512"/>
                  </a:moveTo>
                  <a:cubicBezTo>
                    <a:pt x="2572023" y="1632512"/>
                    <a:pt x="2589522" y="1650011"/>
                    <a:pt x="2589522" y="1671598"/>
                  </a:cubicBezTo>
                  <a:cubicBezTo>
                    <a:pt x="2589522" y="1693186"/>
                    <a:pt x="2572023" y="1710685"/>
                    <a:pt x="2550437" y="1710685"/>
                  </a:cubicBezTo>
                  <a:cubicBezTo>
                    <a:pt x="2528849" y="1710685"/>
                    <a:pt x="2511353" y="1693186"/>
                    <a:pt x="2511353" y="1671598"/>
                  </a:cubicBezTo>
                  <a:cubicBezTo>
                    <a:pt x="2511353" y="1650011"/>
                    <a:pt x="2528849" y="1632512"/>
                    <a:pt x="2550437" y="1632512"/>
                  </a:cubicBezTo>
                  <a:close/>
                  <a:moveTo>
                    <a:pt x="2363525" y="1632512"/>
                  </a:moveTo>
                  <a:cubicBezTo>
                    <a:pt x="2385115" y="1632512"/>
                    <a:pt x="2402612" y="1650011"/>
                    <a:pt x="2402612" y="1671598"/>
                  </a:cubicBezTo>
                  <a:cubicBezTo>
                    <a:pt x="2402612" y="1693186"/>
                    <a:pt x="2385115" y="1710685"/>
                    <a:pt x="2363525" y="1710685"/>
                  </a:cubicBezTo>
                  <a:cubicBezTo>
                    <a:pt x="2341941" y="1710685"/>
                    <a:pt x="2324438" y="1693186"/>
                    <a:pt x="2324438" y="1671598"/>
                  </a:cubicBezTo>
                  <a:cubicBezTo>
                    <a:pt x="2324438" y="1650011"/>
                    <a:pt x="2341941" y="1632512"/>
                    <a:pt x="2363525" y="1632512"/>
                  </a:cubicBezTo>
                  <a:close/>
                  <a:moveTo>
                    <a:pt x="764159" y="1632512"/>
                  </a:moveTo>
                  <a:cubicBezTo>
                    <a:pt x="785745" y="1632512"/>
                    <a:pt x="803243" y="1650011"/>
                    <a:pt x="803243" y="1671598"/>
                  </a:cubicBezTo>
                  <a:cubicBezTo>
                    <a:pt x="803243" y="1693186"/>
                    <a:pt x="785745" y="1710685"/>
                    <a:pt x="764159" y="1710685"/>
                  </a:cubicBezTo>
                  <a:cubicBezTo>
                    <a:pt x="742570" y="1710685"/>
                    <a:pt x="725074" y="1693186"/>
                    <a:pt x="725074" y="1671598"/>
                  </a:cubicBezTo>
                  <a:cubicBezTo>
                    <a:pt x="725074" y="1650011"/>
                    <a:pt x="742570" y="1632512"/>
                    <a:pt x="764159" y="1632512"/>
                  </a:cubicBezTo>
                  <a:close/>
                  <a:moveTo>
                    <a:pt x="3846758" y="1555277"/>
                  </a:moveTo>
                  <a:lnTo>
                    <a:pt x="3852080" y="1590149"/>
                  </a:lnTo>
                  <a:lnTo>
                    <a:pt x="3853608" y="1620406"/>
                  </a:lnTo>
                  <a:lnTo>
                    <a:pt x="3838292" y="1614061"/>
                  </a:lnTo>
                  <a:cubicBezTo>
                    <a:pt x="3831219" y="1606988"/>
                    <a:pt x="3826844" y="1597216"/>
                    <a:pt x="3826844" y="1586423"/>
                  </a:cubicBezTo>
                  <a:cubicBezTo>
                    <a:pt x="3826844" y="1575629"/>
                    <a:pt x="3831219" y="1565857"/>
                    <a:pt x="3838292" y="1558784"/>
                  </a:cubicBezTo>
                  <a:close/>
                  <a:moveTo>
                    <a:pt x="3771291" y="1547335"/>
                  </a:moveTo>
                  <a:cubicBezTo>
                    <a:pt x="3792879" y="1547335"/>
                    <a:pt x="3810379" y="1564835"/>
                    <a:pt x="3810379" y="1586423"/>
                  </a:cubicBezTo>
                  <a:cubicBezTo>
                    <a:pt x="3810379" y="1608009"/>
                    <a:pt x="3792879" y="1625510"/>
                    <a:pt x="3771291" y="1625510"/>
                  </a:cubicBezTo>
                  <a:cubicBezTo>
                    <a:pt x="3749704" y="1625510"/>
                    <a:pt x="3732204" y="1608009"/>
                    <a:pt x="3732204" y="1586423"/>
                  </a:cubicBezTo>
                  <a:cubicBezTo>
                    <a:pt x="3732204" y="1564835"/>
                    <a:pt x="3749704" y="1547335"/>
                    <a:pt x="3771291" y="1547335"/>
                  </a:cubicBezTo>
                  <a:close/>
                  <a:moveTo>
                    <a:pt x="3679017" y="1547335"/>
                  </a:moveTo>
                  <a:cubicBezTo>
                    <a:pt x="3700604" y="1547335"/>
                    <a:pt x="3718103" y="1564835"/>
                    <a:pt x="3718103" y="1586423"/>
                  </a:cubicBezTo>
                  <a:cubicBezTo>
                    <a:pt x="3718103" y="1608009"/>
                    <a:pt x="3700604" y="1625510"/>
                    <a:pt x="3679017" y="1625510"/>
                  </a:cubicBezTo>
                  <a:cubicBezTo>
                    <a:pt x="3657429" y="1625510"/>
                    <a:pt x="3639929" y="1608009"/>
                    <a:pt x="3639929" y="1586423"/>
                  </a:cubicBezTo>
                  <a:cubicBezTo>
                    <a:pt x="3639929" y="1564835"/>
                    <a:pt x="3657429" y="1547335"/>
                    <a:pt x="3679017" y="1547335"/>
                  </a:cubicBezTo>
                  <a:close/>
                  <a:moveTo>
                    <a:pt x="3584377" y="1547335"/>
                  </a:moveTo>
                  <a:cubicBezTo>
                    <a:pt x="3605964" y="1547335"/>
                    <a:pt x="3623463" y="1564835"/>
                    <a:pt x="3623463" y="1586423"/>
                  </a:cubicBezTo>
                  <a:cubicBezTo>
                    <a:pt x="3623463" y="1608009"/>
                    <a:pt x="3605964" y="1625510"/>
                    <a:pt x="3584377" y="1625510"/>
                  </a:cubicBezTo>
                  <a:cubicBezTo>
                    <a:pt x="3562789" y="1625510"/>
                    <a:pt x="3545289" y="1608009"/>
                    <a:pt x="3545289" y="1586423"/>
                  </a:cubicBezTo>
                  <a:cubicBezTo>
                    <a:pt x="3545289" y="1564835"/>
                    <a:pt x="3562789" y="1547335"/>
                    <a:pt x="3584377" y="1547335"/>
                  </a:cubicBezTo>
                  <a:close/>
                  <a:moveTo>
                    <a:pt x="3489737" y="1547335"/>
                  </a:moveTo>
                  <a:cubicBezTo>
                    <a:pt x="3511324" y="1547335"/>
                    <a:pt x="3528823" y="1564835"/>
                    <a:pt x="3528823" y="1586423"/>
                  </a:cubicBezTo>
                  <a:cubicBezTo>
                    <a:pt x="3528823" y="1608009"/>
                    <a:pt x="3511324" y="1625510"/>
                    <a:pt x="3489737" y="1625510"/>
                  </a:cubicBezTo>
                  <a:cubicBezTo>
                    <a:pt x="3468149" y="1625510"/>
                    <a:pt x="3450649" y="1608009"/>
                    <a:pt x="3450649" y="1586423"/>
                  </a:cubicBezTo>
                  <a:cubicBezTo>
                    <a:pt x="3450649" y="1564835"/>
                    <a:pt x="3468149" y="1547335"/>
                    <a:pt x="3489737" y="1547335"/>
                  </a:cubicBezTo>
                  <a:close/>
                  <a:moveTo>
                    <a:pt x="3392731" y="1547335"/>
                  </a:moveTo>
                  <a:cubicBezTo>
                    <a:pt x="3414319" y="1547335"/>
                    <a:pt x="3431819" y="1564835"/>
                    <a:pt x="3431819" y="1586423"/>
                  </a:cubicBezTo>
                  <a:cubicBezTo>
                    <a:pt x="3431819" y="1608009"/>
                    <a:pt x="3414319" y="1625510"/>
                    <a:pt x="3392731" y="1625510"/>
                  </a:cubicBezTo>
                  <a:cubicBezTo>
                    <a:pt x="3371144" y="1625510"/>
                    <a:pt x="3353644" y="1608009"/>
                    <a:pt x="3353644" y="1586423"/>
                  </a:cubicBezTo>
                  <a:cubicBezTo>
                    <a:pt x="3353644" y="1564835"/>
                    <a:pt x="3371144" y="1547335"/>
                    <a:pt x="3392731" y="1547335"/>
                  </a:cubicBezTo>
                  <a:close/>
                  <a:moveTo>
                    <a:pt x="3300455" y="1547335"/>
                  </a:moveTo>
                  <a:cubicBezTo>
                    <a:pt x="3322043" y="1547335"/>
                    <a:pt x="3339543" y="1564835"/>
                    <a:pt x="3339543" y="1586423"/>
                  </a:cubicBezTo>
                  <a:cubicBezTo>
                    <a:pt x="3339543" y="1608009"/>
                    <a:pt x="3322043" y="1625510"/>
                    <a:pt x="3300455" y="1625510"/>
                  </a:cubicBezTo>
                  <a:cubicBezTo>
                    <a:pt x="3278868" y="1625510"/>
                    <a:pt x="3261368" y="1608009"/>
                    <a:pt x="3261368" y="1586423"/>
                  </a:cubicBezTo>
                  <a:cubicBezTo>
                    <a:pt x="3261368" y="1564835"/>
                    <a:pt x="3278868" y="1547335"/>
                    <a:pt x="3300455" y="1547335"/>
                  </a:cubicBezTo>
                  <a:close/>
                  <a:moveTo>
                    <a:pt x="2737361" y="1547335"/>
                  </a:moveTo>
                  <a:cubicBezTo>
                    <a:pt x="2758934" y="1547335"/>
                    <a:pt x="2776434" y="1564835"/>
                    <a:pt x="2776434" y="1586423"/>
                  </a:cubicBezTo>
                  <a:cubicBezTo>
                    <a:pt x="2776434" y="1608009"/>
                    <a:pt x="2758934" y="1625510"/>
                    <a:pt x="2737361" y="1625510"/>
                  </a:cubicBezTo>
                  <a:cubicBezTo>
                    <a:pt x="2715769" y="1625510"/>
                    <a:pt x="2698267" y="1608009"/>
                    <a:pt x="2698267" y="1586423"/>
                  </a:cubicBezTo>
                  <a:cubicBezTo>
                    <a:pt x="2698267" y="1564835"/>
                    <a:pt x="2715769" y="1547335"/>
                    <a:pt x="2737361" y="1547335"/>
                  </a:cubicBezTo>
                  <a:close/>
                  <a:moveTo>
                    <a:pt x="2645073" y="1547335"/>
                  </a:moveTo>
                  <a:cubicBezTo>
                    <a:pt x="2666662" y="1547335"/>
                    <a:pt x="2684164" y="1564835"/>
                    <a:pt x="2684164" y="1586423"/>
                  </a:cubicBezTo>
                  <a:cubicBezTo>
                    <a:pt x="2684164" y="1608009"/>
                    <a:pt x="2666662" y="1625510"/>
                    <a:pt x="2645073" y="1625510"/>
                  </a:cubicBezTo>
                  <a:cubicBezTo>
                    <a:pt x="2623487" y="1625510"/>
                    <a:pt x="2605987" y="1608009"/>
                    <a:pt x="2605987" y="1586423"/>
                  </a:cubicBezTo>
                  <a:cubicBezTo>
                    <a:pt x="2605987" y="1564835"/>
                    <a:pt x="2623487" y="1547335"/>
                    <a:pt x="2645073" y="1547335"/>
                  </a:cubicBezTo>
                  <a:close/>
                  <a:moveTo>
                    <a:pt x="2550437" y="1547335"/>
                  </a:moveTo>
                  <a:cubicBezTo>
                    <a:pt x="2572023" y="1547335"/>
                    <a:pt x="2589523" y="1564835"/>
                    <a:pt x="2589523" y="1586423"/>
                  </a:cubicBezTo>
                  <a:cubicBezTo>
                    <a:pt x="2589523" y="1608009"/>
                    <a:pt x="2572023" y="1625510"/>
                    <a:pt x="2550437" y="1625510"/>
                  </a:cubicBezTo>
                  <a:cubicBezTo>
                    <a:pt x="2528849" y="1625510"/>
                    <a:pt x="2511353" y="1608009"/>
                    <a:pt x="2511353" y="1586423"/>
                  </a:cubicBezTo>
                  <a:cubicBezTo>
                    <a:pt x="2511353" y="1564835"/>
                    <a:pt x="2528849" y="1547335"/>
                    <a:pt x="2550437" y="1547335"/>
                  </a:cubicBezTo>
                  <a:close/>
                  <a:moveTo>
                    <a:pt x="2458164" y="1547335"/>
                  </a:moveTo>
                  <a:cubicBezTo>
                    <a:pt x="2479753" y="1547335"/>
                    <a:pt x="2497252" y="1564835"/>
                    <a:pt x="2497252" y="1586423"/>
                  </a:cubicBezTo>
                  <a:cubicBezTo>
                    <a:pt x="2497252" y="1608009"/>
                    <a:pt x="2479753" y="1625510"/>
                    <a:pt x="2458164" y="1625510"/>
                  </a:cubicBezTo>
                  <a:cubicBezTo>
                    <a:pt x="2436583" y="1625510"/>
                    <a:pt x="2419081" y="1608009"/>
                    <a:pt x="2419081" y="1586423"/>
                  </a:cubicBezTo>
                  <a:cubicBezTo>
                    <a:pt x="2419081" y="1564835"/>
                    <a:pt x="2436583" y="1547335"/>
                    <a:pt x="2458164" y="1547335"/>
                  </a:cubicBezTo>
                  <a:close/>
                  <a:moveTo>
                    <a:pt x="951061" y="1547335"/>
                  </a:moveTo>
                  <a:cubicBezTo>
                    <a:pt x="972645" y="1547335"/>
                    <a:pt x="990144" y="1564835"/>
                    <a:pt x="990144" y="1586423"/>
                  </a:cubicBezTo>
                  <a:cubicBezTo>
                    <a:pt x="990144" y="1608009"/>
                    <a:pt x="972645" y="1625510"/>
                    <a:pt x="951061" y="1625510"/>
                  </a:cubicBezTo>
                  <a:cubicBezTo>
                    <a:pt x="929475" y="1625510"/>
                    <a:pt x="911977" y="1608009"/>
                    <a:pt x="911977" y="1586423"/>
                  </a:cubicBezTo>
                  <a:cubicBezTo>
                    <a:pt x="911977" y="1564835"/>
                    <a:pt x="929475" y="1547335"/>
                    <a:pt x="951061" y="1547335"/>
                  </a:cubicBezTo>
                  <a:close/>
                  <a:moveTo>
                    <a:pt x="856428" y="1547335"/>
                  </a:moveTo>
                  <a:cubicBezTo>
                    <a:pt x="878014" y="1547335"/>
                    <a:pt x="895513" y="1564835"/>
                    <a:pt x="895513" y="1586423"/>
                  </a:cubicBezTo>
                  <a:cubicBezTo>
                    <a:pt x="895513" y="1608009"/>
                    <a:pt x="878014" y="1625510"/>
                    <a:pt x="856428" y="1625510"/>
                  </a:cubicBezTo>
                  <a:cubicBezTo>
                    <a:pt x="834844" y="1625510"/>
                    <a:pt x="817346" y="1608009"/>
                    <a:pt x="817346" y="1586423"/>
                  </a:cubicBezTo>
                  <a:cubicBezTo>
                    <a:pt x="817346" y="1564835"/>
                    <a:pt x="834844" y="1547335"/>
                    <a:pt x="856428" y="1547335"/>
                  </a:cubicBezTo>
                  <a:close/>
                  <a:moveTo>
                    <a:pt x="764163" y="1547335"/>
                  </a:moveTo>
                  <a:cubicBezTo>
                    <a:pt x="785749" y="1547335"/>
                    <a:pt x="803247" y="1564835"/>
                    <a:pt x="803247" y="1586423"/>
                  </a:cubicBezTo>
                  <a:cubicBezTo>
                    <a:pt x="803247" y="1608009"/>
                    <a:pt x="785749" y="1625510"/>
                    <a:pt x="764163" y="1625510"/>
                  </a:cubicBezTo>
                  <a:cubicBezTo>
                    <a:pt x="742573" y="1625510"/>
                    <a:pt x="725079" y="1608009"/>
                    <a:pt x="725079" y="1586423"/>
                  </a:cubicBezTo>
                  <a:cubicBezTo>
                    <a:pt x="725079" y="1564835"/>
                    <a:pt x="742573" y="1547335"/>
                    <a:pt x="764163" y="1547335"/>
                  </a:cubicBezTo>
                  <a:close/>
                  <a:moveTo>
                    <a:pt x="669521" y="1547335"/>
                  </a:moveTo>
                  <a:cubicBezTo>
                    <a:pt x="691116" y="1547335"/>
                    <a:pt x="708613" y="1564835"/>
                    <a:pt x="708613" y="1586423"/>
                  </a:cubicBezTo>
                  <a:cubicBezTo>
                    <a:pt x="708613" y="1608009"/>
                    <a:pt x="691116" y="1625510"/>
                    <a:pt x="669521" y="1625510"/>
                  </a:cubicBezTo>
                  <a:cubicBezTo>
                    <a:pt x="647940" y="1625510"/>
                    <a:pt x="630438" y="1608009"/>
                    <a:pt x="630438" y="1586423"/>
                  </a:cubicBezTo>
                  <a:cubicBezTo>
                    <a:pt x="630438" y="1564835"/>
                    <a:pt x="647940" y="1547335"/>
                    <a:pt x="669521" y="1547335"/>
                  </a:cubicBezTo>
                  <a:close/>
                  <a:moveTo>
                    <a:pt x="577241" y="1547335"/>
                  </a:moveTo>
                  <a:cubicBezTo>
                    <a:pt x="598832" y="1547335"/>
                    <a:pt x="616335" y="1564835"/>
                    <a:pt x="616335" y="1586423"/>
                  </a:cubicBezTo>
                  <a:cubicBezTo>
                    <a:pt x="616335" y="1608009"/>
                    <a:pt x="598832" y="1625510"/>
                    <a:pt x="577241" y="1625510"/>
                  </a:cubicBezTo>
                  <a:cubicBezTo>
                    <a:pt x="555651" y="1625510"/>
                    <a:pt x="538147" y="1608009"/>
                    <a:pt x="538147" y="1586423"/>
                  </a:cubicBezTo>
                  <a:cubicBezTo>
                    <a:pt x="538147" y="1564835"/>
                    <a:pt x="555651" y="1547335"/>
                    <a:pt x="577241" y="1547335"/>
                  </a:cubicBezTo>
                  <a:close/>
                  <a:moveTo>
                    <a:pt x="484957" y="1547335"/>
                  </a:moveTo>
                  <a:cubicBezTo>
                    <a:pt x="506545" y="1547335"/>
                    <a:pt x="524045" y="1564835"/>
                    <a:pt x="524045" y="1586423"/>
                  </a:cubicBezTo>
                  <a:cubicBezTo>
                    <a:pt x="524045" y="1608009"/>
                    <a:pt x="506545" y="1625510"/>
                    <a:pt x="484957" y="1625510"/>
                  </a:cubicBezTo>
                  <a:cubicBezTo>
                    <a:pt x="463365" y="1625510"/>
                    <a:pt x="445879" y="1608009"/>
                    <a:pt x="445879" y="1586423"/>
                  </a:cubicBezTo>
                  <a:cubicBezTo>
                    <a:pt x="445879" y="1564835"/>
                    <a:pt x="463365" y="1547335"/>
                    <a:pt x="484957" y="1547335"/>
                  </a:cubicBezTo>
                  <a:close/>
                  <a:moveTo>
                    <a:pt x="390314" y="1547335"/>
                  </a:moveTo>
                  <a:cubicBezTo>
                    <a:pt x="411908" y="1547335"/>
                    <a:pt x="429410" y="1564835"/>
                    <a:pt x="429410" y="1586423"/>
                  </a:cubicBezTo>
                  <a:cubicBezTo>
                    <a:pt x="429410" y="1608009"/>
                    <a:pt x="411908" y="1625510"/>
                    <a:pt x="390314" y="1625510"/>
                  </a:cubicBezTo>
                  <a:cubicBezTo>
                    <a:pt x="368739" y="1625510"/>
                    <a:pt x="351238" y="1608009"/>
                    <a:pt x="351238" y="1586423"/>
                  </a:cubicBezTo>
                  <a:cubicBezTo>
                    <a:pt x="351238" y="1564835"/>
                    <a:pt x="368739" y="1547335"/>
                    <a:pt x="390314" y="1547335"/>
                  </a:cubicBezTo>
                  <a:close/>
                  <a:moveTo>
                    <a:pt x="298043" y="1547335"/>
                  </a:moveTo>
                  <a:cubicBezTo>
                    <a:pt x="319627" y="1547335"/>
                    <a:pt x="337137" y="1564835"/>
                    <a:pt x="337137" y="1586423"/>
                  </a:cubicBezTo>
                  <a:cubicBezTo>
                    <a:pt x="337137" y="1608009"/>
                    <a:pt x="319627" y="1625510"/>
                    <a:pt x="298043" y="1625510"/>
                  </a:cubicBezTo>
                  <a:cubicBezTo>
                    <a:pt x="276456" y="1625510"/>
                    <a:pt x="258954" y="1608009"/>
                    <a:pt x="258954" y="1586423"/>
                  </a:cubicBezTo>
                  <a:cubicBezTo>
                    <a:pt x="258954" y="1564835"/>
                    <a:pt x="276456" y="1547335"/>
                    <a:pt x="298043" y="1547335"/>
                  </a:cubicBezTo>
                  <a:close/>
                  <a:moveTo>
                    <a:pt x="203400" y="1547335"/>
                  </a:moveTo>
                  <a:cubicBezTo>
                    <a:pt x="224988" y="1547335"/>
                    <a:pt x="242489" y="1564835"/>
                    <a:pt x="242489" y="1586423"/>
                  </a:cubicBezTo>
                  <a:cubicBezTo>
                    <a:pt x="242489" y="1608009"/>
                    <a:pt x="224988" y="1625510"/>
                    <a:pt x="203400" y="1625510"/>
                  </a:cubicBezTo>
                  <a:cubicBezTo>
                    <a:pt x="181814" y="1625510"/>
                    <a:pt x="164314" y="1608009"/>
                    <a:pt x="164314" y="1586423"/>
                  </a:cubicBezTo>
                  <a:cubicBezTo>
                    <a:pt x="164314" y="1564835"/>
                    <a:pt x="181814" y="1547335"/>
                    <a:pt x="203400" y="1547335"/>
                  </a:cubicBezTo>
                  <a:close/>
                  <a:moveTo>
                    <a:pt x="3835635" y="1482393"/>
                  </a:moveTo>
                  <a:lnTo>
                    <a:pt x="3843416" y="1533374"/>
                  </a:lnTo>
                  <a:lnTo>
                    <a:pt x="3838294" y="1531252"/>
                  </a:lnTo>
                  <a:cubicBezTo>
                    <a:pt x="3831220" y="1524179"/>
                    <a:pt x="3826845" y="1514407"/>
                    <a:pt x="3826845" y="1503614"/>
                  </a:cubicBezTo>
                  <a:close/>
                  <a:moveTo>
                    <a:pt x="3771293" y="1464526"/>
                  </a:moveTo>
                  <a:cubicBezTo>
                    <a:pt x="3792880" y="1464526"/>
                    <a:pt x="3810379" y="1482026"/>
                    <a:pt x="3810379" y="1503614"/>
                  </a:cubicBezTo>
                  <a:cubicBezTo>
                    <a:pt x="3810379" y="1525201"/>
                    <a:pt x="3792880" y="1542701"/>
                    <a:pt x="3771293" y="1542701"/>
                  </a:cubicBezTo>
                  <a:cubicBezTo>
                    <a:pt x="3749705" y="1542701"/>
                    <a:pt x="3732205" y="1525201"/>
                    <a:pt x="3732205" y="1503614"/>
                  </a:cubicBezTo>
                  <a:cubicBezTo>
                    <a:pt x="3732205" y="1482026"/>
                    <a:pt x="3749705" y="1464526"/>
                    <a:pt x="3771293" y="1464526"/>
                  </a:cubicBezTo>
                  <a:close/>
                  <a:moveTo>
                    <a:pt x="3679018" y="1464526"/>
                  </a:moveTo>
                  <a:cubicBezTo>
                    <a:pt x="3700605" y="1464526"/>
                    <a:pt x="3718105" y="1482026"/>
                    <a:pt x="3718105" y="1503614"/>
                  </a:cubicBezTo>
                  <a:cubicBezTo>
                    <a:pt x="3718105" y="1525201"/>
                    <a:pt x="3700605" y="1542701"/>
                    <a:pt x="3679018" y="1542701"/>
                  </a:cubicBezTo>
                  <a:cubicBezTo>
                    <a:pt x="3657431" y="1542701"/>
                    <a:pt x="3639931" y="1525201"/>
                    <a:pt x="3639931" y="1503614"/>
                  </a:cubicBezTo>
                  <a:cubicBezTo>
                    <a:pt x="3639931" y="1482026"/>
                    <a:pt x="3657431" y="1464526"/>
                    <a:pt x="3679018" y="1464526"/>
                  </a:cubicBezTo>
                  <a:close/>
                  <a:moveTo>
                    <a:pt x="3489737" y="1464526"/>
                  </a:moveTo>
                  <a:cubicBezTo>
                    <a:pt x="3511324" y="1464526"/>
                    <a:pt x="3528823" y="1482026"/>
                    <a:pt x="3528823" y="1503614"/>
                  </a:cubicBezTo>
                  <a:cubicBezTo>
                    <a:pt x="3528823" y="1525201"/>
                    <a:pt x="3511324" y="1542701"/>
                    <a:pt x="3489737" y="1542701"/>
                  </a:cubicBezTo>
                  <a:cubicBezTo>
                    <a:pt x="3468149" y="1542701"/>
                    <a:pt x="3450649" y="1525201"/>
                    <a:pt x="3450649" y="1503614"/>
                  </a:cubicBezTo>
                  <a:cubicBezTo>
                    <a:pt x="3450649" y="1482026"/>
                    <a:pt x="3468149" y="1464526"/>
                    <a:pt x="3489737" y="1464526"/>
                  </a:cubicBezTo>
                  <a:close/>
                  <a:moveTo>
                    <a:pt x="3392731" y="1464526"/>
                  </a:moveTo>
                  <a:cubicBezTo>
                    <a:pt x="3414319" y="1464526"/>
                    <a:pt x="3431819" y="1482026"/>
                    <a:pt x="3431819" y="1503614"/>
                  </a:cubicBezTo>
                  <a:cubicBezTo>
                    <a:pt x="3431819" y="1525201"/>
                    <a:pt x="3414319" y="1542701"/>
                    <a:pt x="3392731" y="1542701"/>
                  </a:cubicBezTo>
                  <a:cubicBezTo>
                    <a:pt x="3371144" y="1542701"/>
                    <a:pt x="3353644" y="1525201"/>
                    <a:pt x="3353644" y="1503614"/>
                  </a:cubicBezTo>
                  <a:cubicBezTo>
                    <a:pt x="3353644" y="1482026"/>
                    <a:pt x="3371144" y="1464526"/>
                    <a:pt x="3392731" y="1464526"/>
                  </a:cubicBezTo>
                  <a:close/>
                  <a:moveTo>
                    <a:pt x="3300457" y="1464526"/>
                  </a:moveTo>
                  <a:cubicBezTo>
                    <a:pt x="3322044" y="1464526"/>
                    <a:pt x="3339544" y="1482026"/>
                    <a:pt x="3339544" y="1503614"/>
                  </a:cubicBezTo>
                  <a:cubicBezTo>
                    <a:pt x="3339544" y="1525201"/>
                    <a:pt x="3322044" y="1542701"/>
                    <a:pt x="3300457" y="1542701"/>
                  </a:cubicBezTo>
                  <a:cubicBezTo>
                    <a:pt x="3278869" y="1542701"/>
                    <a:pt x="3261369" y="1525201"/>
                    <a:pt x="3261369" y="1503614"/>
                  </a:cubicBezTo>
                  <a:cubicBezTo>
                    <a:pt x="3261369" y="1482026"/>
                    <a:pt x="3278869" y="1464526"/>
                    <a:pt x="3300457" y="1464526"/>
                  </a:cubicBezTo>
                  <a:close/>
                  <a:moveTo>
                    <a:pt x="3205817" y="1464526"/>
                  </a:moveTo>
                  <a:cubicBezTo>
                    <a:pt x="3227404" y="1464526"/>
                    <a:pt x="3244904" y="1482026"/>
                    <a:pt x="3244904" y="1503614"/>
                  </a:cubicBezTo>
                  <a:cubicBezTo>
                    <a:pt x="3244904" y="1525201"/>
                    <a:pt x="3227404" y="1542701"/>
                    <a:pt x="3205817" y="1542701"/>
                  </a:cubicBezTo>
                  <a:cubicBezTo>
                    <a:pt x="3184229" y="1542701"/>
                    <a:pt x="3166729" y="1525201"/>
                    <a:pt x="3166729" y="1503614"/>
                  </a:cubicBezTo>
                  <a:cubicBezTo>
                    <a:pt x="3166729" y="1482026"/>
                    <a:pt x="3184229" y="1464526"/>
                    <a:pt x="3205817" y="1464526"/>
                  </a:cubicBezTo>
                  <a:close/>
                  <a:moveTo>
                    <a:pt x="3111177" y="1464526"/>
                  </a:moveTo>
                  <a:cubicBezTo>
                    <a:pt x="3132764" y="1464526"/>
                    <a:pt x="3150264" y="1482026"/>
                    <a:pt x="3150264" y="1503614"/>
                  </a:cubicBezTo>
                  <a:cubicBezTo>
                    <a:pt x="3150264" y="1525201"/>
                    <a:pt x="3132764" y="1542701"/>
                    <a:pt x="3111177" y="1542701"/>
                  </a:cubicBezTo>
                  <a:cubicBezTo>
                    <a:pt x="3089589" y="1542701"/>
                    <a:pt x="3072089" y="1525201"/>
                    <a:pt x="3072089" y="1503614"/>
                  </a:cubicBezTo>
                  <a:cubicBezTo>
                    <a:pt x="3072089" y="1482026"/>
                    <a:pt x="3089589" y="1464526"/>
                    <a:pt x="3111177" y="1464526"/>
                  </a:cubicBezTo>
                  <a:close/>
                  <a:moveTo>
                    <a:pt x="3018902" y="1464526"/>
                  </a:moveTo>
                  <a:cubicBezTo>
                    <a:pt x="3040489" y="1464526"/>
                    <a:pt x="3057989" y="1482026"/>
                    <a:pt x="3057989" y="1503614"/>
                  </a:cubicBezTo>
                  <a:cubicBezTo>
                    <a:pt x="3057989" y="1525201"/>
                    <a:pt x="3040489" y="1542701"/>
                    <a:pt x="3018902" y="1542701"/>
                  </a:cubicBezTo>
                  <a:cubicBezTo>
                    <a:pt x="2997315" y="1542701"/>
                    <a:pt x="2979815" y="1525201"/>
                    <a:pt x="2979815" y="1503614"/>
                  </a:cubicBezTo>
                  <a:cubicBezTo>
                    <a:pt x="2979815" y="1482026"/>
                    <a:pt x="2997315" y="1464526"/>
                    <a:pt x="3018902" y="1464526"/>
                  </a:cubicBezTo>
                  <a:close/>
                  <a:moveTo>
                    <a:pt x="2831988" y="1464526"/>
                  </a:moveTo>
                  <a:cubicBezTo>
                    <a:pt x="2853575" y="1464526"/>
                    <a:pt x="2871075" y="1482026"/>
                    <a:pt x="2871075" y="1503614"/>
                  </a:cubicBezTo>
                  <a:cubicBezTo>
                    <a:pt x="2871075" y="1525201"/>
                    <a:pt x="2853575" y="1542701"/>
                    <a:pt x="2831988" y="1542701"/>
                  </a:cubicBezTo>
                  <a:cubicBezTo>
                    <a:pt x="2810401" y="1542701"/>
                    <a:pt x="2792901" y="1525201"/>
                    <a:pt x="2792901" y="1503614"/>
                  </a:cubicBezTo>
                  <a:cubicBezTo>
                    <a:pt x="2792901" y="1482026"/>
                    <a:pt x="2810401" y="1464526"/>
                    <a:pt x="2831988" y="1464526"/>
                  </a:cubicBezTo>
                  <a:close/>
                  <a:moveTo>
                    <a:pt x="2458167" y="1464526"/>
                  </a:moveTo>
                  <a:cubicBezTo>
                    <a:pt x="2479755" y="1464526"/>
                    <a:pt x="2497253" y="1482026"/>
                    <a:pt x="2497253" y="1503614"/>
                  </a:cubicBezTo>
                  <a:cubicBezTo>
                    <a:pt x="2497253" y="1525201"/>
                    <a:pt x="2479755" y="1542701"/>
                    <a:pt x="2458167" y="1542701"/>
                  </a:cubicBezTo>
                  <a:cubicBezTo>
                    <a:pt x="2436585" y="1542701"/>
                    <a:pt x="2419081" y="1525201"/>
                    <a:pt x="2419081" y="1503614"/>
                  </a:cubicBezTo>
                  <a:cubicBezTo>
                    <a:pt x="2419081" y="1482026"/>
                    <a:pt x="2436585" y="1464526"/>
                    <a:pt x="2458167" y="1464526"/>
                  </a:cubicBezTo>
                  <a:close/>
                  <a:moveTo>
                    <a:pt x="2363529" y="1464526"/>
                  </a:moveTo>
                  <a:cubicBezTo>
                    <a:pt x="2385118" y="1464526"/>
                    <a:pt x="2402614" y="1482026"/>
                    <a:pt x="2402614" y="1503614"/>
                  </a:cubicBezTo>
                  <a:cubicBezTo>
                    <a:pt x="2402614" y="1525201"/>
                    <a:pt x="2385118" y="1542701"/>
                    <a:pt x="2363529" y="1542701"/>
                  </a:cubicBezTo>
                  <a:cubicBezTo>
                    <a:pt x="2341943" y="1542701"/>
                    <a:pt x="2324441" y="1525201"/>
                    <a:pt x="2324441" y="1503614"/>
                  </a:cubicBezTo>
                  <a:cubicBezTo>
                    <a:pt x="2324441" y="1482026"/>
                    <a:pt x="2341943" y="1464526"/>
                    <a:pt x="2363529" y="1464526"/>
                  </a:cubicBezTo>
                  <a:close/>
                  <a:moveTo>
                    <a:pt x="1045696" y="1464526"/>
                  </a:moveTo>
                  <a:cubicBezTo>
                    <a:pt x="1067282" y="1464526"/>
                    <a:pt x="1084784" y="1482026"/>
                    <a:pt x="1084784" y="1503614"/>
                  </a:cubicBezTo>
                  <a:cubicBezTo>
                    <a:pt x="1084784" y="1525201"/>
                    <a:pt x="1067282" y="1542701"/>
                    <a:pt x="1045696" y="1542701"/>
                  </a:cubicBezTo>
                  <a:cubicBezTo>
                    <a:pt x="1024110" y="1542701"/>
                    <a:pt x="1006612" y="1525201"/>
                    <a:pt x="1006612" y="1503614"/>
                  </a:cubicBezTo>
                  <a:cubicBezTo>
                    <a:pt x="1006612" y="1482026"/>
                    <a:pt x="1024110" y="1464526"/>
                    <a:pt x="1045696" y="1464526"/>
                  </a:cubicBezTo>
                  <a:close/>
                  <a:moveTo>
                    <a:pt x="951064" y="1464526"/>
                  </a:moveTo>
                  <a:cubicBezTo>
                    <a:pt x="972649" y="1464526"/>
                    <a:pt x="990147" y="1482026"/>
                    <a:pt x="990147" y="1503614"/>
                  </a:cubicBezTo>
                  <a:cubicBezTo>
                    <a:pt x="990147" y="1525201"/>
                    <a:pt x="972649" y="1542701"/>
                    <a:pt x="951064" y="1542701"/>
                  </a:cubicBezTo>
                  <a:cubicBezTo>
                    <a:pt x="929479" y="1542701"/>
                    <a:pt x="911980" y="1525201"/>
                    <a:pt x="911980" y="1503614"/>
                  </a:cubicBezTo>
                  <a:cubicBezTo>
                    <a:pt x="911980" y="1482026"/>
                    <a:pt x="929479" y="1464526"/>
                    <a:pt x="951064" y="1464526"/>
                  </a:cubicBezTo>
                  <a:close/>
                  <a:moveTo>
                    <a:pt x="856433" y="1464526"/>
                  </a:moveTo>
                  <a:cubicBezTo>
                    <a:pt x="878018" y="1464526"/>
                    <a:pt x="895517" y="1482026"/>
                    <a:pt x="895517" y="1503614"/>
                  </a:cubicBezTo>
                  <a:cubicBezTo>
                    <a:pt x="895517" y="1525201"/>
                    <a:pt x="878018" y="1542701"/>
                    <a:pt x="856433" y="1542701"/>
                  </a:cubicBezTo>
                  <a:cubicBezTo>
                    <a:pt x="834848" y="1542701"/>
                    <a:pt x="817350" y="1525201"/>
                    <a:pt x="817350" y="1503614"/>
                  </a:cubicBezTo>
                  <a:cubicBezTo>
                    <a:pt x="817350" y="1482026"/>
                    <a:pt x="834848" y="1464526"/>
                    <a:pt x="856433" y="1464526"/>
                  </a:cubicBezTo>
                  <a:close/>
                  <a:moveTo>
                    <a:pt x="764168" y="1464526"/>
                  </a:moveTo>
                  <a:cubicBezTo>
                    <a:pt x="785753" y="1464526"/>
                    <a:pt x="803252" y="1482026"/>
                    <a:pt x="803252" y="1503614"/>
                  </a:cubicBezTo>
                  <a:cubicBezTo>
                    <a:pt x="803252" y="1525201"/>
                    <a:pt x="785753" y="1542701"/>
                    <a:pt x="764168" y="1542701"/>
                  </a:cubicBezTo>
                  <a:cubicBezTo>
                    <a:pt x="742576" y="1542701"/>
                    <a:pt x="725083" y="1525201"/>
                    <a:pt x="725083" y="1503614"/>
                  </a:cubicBezTo>
                  <a:cubicBezTo>
                    <a:pt x="725083" y="1482026"/>
                    <a:pt x="742576" y="1464526"/>
                    <a:pt x="764168" y="1464526"/>
                  </a:cubicBezTo>
                  <a:close/>
                  <a:moveTo>
                    <a:pt x="669521" y="1464526"/>
                  </a:moveTo>
                  <a:cubicBezTo>
                    <a:pt x="691121" y="1464526"/>
                    <a:pt x="708620" y="1482026"/>
                    <a:pt x="708620" y="1503614"/>
                  </a:cubicBezTo>
                  <a:cubicBezTo>
                    <a:pt x="708620" y="1525201"/>
                    <a:pt x="691121" y="1542701"/>
                    <a:pt x="669521" y="1542701"/>
                  </a:cubicBezTo>
                  <a:cubicBezTo>
                    <a:pt x="647946" y="1542701"/>
                    <a:pt x="630443" y="1525201"/>
                    <a:pt x="630443" y="1503614"/>
                  </a:cubicBezTo>
                  <a:cubicBezTo>
                    <a:pt x="630443" y="1482026"/>
                    <a:pt x="647946" y="1464526"/>
                    <a:pt x="669521" y="1464526"/>
                  </a:cubicBezTo>
                  <a:close/>
                  <a:moveTo>
                    <a:pt x="577246" y="1464526"/>
                  </a:moveTo>
                  <a:cubicBezTo>
                    <a:pt x="598837" y="1464526"/>
                    <a:pt x="616341" y="1482026"/>
                    <a:pt x="616341" y="1503614"/>
                  </a:cubicBezTo>
                  <a:cubicBezTo>
                    <a:pt x="616341" y="1525201"/>
                    <a:pt x="598837" y="1542701"/>
                    <a:pt x="577246" y="1542701"/>
                  </a:cubicBezTo>
                  <a:cubicBezTo>
                    <a:pt x="555655" y="1542701"/>
                    <a:pt x="538151" y="1525201"/>
                    <a:pt x="538151" y="1503614"/>
                  </a:cubicBezTo>
                  <a:cubicBezTo>
                    <a:pt x="538151" y="1482026"/>
                    <a:pt x="555655" y="1464526"/>
                    <a:pt x="577246" y="1464526"/>
                  </a:cubicBezTo>
                  <a:close/>
                  <a:moveTo>
                    <a:pt x="484961" y="1464526"/>
                  </a:moveTo>
                  <a:cubicBezTo>
                    <a:pt x="506550" y="1464526"/>
                    <a:pt x="524048" y="1482026"/>
                    <a:pt x="524048" y="1503614"/>
                  </a:cubicBezTo>
                  <a:cubicBezTo>
                    <a:pt x="524048" y="1525201"/>
                    <a:pt x="506550" y="1542701"/>
                    <a:pt x="484961" y="1542701"/>
                  </a:cubicBezTo>
                  <a:cubicBezTo>
                    <a:pt x="463368" y="1542701"/>
                    <a:pt x="445884" y="1525201"/>
                    <a:pt x="445884" y="1503614"/>
                  </a:cubicBezTo>
                  <a:cubicBezTo>
                    <a:pt x="445884" y="1482026"/>
                    <a:pt x="463368" y="1464526"/>
                    <a:pt x="484961" y="1464526"/>
                  </a:cubicBezTo>
                  <a:close/>
                  <a:moveTo>
                    <a:pt x="390321" y="1464526"/>
                  </a:moveTo>
                  <a:cubicBezTo>
                    <a:pt x="411908" y="1464526"/>
                    <a:pt x="429414" y="1482026"/>
                    <a:pt x="429414" y="1503614"/>
                  </a:cubicBezTo>
                  <a:cubicBezTo>
                    <a:pt x="429414" y="1525201"/>
                    <a:pt x="411908" y="1542701"/>
                    <a:pt x="390321" y="1542701"/>
                  </a:cubicBezTo>
                  <a:cubicBezTo>
                    <a:pt x="368742" y="1542701"/>
                    <a:pt x="351243" y="1525201"/>
                    <a:pt x="351243" y="1503614"/>
                  </a:cubicBezTo>
                  <a:cubicBezTo>
                    <a:pt x="351243" y="1482026"/>
                    <a:pt x="368742" y="1464526"/>
                    <a:pt x="390321" y="1464526"/>
                  </a:cubicBezTo>
                  <a:close/>
                  <a:moveTo>
                    <a:pt x="298048" y="1464526"/>
                  </a:moveTo>
                  <a:cubicBezTo>
                    <a:pt x="319631" y="1464526"/>
                    <a:pt x="337143" y="1482026"/>
                    <a:pt x="337143" y="1503614"/>
                  </a:cubicBezTo>
                  <a:cubicBezTo>
                    <a:pt x="337143" y="1525201"/>
                    <a:pt x="319631" y="1542701"/>
                    <a:pt x="298048" y="1542701"/>
                  </a:cubicBezTo>
                  <a:cubicBezTo>
                    <a:pt x="276459" y="1542701"/>
                    <a:pt x="258959" y="1525201"/>
                    <a:pt x="258959" y="1503614"/>
                  </a:cubicBezTo>
                  <a:cubicBezTo>
                    <a:pt x="258959" y="1482026"/>
                    <a:pt x="276459" y="1464526"/>
                    <a:pt x="298048" y="1464526"/>
                  </a:cubicBezTo>
                  <a:close/>
                  <a:moveTo>
                    <a:pt x="203404" y="1464526"/>
                  </a:moveTo>
                  <a:cubicBezTo>
                    <a:pt x="224994" y="1464526"/>
                    <a:pt x="242493" y="1482026"/>
                    <a:pt x="242493" y="1503614"/>
                  </a:cubicBezTo>
                  <a:cubicBezTo>
                    <a:pt x="242493" y="1525201"/>
                    <a:pt x="224994" y="1542701"/>
                    <a:pt x="203404" y="1542701"/>
                  </a:cubicBezTo>
                  <a:cubicBezTo>
                    <a:pt x="181818" y="1542701"/>
                    <a:pt x="164318" y="1525201"/>
                    <a:pt x="164318" y="1503614"/>
                  </a:cubicBezTo>
                  <a:cubicBezTo>
                    <a:pt x="164318" y="1482026"/>
                    <a:pt x="181818" y="1464526"/>
                    <a:pt x="203404" y="1464526"/>
                  </a:cubicBezTo>
                  <a:close/>
                  <a:moveTo>
                    <a:pt x="111130" y="1464526"/>
                  </a:moveTo>
                  <a:cubicBezTo>
                    <a:pt x="132718" y="1464526"/>
                    <a:pt x="150218" y="1482026"/>
                    <a:pt x="150218" y="1503614"/>
                  </a:cubicBezTo>
                  <a:cubicBezTo>
                    <a:pt x="150218" y="1525201"/>
                    <a:pt x="132718" y="1542701"/>
                    <a:pt x="111130" y="1542701"/>
                  </a:cubicBezTo>
                  <a:cubicBezTo>
                    <a:pt x="89543" y="1542701"/>
                    <a:pt x="72044" y="1525201"/>
                    <a:pt x="72044" y="1503614"/>
                  </a:cubicBezTo>
                  <a:cubicBezTo>
                    <a:pt x="72044" y="1482026"/>
                    <a:pt x="89543" y="1464526"/>
                    <a:pt x="111130" y="1464526"/>
                  </a:cubicBezTo>
                  <a:close/>
                  <a:moveTo>
                    <a:pt x="111134" y="1376985"/>
                  </a:moveTo>
                  <a:cubicBezTo>
                    <a:pt x="132721" y="1376985"/>
                    <a:pt x="150221" y="1394485"/>
                    <a:pt x="150221" y="1416072"/>
                  </a:cubicBezTo>
                  <a:cubicBezTo>
                    <a:pt x="150221" y="1437659"/>
                    <a:pt x="132721" y="1455159"/>
                    <a:pt x="111134" y="1455159"/>
                  </a:cubicBezTo>
                  <a:cubicBezTo>
                    <a:pt x="89547" y="1455159"/>
                    <a:pt x="72048" y="1437659"/>
                    <a:pt x="72048" y="1416072"/>
                  </a:cubicBezTo>
                  <a:cubicBezTo>
                    <a:pt x="72048" y="1394485"/>
                    <a:pt x="89547" y="1376985"/>
                    <a:pt x="111134" y="1376985"/>
                  </a:cubicBezTo>
                  <a:close/>
                  <a:moveTo>
                    <a:pt x="484966" y="1376984"/>
                  </a:moveTo>
                  <a:cubicBezTo>
                    <a:pt x="506553" y="1376984"/>
                    <a:pt x="524052" y="1394484"/>
                    <a:pt x="524052" y="1416071"/>
                  </a:cubicBezTo>
                  <a:cubicBezTo>
                    <a:pt x="524052" y="1437658"/>
                    <a:pt x="506553" y="1455159"/>
                    <a:pt x="484966" y="1455159"/>
                  </a:cubicBezTo>
                  <a:cubicBezTo>
                    <a:pt x="463373" y="1455159"/>
                    <a:pt x="445888" y="1437658"/>
                    <a:pt x="445888" y="1416071"/>
                  </a:cubicBezTo>
                  <a:cubicBezTo>
                    <a:pt x="445888" y="1394484"/>
                    <a:pt x="463373" y="1376984"/>
                    <a:pt x="484966" y="1376984"/>
                  </a:cubicBezTo>
                  <a:close/>
                  <a:moveTo>
                    <a:pt x="390321" y="1376984"/>
                  </a:moveTo>
                  <a:cubicBezTo>
                    <a:pt x="411908" y="1376984"/>
                    <a:pt x="429417" y="1394484"/>
                    <a:pt x="429417" y="1416071"/>
                  </a:cubicBezTo>
                  <a:cubicBezTo>
                    <a:pt x="429417" y="1437658"/>
                    <a:pt x="411908" y="1455159"/>
                    <a:pt x="390321" y="1455159"/>
                  </a:cubicBezTo>
                  <a:cubicBezTo>
                    <a:pt x="368747" y="1455159"/>
                    <a:pt x="351248" y="1437658"/>
                    <a:pt x="351248" y="1416071"/>
                  </a:cubicBezTo>
                  <a:cubicBezTo>
                    <a:pt x="351248" y="1394484"/>
                    <a:pt x="368747" y="1376984"/>
                    <a:pt x="390321" y="1376984"/>
                  </a:cubicBezTo>
                  <a:close/>
                  <a:moveTo>
                    <a:pt x="298052" y="1376984"/>
                  </a:moveTo>
                  <a:cubicBezTo>
                    <a:pt x="319635" y="1376984"/>
                    <a:pt x="337147" y="1394484"/>
                    <a:pt x="337147" y="1416071"/>
                  </a:cubicBezTo>
                  <a:cubicBezTo>
                    <a:pt x="337147" y="1437658"/>
                    <a:pt x="319635" y="1455159"/>
                    <a:pt x="298052" y="1455159"/>
                  </a:cubicBezTo>
                  <a:cubicBezTo>
                    <a:pt x="276463" y="1455159"/>
                    <a:pt x="258963" y="1437658"/>
                    <a:pt x="258963" y="1416071"/>
                  </a:cubicBezTo>
                  <a:cubicBezTo>
                    <a:pt x="258963" y="1394484"/>
                    <a:pt x="276463" y="1376984"/>
                    <a:pt x="298052" y="1376984"/>
                  </a:cubicBezTo>
                  <a:close/>
                  <a:moveTo>
                    <a:pt x="203408" y="1376984"/>
                  </a:moveTo>
                  <a:cubicBezTo>
                    <a:pt x="224998" y="1376984"/>
                    <a:pt x="242497" y="1394484"/>
                    <a:pt x="242497" y="1416071"/>
                  </a:cubicBezTo>
                  <a:cubicBezTo>
                    <a:pt x="242497" y="1437658"/>
                    <a:pt x="224998" y="1455159"/>
                    <a:pt x="203408" y="1455159"/>
                  </a:cubicBezTo>
                  <a:cubicBezTo>
                    <a:pt x="181822" y="1455159"/>
                    <a:pt x="164322" y="1437658"/>
                    <a:pt x="164322" y="1416071"/>
                  </a:cubicBezTo>
                  <a:cubicBezTo>
                    <a:pt x="164322" y="1394484"/>
                    <a:pt x="181822" y="1376984"/>
                    <a:pt x="203408" y="1376984"/>
                  </a:cubicBezTo>
                  <a:close/>
                  <a:moveTo>
                    <a:pt x="3771293" y="1376983"/>
                  </a:moveTo>
                  <a:cubicBezTo>
                    <a:pt x="3792880" y="1376983"/>
                    <a:pt x="3810379" y="1394483"/>
                    <a:pt x="3810379" y="1416070"/>
                  </a:cubicBezTo>
                  <a:cubicBezTo>
                    <a:pt x="3810379" y="1437657"/>
                    <a:pt x="3792880" y="1455158"/>
                    <a:pt x="3771293" y="1455158"/>
                  </a:cubicBezTo>
                  <a:cubicBezTo>
                    <a:pt x="3749705" y="1455158"/>
                    <a:pt x="3732205" y="1437657"/>
                    <a:pt x="3732205" y="1416070"/>
                  </a:cubicBezTo>
                  <a:cubicBezTo>
                    <a:pt x="3732205" y="1394483"/>
                    <a:pt x="3749705" y="1376983"/>
                    <a:pt x="3771293" y="1376983"/>
                  </a:cubicBezTo>
                  <a:close/>
                  <a:moveTo>
                    <a:pt x="3679018" y="1376983"/>
                  </a:moveTo>
                  <a:cubicBezTo>
                    <a:pt x="3700605" y="1376983"/>
                    <a:pt x="3718105" y="1394483"/>
                    <a:pt x="3718105" y="1416070"/>
                  </a:cubicBezTo>
                  <a:cubicBezTo>
                    <a:pt x="3718105" y="1437657"/>
                    <a:pt x="3700605" y="1455158"/>
                    <a:pt x="3679018" y="1455158"/>
                  </a:cubicBezTo>
                  <a:cubicBezTo>
                    <a:pt x="3657431" y="1455158"/>
                    <a:pt x="3639931" y="1437657"/>
                    <a:pt x="3639931" y="1416070"/>
                  </a:cubicBezTo>
                  <a:cubicBezTo>
                    <a:pt x="3639931" y="1394483"/>
                    <a:pt x="3657431" y="1376983"/>
                    <a:pt x="3679018" y="1376983"/>
                  </a:cubicBezTo>
                  <a:close/>
                  <a:moveTo>
                    <a:pt x="3489737" y="1376983"/>
                  </a:moveTo>
                  <a:cubicBezTo>
                    <a:pt x="3511324" y="1376983"/>
                    <a:pt x="3528823" y="1394483"/>
                    <a:pt x="3528823" y="1416070"/>
                  </a:cubicBezTo>
                  <a:cubicBezTo>
                    <a:pt x="3528823" y="1437657"/>
                    <a:pt x="3511324" y="1455158"/>
                    <a:pt x="3489737" y="1455158"/>
                  </a:cubicBezTo>
                  <a:cubicBezTo>
                    <a:pt x="3468149" y="1455158"/>
                    <a:pt x="3450649" y="1437657"/>
                    <a:pt x="3450649" y="1416070"/>
                  </a:cubicBezTo>
                  <a:cubicBezTo>
                    <a:pt x="3450649" y="1394483"/>
                    <a:pt x="3468149" y="1376983"/>
                    <a:pt x="3489737" y="1376983"/>
                  </a:cubicBezTo>
                  <a:close/>
                  <a:moveTo>
                    <a:pt x="3392731" y="1376983"/>
                  </a:moveTo>
                  <a:cubicBezTo>
                    <a:pt x="3414319" y="1376983"/>
                    <a:pt x="3431819" y="1394483"/>
                    <a:pt x="3431819" y="1416070"/>
                  </a:cubicBezTo>
                  <a:cubicBezTo>
                    <a:pt x="3431819" y="1437657"/>
                    <a:pt x="3414319" y="1455158"/>
                    <a:pt x="3392731" y="1455158"/>
                  </a:cubicBezTo>
                  <a:cubicBezTo>
                    <a:pt x="3371144" y="1455158"/>
                    <a:pt x="3353644" y="1437657"/>
                    <a:pt x="3353644" y="1416070"/>
                  </a:cubicBezTo>
                  <a:cubicBezTo>
                    <a:pt x="3353644" y="1394483"/>
                    <a:pt x="3371144" y="1376983"/>
                    <a:pt x="3392731" y="1376983"/>
                  </a:cubicBezTo>
                  <a:close/>
                  <a:moveTo>
                    <a:pt x="3300457" y="1376983"/>
                  </a:moveTo>
                  <a:cubicBezTo>
                    <a:pt x="3322044" y="1376983"/>
                    <a:pt x="3339544" y="1394483"/>
                    <a:pt x="3339544" y="1416070"/>
                  </a:cubicBezTo>
                  <a:cubicBezTo>
                    <a:pt x="3339544" y="1437657"/>
                    <a:pt x="3322044" y="1455158"/>
                    <a:pt x="3300457" y="1455158"/>
                  </a:cubicBezTo>
                  <a:cubicBezTo>
                    <a:pt x="3278869" y="1455158"/>
                    <a:pt x="3261369" y="1437657"/>
                    <a:pt x="3261369" y="1416070"/>
                  </a:cubicBezTo>
                  <a:cubicBezTo>
                    <a:pt x="3261369" y="1394483"/>
                    <a:pt x="3278869" y="1376983"/>
                    <a:pt x="3300457" y="1376983"/>
                  </a:cubicBezTo>
                  <a:close/>
                  <a:moveTo>
                    <a:pt x="3205817" y="1376983"/>
                  </a:moveTo>
                  <a:cubicBezTo>
                    <a:pt x="3227404" y="1376983"/>
                    <a:pt x="3244904" y="1394483"/>
                    <a:pt x="3244904" y="1416070"/>
                  </a:cubicBezTo>
                  <a:cubicBezTo>
                    <a:pt x="3244904" y="1437657"/>
                    <a:pt x="3227404" y="1455158"/>
                    <a:pt x="3205817" y="1455158"/>
                  </a:cubicBezTo>
                  <a:cubicBezTo>
                    <a:pt x="3184229" y="1455158"/>
                    <a:pt x="3166729" y="1437657"/>
                    <a:pt x="3166729" y="1416070"/>
                  </a:cubicBezTo>
                  <a:cubicBezTo>
                    <a:pt x="3166729" y="1394483"/>
                    <a:pt x="3184229" y="1376983"/>
                    <a:pt x="3205817" y="1376983"/>
                  </a:cubicBezTo>
                  <a:close/>
                  <a:moveTo>
                    <a:pt x="3111177" y="1376983"/>
                  </a:moveTo>
                  <a:cubicBezTo>
                    <a:pt x="3132764" y="1376983"/>
                    <a:pt x="3150264" y="1394483"/>
                    <a:pt x="3150264" y="1416070"/>
                  </a:cubicBezTo>
                  <a:cubicBezTo>
                    <a:pt x="3150264" y="1437657"/>
                    <a:pt x="3132764" y="1455158"/>
                    <a:pt x="3111177" y="1455158"/>
                  </a:cubicBezTo>
                  <a:cubicBezTo>
                    <a:pt x="3089589" y="1455158"/>
                    <a:pt x="3072089" y="1437657"/>
                    <a:pt x="3072089" y="1416070"/>
                  </a:cubicBezTo>
                  <a:cubicBezTo>
                    <a:pt x="3072089" y="1394483"/>
                    <a:pt x="3089589" y="1376983"/>
                    <a:pt x="3111177" y="1376983"/>
                  </a:cubicBezTo>
                  <a:close/>
                  <a:moveTo>
                    <a:pt x="3018902" y="1376983"/>
                  </a:moveTo>
                  <a:cubicBezTo>
                    <a:pt x="3040489" y="1376983"/>
                    <a:pt x="3057989" y="1394483"/>
                    <a:pt x="3057989" y="1416070"/>
                  </a:cubicBezTo>
                  <a:cubicBezTo>
                    <a:pt x="3057989" y="1437657"/>
                    <a:pt x="3040489" y="1455158"/>
                    <a:pt x="3018902" y="1455158"/>
                  </a:cubicBezTo>
                  <a:cubicBezTo>
                    <a:pt x="2997315" y="1455158"/>
                    <a:pt x="2979815" y="1437657"/>
                    <a:pt x="2979815" y="1416070"/>
                  </a:cubicBezTo>
                  <a:cubicBezTo>
                    <a:pt x="2979815" y="1394483"/>
                    <a:pt x="2997315" y="1376983"/>
                    <a:pt x="3018902" y="1376983"/>
                  </a:cubicBezTo>
                  <a:close/>
                  <a:moveTo>
                    <a:pt x="2924263" y="1376983"/>
                  </a:moveTo>
                  <a:cubicBezTo>
                    <a:pt x="2945850" y="1376983"/>
                    <a:pt x="2963349" y="1394483"/>
                    <a:pt x="2963349" y="1416070"/>
                  </a:cubicBezTo>
                  <a:cubicBezTo>
                    <a:pt x="2963349" y="1437657"/>
                    <a:pt x="2945850" y="1455158"/>
                    <a:pt x="2924263" y="1455158"/>
                  </a:cubicBezTo>
                  <a:cubicBezTo>
                    <a:pt x="2902675" y="1455158"/>
                    <a:pt x="2885175" y="1437657"/>
                    <a:pt x="2885175" y="1416070"/>
                  </a:cubicBezTo>
                  <a:cubicBezTo>
                    <a:pt x="2885175" y="1394483"/>
                    <a:pt x="2902675" y="1376983"/>
                    <a:pt x="2924263" y="1376983"/>
                  </a:cubicBezTo>
                  <a:close/>
                  <a:moveTo>
                    <a:pt x="2831988" y="1376983"/>
                  </a:moveTo>
                  <a:cubicBezTo>
                    <a:pt x="2853575" y="1376983"/>
                    <a:pt x="2871075" y="1394483"/>
                    <a:pt x="2871075" y="1416070"/>
                  </a:cubicBezTo>
                  <a:cubicBezTo>
                    <a:pt x="2871075" y="1437657"/>
                    <a:pt x="2853575" y="1455158"/>
                    <a:pt x="2831988" y="1455158"/>
                  </a:cubicBezTo>
                  <a:cubicBezTo>
                    <a:pt x="2810401" y="1455158"/>
                    <a:pt x="2792901" y="1437657"/>
                    <a:pt x="2792901" y="1416070"/>
                  </a:cubicBezTo>
                  <a:cubicBezTo>
                    <a:pt x="2792901" y="1394483"/>
                    <a:pt x="2810401" y="1376983"/>
                    <a:pt x="2831988" y="1376983"/>
                  </a:cubicBezTo>
                  <a:close/>
                  <a:moveTo>
                    <a:pt x="2550437" y="1376983"/>
                  </a:moveTo>
                  <a:cubicBezTo>
                    <a:pt x="2572024" y="1376983"/>
                    <a:pt x="2589523" y="1394483"/>
                    <a:pt x="2589523" y="1416070"/>
                  </a:cubicBezTo>
                  <a:cubicBezTo>
                    <a:pt x="2589523" y="1437657"/>
                    <a:pt x="2572024" y="1455158"/>
                    <a:pt x="2550437" y="1455158"/>
                  </a:cubicBezTo>
                  <a:cubicBezTo>
                    <a:pt x="2528850" y="1455158"/>
                    <a:pt x="2511354" y="1437657"/>
                    <a:pt x="2511354" y="1416070"/>
                  </a:cubicBezTo>
                  <a:cubicBezTo>
                    <a:pt x="2511354" y="1394483"/>
                    <a:pt x="2528850" y="1376983"/>
                    <a:pt x="2550437" y="1376983"/>
                  </a:cubicBezTo>
                  <a:close/>
                  <a:moveTo>
                    <a:pt x="2458167" y="1376983"/>
                  </a:moveTo>
                  <a:cubicBezTo>
                    <a:pt x="2479755" y="1376983"/>
                    <a:pt x="2497254" y="1394483"/>
                    <a:pt x="2497254" y="1416070"/>
                  </a:cubicBezTo>
                  <a:cubicBezTo>
                    <a:pt x="2497254" y="1437657"/>
                    <a:pt x="2479755" y="1455158"/>
                    <a:pt x="2458167" y="1455158"/>
                  </a:cubicBezTo>
                  <a:cubicBezTo>
                    <a:pt x="2436585" y="1455158"/>
                    <a:pt x="2419083" y="1437657"/>
                    <a:pt x="2419083" y="1416070"/>
                  </a:cubicBezTo>
                  <a:cubicBezTo>
                    <a:pt x="2419083" y="1394483"/>
                    <a:pt x="2436585" y="1376983"/>
                    <a:pt x="2458167" y="1376983"/>
                  </a:cubicBezTo>
                  <a:close/>
                  <a:moveTo>
                    <a:pt x="2363529" y="1376983"/>
                  </a:moveTo>
                  <a:cubicBezTo>
                    <a:pt x="2385119" y="1376983"/>
                    <a:pt x="2402614" y="1394483"/>
                    <a:pt x="2402614" y="1416070"/>
                  </a:cubicBezTo>
                  <a:cubicBezTo>
                    <a:pt x="2402614" y="1437657"/>
                    <a:pt x="2385119" y="1455158"/>
                    <a:pt x="2363529" y="1455158"/>
                  </a:cubicBezTo>
                  <a:cubicBezTo>
                    <a:pt x="2341945" y="1455158"/>
                    <a:pt x="2324442" y="1437657"/>
                    <a:pt x="2324442" y="1416070"/>
                  </a:cubicBezTo>
                  <a:cubicBezTo>
                    <a:pt x="2324442" y="1394483"/>
                    <a:pt x="2341945" y="1376983"/>
                    <a:pt x="2363529" y="1376983"/>
                  </a:cubicBezTo>
                  <a:close/>
                  <a:moveTo>
                    <a:pt x="1142717" y="1376983"/>
                  </a:moveTo>
                  <a:cubicBezTo>
                    <a:pt x="1164308" y="1376983"/>
                    <a:pt x="1181806" y="1394483"/>
                    <a:pt x="1181806" y="1416070"/>
                  </a:cubicBezTo>
                  <a:cubicBezTo>
                    <a:pt x="1181806" y="1437657"/>
                    <a:pt x="1164308" y="1455158"/>
                    <a:pt x="1142717" y="1455158"/>
                  </a:cubicBezTo>
                  <a:cubicBezTo>
                    <a:pt x="1121126" y="1455158"/>
                    <a:pt x="1103622" y="1437657"/>
                    <a:pt x="1103622" y="1416070"/>
                  </a:cubicBezTo>
                  <a:cubicBezTo>
                    <a:pt x="1103622" y="1394483"/>
                    <a:pt x="1121126" y="1376983"/>
                    <a:pt x="1142717" y="1376983"/>
                  </a:cubicBezTo>
                  <a:close/>
                  <a:moveTo>
                    <a:pt x="1045699" y="1376983"/>
                  </a:moveTo>
                  <a:cubicBezTo>
                    <a:pt x="1067284" y="1376983"/>
                    <a:pt x="1084788" y="1394483"/>
                    <a:pt x="1084788" y="1416070"/>
                  </a:cubicBezTo>
                  <a:cubicBezTo>
                    <a:pt x="1084788" y="1437657"/>
                    <a:pt x="1067284" y="1455158"/>
                    <a:pt x="1045699" y="1455158"/>
                  </a:cubicBezTo>
                  <a:cubicBezTo>
                    <a:pt x="1024114" y="1455158"/>
                    <a:pt x="1006615" y="1437657"/>
                    <a:pt x="1006615" y="1416070"/>
                  </a:cubicBezTo>
                  <a:cubicBezTo>
                    <a:pt x="1006615" y="1394483"/>
                    <a:pt x="1024114" y="1376983"/>
                    <a:pt x="1045699" y="1376983"/>
                  </a:cubicBezTo>
                  <a:close/>
                  <a:moveTo>
                    <a:pt x="951068" y="1376983"/>
                  </a:moveTo>
                  <a:cubicBezTo>
                    <a:pt x="972653" y="1376983"/>
                    <a:pt x="990151" y="1394483"/>
                    <a:pt x="990151" y="1416070"/>
                  </a:cubicBezTo>
                  <a:cubicBezTo>
                    <a:pt x="990151" y="1437657"/>
                    <a:pt x="972653" y="1455158"/>
                    <a:pt x="951068" y="1455158"/>
                  </a:cubicBezTo>
                  <a:cubicBezTo>
                    <a:pt x="929482" y="1455158"/>
                    <a:pt x="911984" y="1437657"/>
                    <a:pt x="911984" y="1416070"/>
                  </a:cubicBezTo>
                  <a:cubicBezTo>
                    <a:pt x="911984" y="1394483"/>
                    <a:pt x="929482" y="1376983"/>
                    <a:pt x="951068" y="1376983"/>
                  </a:cubicBezTo>
                  <a:close/>
                  <a:moveTo>
                    <a:pt x="856438" y="1376983"/>
                  </a:moveTo>
                  <a:cubicBezTo>
                    <a:pt x="878022" y="1376983"/>
                    <a:pt x="895520" y="1394483"/>
                    <a:pt x="895520" y="1416070"/>
                  </a:cubicBezTo>
                  <a:cubicBezTo>
                    <a:pt x="895520" y="1437657"/>
                    <a:pt x="878022" y="1455158"/>
                    <a:pt x="856438" y="1455158"/>
                  </a:cubicBezTo>
                  <a:cubicBezTo>
                    <a:pt x="834853" y="1455158"/>
                    <a:pt x="817355" y="1437657"/>
                    <a:pt x="817355" y="1416070"/>
                  </a:cubicBezTo>
                  <a:cubicBezTo>
                    <a:pt x="817355" y="1394483"/>
                    <a:pt x="834853" y="1376983"/>
                    <a:pt x="856438" y="1376983"/>
                  </a:cubicBezTo>
                  <a:close/>
                  <a:moveTo>
                    <a:pt x="764173" y="1376983"/>
                  </a:moveTo>
                  <a:cubicBezTo>
                    <a:pt x="785757" y="1376983"/>
                    <a:pt x="803257" y="1394483"/>
                    <a:pt x="803257" y="1416070"/>
                  </a:cubicBezTo>
                  <a:cubicBezTo>
                    <a:pt x="803257" y="1437657"/>
                    <a:pt x="785757" y="1455158"/>
                    <a:pt x="764173" y="1455158"/>
                  </a:cubicBezTo>
                  <a:cubicBezTo>
                    <a:pt x="742582" y="1455158"/>
                    <a:pt x="725090" y="1437657"/>
                    <a:pt x="725090" y="1416070"/>
                  </a:cubicBezTo>
                  <a:cubicBezTo>
                    <a:pt x="725090" y="1394483"/>
                    <a:pt x="742582" y="1376983"/>
                    <a:pt x="764173" y="1376983"/>
                  </a:cubicBezTo>
                  <a:close/>
                  <a:moveTo>
                    <a:pt x="669534" y="1376983"/>
                  </a:moveTo>
                  <a:cubicBezTo>
                    <a:pt x="691128" y="1376983"/>
                    <a:pt x="708624" y="1394483"/>
                    <a:pt x="708624" y="1416070"/>
                  </a:cubicBezTo>
                  <a:cubicBezTo>
                    <a:pt x="708624" y="1437657"/>
                    <a:pt x="691128" y="1455158"/>
                    <a:pt x="669534" y="1455158"/>
                  </a:cubicBezTo>
                  <a:cubicBezTo>
                    <a:pt x="647952" y="1455158"/>
                    <a:pt x="630448" y="1437657"/>
                    <a:pt x="630448" y="1416070"/>
                  </a:cubicBezTo>
                  <a:cubicBezTo>
                    <a:pt x="630448" y="1394483"/>
                    <a:pt x="647952" y="1376983"/>
                    <a:pt x="669534" y="1376983"/>
                  </a:cubicBezTo>
                  <a:close/>
                  <a:moveTo>
                    <a:pt x="577250" y="1376983"/>
                  </a:moveTo>
                  <a:cubicBezTo>
                    <a:pt x="598842" y="1376983"/>
                    <a:pt x="616345" y="1394483"/>
                    <a:pt x="616345" y="1416070"/>
                  </a:cubicBezTo>
                  <a:cubicBezTo>
                    <a:pt x="616345" y="1437657"/>
                    <a:pt x="598842" y="1455158"/>
                    <a:pt x="577250" y="1455158"/>
                  </a:cubicBezTo>
                  <a:cubicBezTo>
                    <a:pt x="555659" y="1455158"/>
                    <a:pt x="538155" y="1437657"/>
                    <a:pt x="538155" y="1416070"/>
                  </a:cubicBezTo>
                  <a:cubicBezTo>
                    <a:pt x="538155" y="1394483"/>
                    <a:pt x="555659" y="1376983"/>
                    <a:pt x="577250" y="1376983"/>
                  </a:cubicBezTo>
                  <a:close/>
                  <a:moveTo>
                    <a:pt x="3679017" y="1291809"/>
                  </a:moveTo>
                  <a:cubicBezTo>
                    <a:pt x="3700604" y="1291809"/>
                    <a:pt x="3718103" y="1309309"/>
                    <a:pt x="3718103" y="1330896"/>
                  </a:cubicBezTo>
                  <a:cubicBezTo>
                    <a:pt x="3718103" y="1352483"/>
                    <a:pt x="3700604" y="1369983"/>
                    <a:pt x="3679017" y="1369983"/>
                  </a:cubicBezTo>
                  <a:cubicBezTo>
                    <a:pt x="3657429" y="1369983"/>
                    <a:pt x="3639929" y="1352483"/>
                    <a:pt x="3639929" y="1330896"/>
                  </a:cubicBezTo>
                  <a:cubicBezTo>
                    <a:pt x="3639929" y="1309309"/>
                    <a:pt x="3657429" y="1291809"/>
                    <a:pt x="3679017" y="1291809"/>
                  </a:cubicBezTo>
                  <a:close/>
                  <a:moveTo>
                    <a:pt x="3584377" y="1291809"/>
                  </a:moveTo>
                  <a:cubicBezTo>
                    <a:pt x="3605964" y="1291809"/>
                    <a:pt x="3623463" y="1309309"/>
                    <a:pt x="3623463" y="1330896"/>
                  </a:cubicBezTo>
                  <a:cubicBezTo>
                    <a:pt x="3623463" y="1352483"/>
                    <a:pt x="3605964" y="1369983"/>
                    <a:pt x="3584377" y="1369983"/>
                  </a:cubicBezTo>
                  <a:cubicBezTo>
                    <a:pt x="3562789" y="1369983"/>
                    <a:pt x="3545289" y="1352483"/>
                    <a:pt x="3545289" y="1330896"/>
                  </a:cubicBezTo>
                  <a:cubicBezTo>
                    <a:pt x="3545289" y="1309309"/>
                    <a:pt x="3562789" y="1291809"/>
                    <a:pt x="3584377" y="1291809"/>
                  </a:cubicBezTo>
                  <a:close/>
                  <a:moveTo>
                    <a:pt x="3489737" y="1291809"/>
                  </a:moveTo>
                  <a:cubicBezTo>
                    <a:pt x="3511324" y="1291809"/>
                    <a:pt x="3528823" y="1309309"/>
                    <a:pt x="3528823" y="1330896"/>
                  </a:cubicBezTo>
                  <a:cubicBezTo>
                    <a:pt x="3528823" y="1352483"/>
                    <a:pt x="3511324" y="1369983"/>
                    <a:pt x="3489737" y="1369983"/>
                  </a:cubicBezTo>
                  <a:cubicBezTo>
                    <a:pt x="3468149" y="1369983"/>
                    <a:pt x="3450649" y="1352483"/>
                    <a:pt x="3450649" y="1330896"/>
                  </a:cubicBezTo>
                  <a:cubicBezTo>
                    <a:pt x="3450649" y="1309309"/>
                    <a:pt x="3468149" y="1291809"/>
                    <a:pt x="3489737" y="1291809"/>
                  </a:cubicBezTo>
                  <a:close/>
                  <a:moveTo>
                    <a:pt x="3392731" y="1291809"/>
                  </a:moveTo>
                  <a:cubicBezTo>
                    <a:pt x="3414319" y="1291809"/>
                    <a:pt x="3431819" y="1309309"/>
                    <a:pt x="3431819" y="1330896"/>
                  </a:cubicBezTo>
                  <a:cubicBezTo>
                    <a:pt x="3431819" y="1352483"/>
                    <a:pt x="3414319" y="1369983"/>
                    <a:pt x="3392731" y="1369983"/>
                  </a:cubicBezTo>
                  <a:cubicBezTo>
                    <a:pt x="3371144" y="1369983"/>
                    <a:pt x="3353644" y="1352483"/>
                    <a:pt x="3353644" y="1330896"/>
                  </a:cubicBezTo>
                  <a:cubicBezTo>
                    <a:pt x="3353644" y="1309309"/>
                    <a:pt x="3371144" y="1291809"/>
                    <a:pt x="3392731" y="1291809"/>
                  </a:cubicBezTo>
                  <a:close/>
                  <a:moveTo>
                    <a:pt x="3300457" y="1291809"/>
                  </a:moveTo>
                  <a:cubicBezTo>
                    <a:pt x="3322044" y="1291809"/>
                    <a:pt x="3339544" y="1309309"/>
                    <a:pt x="3339544" y="1330896"/>
                  </a:cubicBezTo>
                  <a:cubicBezTo>
                    <a:pt x="3339544" y="1352483"/>
                    <a:pt x="3322044" y="1369983"/>
                    <a:pt x="3300457" y="1369983"/>
                  </a:cubicBezTo>
                  <a:cubicBezTo>
                    <a:pt x="3278869" y="1369983"/>
                    <a:pt x="3261369" y="1352483"/>
                    <a:pt x="3261369" y="1330896"/>
                  </a:cubicBezTo>
                  <a:cubicBezTo>
                    <a:pt x="3261369" y="1309309"/>
                    <a:pt x="3278869" y="1291809"/>
                    <a:pt x="3300457" y="1291809"/>
                  </a:cubicBezTo>
                  <a:close/>
                  <a:moveTo>
                    <a:pt x="3111177" y="1291809"/>
                  </a:moveTo>
                  <a:cubicBezTo>
                    <a:pt x="3132764" y="1291809"/>
                    <a:pt x="3150264" y="1309309"/>
                    <a:pt x="3150264" y="1330896"/>
                  </a:cubicBezTo>
                  <a:cubicBezTo>
                    <a:pt x="3150264" y="1352483"/>
                    <a:pt x="3132764" y="1369983"/>
                    <a:pt x="3111177" y="1369983"/>
                  </a:cubicBezTo>
                  <a:cubicBezTo>
                    <a:pt x="3089589" y="1369983"/>
                    <a:pt x="3072089" y="1352483"/>
                    <a:pt x="3072089" y="1330896"/>
                  </a:cubicBezTo>
                  <a:cubicBezTo>
                    <a:pt x="3072089" y="1309309"/>
                    <a:pt x="3089589" y="1291809"/>
                    <a:pt x="3111177" y="1291809"/>
                  </a:cubicBezTo>
                  <a:close/>
                  <a:moveTo>
                    <a:pt x="3018902" y="1291809"/>
                  </a:moveTo>
                  <a:cubicBezTo>
                    <a:pt x="3040489" y="1291809"/>
                    <a:pt x="3057989" y="1309309"/>
                    <a:pt x="3057989" y="1330896"/>
                  </a:cubicBezTo>
                  <a:cubicBezTo>
                    <a:pt x="3057989" y="1352483"/>
                    <a:pt x="3040489" y="1369983"/>
                    <a:pt x="3018902" y="1369983"/>
                  </a:cubicBezTo>
                  <a:cubicBezTo>
                    <a:pt x="2997315" y="1369983"/>
                    <a:pt x="2979815" y="1352483"/>
                    <a:pt x="2979815" y="1330896"/>
                  </a:cubicBezTo>
                  <a:cubicBezTo>
                    <a:pt x="2979815" y="1309309"/>
                    <a:pt x="2997315" y="1291809"/>
                    <a:pt x="3018902" y="1291809"/>
                  </a:cubicBezTo>
                  <a:close/>
                  <a:moveTo>
                    <a:pt x="2924263" y="1291809"/>
                  </a:moveTo>
                  <a:cubicBezTo>
                    <a:pt x="2945850" y="1291809"/>
                    <a:pt x="2963349" y="1309309"/>
                    <a:pt x="2963349" y="1330896"/>
                  </a:cubicBezTo>
                  <a:cubicBezTo>
                    <a:pt x="2963349" y="1352483"/>
                    <a:pt x="2945850" y="1369983"/>
                    <a:pt x="2924263" y="1369983"/>
                  </a:cubicBezTo>
                  <a:cubicBezTo>
                    <a:pt x="2902675" y="1369983"/>
                    <a:pt x="2885175" y="1352483"/>
                    <a:pt x="2885175" y="1330896"/>
                  </a:cubicBezTo>
                  <a:cubicBezTo>
                    <a:pt x="2885175" y="1309309"/>
                    <a:pt x="2902675" y="1291809"/>
                    <a:pt x="2924263" y="1291809"/>
                  </a:cubicBezTo>
                  <a:close/>
                  <a:moveTo>
                    <a:pt x="2831988" y="1291809"/>
                  </a:moveTo>
                  <a:cubicBezTo>
                    <a:pt x="2853575" y="1291809"/>
                    <a:pt x="2871075" y="1309309"/>
                    <a:pt x="2871075" y="1330896"/>
                  </a:cubicBezTo>
                  <a:cubicBezTo>
                    <a:pt x="2871075" y="1352483"/>
                    <a:pt x="2853575" y="1369983"/>
                    <a:pt x="2831988" y="1369983"/>
                  </a:cubicBezTo>
                  <a:cubicBezTo>
                    <a:pt x="2810401" y="1369983"/>
                    <a:pt x="2792901" y="1352483"/>
                    <a:pt x="2792901" y="1330896"/>
                  </a:cubicBezTo>
                  <a:cubicBezTo>
                    <a:pt x="2792901" y="1309309"/>
                    <a:pt x="2810401" y="1291809"/>
                    <a:pt x="2831988" y="1291809"/>
                  </a:cubicBezTo>
                  <a:close/>
                  <a:moveTo>
                    <a:pt x="2737365" y="1291809"/>
                  </a:moveTo>
                  <a:cubicBezTo>
                    <a:pt x="2758935" y="1291809"/>
                    <a:pt x="2776435" y="1309309"/>
                    <a:pt x="2776435" y="1330896"/>
                  </a:cubicBezTo>
                  <a:cubicBezTo>
                    <a:pt x="2776435" y="1352483"/>
                    <a:pt x="2758935" y="1369983"/>
                    <a:pt x="2737365" y="1369983"/>
                  </a:cubicBezTo>
                  <a:cubicBezTo>
                    <a:pt x="2715773" y="1369983"/>
                    <a:pt x="2698269" y="1352483"/>
                    <a:pt x="2698269" y="1330896"/>
                  </a:cubicBezTo>
                  <a:cubicBezTo>
                    <a:pt x="2698269" y="1309309"/>
                    <a:pt x="2715773" y="1291809"/>
                    <a:pt x="2737365" y="1291809"/>
                  </a:cubicBezTo>
                  <a:close/>
                  <a:moveTo>
                    <a:pt x="2645074" y="1291809"/>
                  </a:moveTo>
                  <a:cubicBezTo>
                    <a:pt x="2666662" y="1291809"/>
                    <a:pt x="2684165" y="1309309"/>
                    <a:pt x="2684165" y="1330896"/>
                  </a:cubicBezTo>
                  <a:cubicBezTo>
                    <a:pt x="2684165" y="1352483"/>
                    <a:pt x="2666662" y="1369983"/>
                    <a:pt x="2645074" y="1369983"/>
                  </a:cubicBezTo>
                  <a:cubicBezTo>
                    <a:pt x="2623488" y="1369983"/>
                    <a:pt x="2605987" y="1352483"/>
                    <a:pt x="2605987" y="1330896"/>
                  </a:cubicBezTo>
                  <a:cubicBezTo>
                    <a:pt x="2605987" y="1309309"/>
                    <a:pt x="2623488" y="1291809"/>
                    <a:pt x="2645074" y="1291809"/>
                  </a:cubicBezTo>
                  <a:close/>
                  <a:moveTo>
                    <a:pt x="2550437" y="1291809"/>
                  </a:moveTo>
                  <a:cubicBezTo>
                    <a:pt x="2572024" y="1291809"/>
                    <a:pt x="2589523" y="1309309"/>
                    <a:pt x="2589523" y="1330896"/>
                  </a:cubicBezTo>
                  <a:cubicBezTo>
                    <a:pt x="2589523" y="1352483"/>
                    <a:pt x="2572024" y="1369983"/>
                    <a:pt x="2550437" y="1369983"/>
                  </a:cubicBezTo>
                  <a:cubicBezTo>
                    <a:pt x="2528850" y="1369983"/>
                    <a:pt x="2511355" y="1352483"/>
                    <a:pt x="2511355" y="1330896"/>
                  </a:cubicBezTo>
                  <a:cubicBezTo>
                    <a:pt x="2511355" y="1309309"/>
                    <a:pt x="2528850" y="1291809"/>
                    <a:pt x="2550437" y="1291809"/>
                  </a:cubicBezTo>
                  <a:close/>
                  <a:moveTo>
                    <a:pt x="1232635" y="1291809"/>
                  </a:moveTo>
                  <a:cubicBezTo>
                    <a:pt x="1254221" y="1291809"/>
                    <a:pt x="1271713" y="1309309"/>
                    <a:pt x="1271713" y="1330896"/>
                  </a:cubicBezTo>
                  <a:cubicBezTo>
                    <a:pt x="1271713" y="1352483"/>
                    <a:pt x="1254221" y="1369983"/>
                    <a:pt x="1232635" y="1369983"/>
                  </a:cubicBezTo>
                  <a:cubicBezTo>
                    <a:pt x="1211043" y="1369983"/>
                    <a:pt x="1193549" y="1352483"/>
                    <a:pt x="1193549" y="1330896"/>
                  </a:cubicBezTo>
                  <a:cubicBezTo>
                    <a:pt x="1193549" y="1309309"/>
                    <a:pt x="1211043" y="1291809"/>
                    <a:pt x="1232635" y="1291809"/>
                  </a:cubicBezTo>
                  <a:close/>
                  <a:moveTo>
                    <a:pt x="1142722" y="1291809"/>
                  </a:moveTo>
                  <a:cubicBezTo>
                    <a:pt x="1164313" y="1291809"/>
                    <a:pt x="1181812" y="1309309"/>
                    <a:pt x="1181812" y="1330896"/>
                  </a:cubicBezTo>
                  <a:cubicBezTo>
                    <a:pt x="1181812" y="1352483"/>
                    <a:pt x="1164313" y="1369983"/>
                    <a:pt x="1142722" y="1369983"/>
                  </a:cubicBezTo>
                  <a:cubicBezTo>
                    <a:pt x="1121129" y="1369983"/>
                    <a:pt x="1103625" y="1352483"/>
                    <a:pt x="1103625" y="1330896"/>
                  </a:cubicBezTo>
                  <a:cubicBezTo>
                    <a:pt x="1103625" y="1309309"/>
                    <a:pt x="1121129" y="1291809"/>
                    <a:pt x="1142722" y="1291809"/>
                  </a:cubicBezTo>
                  <a:close/>
                  <a:moveTo>
                    <a:pt x="1045702" y="1291809"/>
                  </a:moveTo>
                  <a:cubicBezTo>
                    <a:pt x="1067287" y="1291809"/>
                    <a:pt x="1084791" y="1309309"/>
                    <a:pt x="1084791" y="1330896"/>
                  </a:cubicBezTo>
                  <a:cubicBezTo>
                    <a:pt x="1084791" y="1352483"/>
                    <a:pt x="1067287" y="1369983"/>
                    <a:pt x="1045702" y="1369983"/>
                  </a:cubicBezTo>
                  <a:cubicBezTo>
                    <a:pt x="1024117" y="1369983"/>
                    <a:pt x="1006620" y="1352483"/>
                    <a:pt x="1006620" y="1330896"/>
                  </a:cubicBezTo>
                  <a:cubicBezTo>
                    <a:pt x="1006620" y="1309309"/>
                    <a:pt x="1024117" y="1291809"/>
                    <a:pt x="1045702" y="1291809"/>
                  </a:cubicBezTo>
                  <a:close/>
                  <a:moveTo>
                    <a:pt x="951072" y="1291809"/>
                  </a:moveTo>
                  <a:cubicBezTo>
                    <a:pt x="972656" y="1291809"/>
                    <a:pt x="990154" y="1309309"/>
                    <a:pt x="990154" y="1330896"/>
                  </a:cubicBezTo>
                  <a:cubicBezTo>
                    <a:pt x="990154" y="1352483"/>
                    <a:pt x="972656" y="1369983"/>
                    <a:pt x="951072" y="1369983"/>
                  </a:cubicBezTo>
                  <a:cubicBezTo>
                    <a:pt x="929487" y="1369983"/>
                    <a:pt x="911989" y="1352483"/>
                    <a:pt x="911989" y="1330896"/>
                  </a:cubicBezTo>
                  <a:cubicBezTo>
                    <a:pt x="911989" y="1309309"/>
                    <a:pt x="929487" y="1291809"/>
                    <a:pt x="951072" y="1291809"/>
                  </a:cubicBezTo>
                  <a:close/>
                  <a:moveTo>
                    <a:pt x="856442" y="1291809"/>
                  </a:moveTo>
                  <a:cubicBezTo>
                    <a:pt x="878027" y="1291809"/>
                    <a:pt x="895525" y="1309309"/>
                    <a:pt x="895525" y="1330896"/>
                  </a:cubicBezTo>
                  <a:cubicBezTo>
                    <a:pt x="895525" y="1352483"/>
                    <a:pt x="878027" y="1369983"/>
                    <a:pt x="856442" y="1369983"/>
                  </a:cubicBezTo>
                  <a:cubicBezTo>
                    <a:pt x="834858" y="1369983"/>
                    <a:pt x="817359" y="1352483"/>
                    <a:pt x="817359" y="1330896"/>
                  </a:cubicBezTo>
                  <a:cubicBezTo>
                    <a:pt x="817359" y="1309309"/>
                    <a:pt x="834858" y="1291809"/>
                    <a:pt x="856442" y="1291809"/>
                  </a:cubicBezTo>
                  <a:close/>
                  <a:moveTo>
                    <a:pt x="764178" y="1291809"/>
                  </a:moveTo>
                  <a:cubicBezTo>
                    <a:pt x="785763" y="1291809"/>
                    <a:pt x="803262" y="1309309"/>
                    <a:pt x="803262" y="1330896"/>
                  </a:cubicBezTo>
                  <a:cubicBezTo>
                    <a:pt x="803262" y="1352483"/>
                    <a:pt x="785763" y="1369983"/>
                    <a:pt x="764178" y="1369983"/>
                  </a:cubicBezTo>
                  <a:cubicBezTo>
                    <a:pt x="742587" y="1369983"/>
                    <a:pt x="725094" y="1352483"/>
                    <a:pt x="725094" y="1330896"/>
                  </a:cubicBezTo>
                  <a:cubicBezTo>
                    <a:pt x="725094" y="1309309"/>
                    <a:pt x="742587" y="1291809"/>
                    <a:pt x="764178" y="1291809"/>
                  </a:cubicBezTo>
                  <a:close/>
                  <a:moveTo>
                    <a:pt x="669534" y="1291809"/>
                  </a:moveTo>
                  <a:cubicBezTo>
                    <a:pt x="691132" y="1291809"/>
                    <a:pt x="708631" y="1309309"/>
                    <a:pt x="708631" y="1330896"/>
                  </a:cubicBezTo>
                  <a:cubicBezTo>
                    <a:pt x="708631" y="1352483"/>
                    <a:pt x="691132" y="1369983"/>
                    <a:pt x="669534" y="1369983"/>
                  </a:cubicBezTo>
                  <a:cubicBezTo>
                    <a:pt x="647957" y="1369983"/>
                    <a:pt x="630454" y="1352483"/>
                    <a:pt x="630454" y="1330896"/>
                  </a:cubicBezTo>
                  <a:cubicBezTo>
                    <a:pt x="630454" y="1309309"/>
                    <a:pt x="647957" y="1291809"/>
                    <a:pt x="669534" y="1291809"/>
                  </a:cubicBezTo>
                  <a:close/>
                  <a:moveTo>
                    <a:pt x="577255" y="1291809"/>
                  </a:moveTo>
                  <a:cubicBezTo>
                    <a:pt x="598847" y="1291809"/>
                    <a:pt x="616350" y="1309309"/>
                    <a:pt x="616350" y="1330896"/>
                  </a:cubicBezTo>
                  <a:cubicBezTo>
                    <a:pt x="616350" y="1352483"/>
                    <a:pt x="598847" y="1369983"/>
                    <a:pt x="577255" y="1369983"/>
                  </a:cubicBezTo>
                  <a:cubicBezTo>
                    <a:pt x="555663" y="1369983"/>
                    <a:pt x="538159" y="1352483"/>
                    <a:pt x="538159" y="1330896"/>
                  </a:cubicBezTo>
                  <a:cubicBezTo>
                    <a:pt x="538159" y="1309309"/>
                    <a:pt x="555663" y="1291809"/>
                    <a:pt x="577255" y="1291809"/>
                  </a:cubicBezTo>
                  <a:close/>
                  <a:moveTo>
                    <a:pt x="484969" y="1291809"/>
                  </a:moveTo>
                  <a:cubicBezTo>
                    <a:pt x="506557" y="1291809"/>
                    <a:pt x="524056" y="1309309"/>
                    <a:pt x="524056" y="1330896"/>
                  </a:cubicBezTo>
                  <a:cubicBezTo>
                    <a:pt x="524056" y="1352483"/>
                    <a:pt x="506557" y="1369983"/>
                    <a:pt x="484969" y="1369983"/>
                  </a:cubicBezTo>
                  <a:cubicBezTo>
                    <a:pt x="463376" y="1369983"/>
                    <a:pt x="445892" y="1352483"/>
                    <a:pt x="445892" y="1330896"/>
                  </a:cubicBezTo>
                  <a:cubicBezTo>
                    <a:pt x="445892" y="1309309"/>
                    <a:pt x="463376" y="1291809"/>
                    <a:pt x="484969" y="1291809"/>
                  </a:cubicBezTo>
                  <a:close/>
                  <a:moveTo>
                    <a:pt x="390321" y="1291809"/>
                  </a:moveTo>
                  <a:cubicBezTo>
                    <a:pt x="411908" y="1291809"/>
                    <a:pt x="429422" y="1309309"/>
                    <a:pt x="429422" y="1330896"/>
                  </a:cubicBezTo>
                  <a:cubicBezTo>
                    <a:pt x="429422" y="1352483"/>
                    <a:pt x="411908" y="1369983"/>
                    <a:pt x="390321" y="1369983"/>
                  </a:cubicBezTo>
                  <a:cubicBezTo>
                    <a:pt x="368752" y="1369983"/>
                    <a:pt x="351252" y="1352483"/>
                    <a:pt x="351252" y="1330896"/>
                  </a:cubicBezTo>
                  <a:cubicBezTo>
                    <a:pt x="351252" y="1309309"/>
                    <a:pt x="368752" y="1291809"/>
                    <a:pt x="390321" y="1291809"/>
                  </a:cubicBezTo>
                  <a:close/>
                  <a:moveTo>
                    <a:pt x="298056" y="1291809"/>
                  </a:moveTo>
                  <a:cubicBezTo>
                    <a:pt x="319638" y="1291809"/>
                    <a:pt x="337151" y="1309309"/>
                    <a:pt x="337151" y="1330896"/>
                  </a:cubicBezTo>
                  <a:cubicBezTo>
                    <a:pt x="337151" y="1352483"/>
                    <a:pt x="319638" y="1369983"/>
                    <a:pt x="298056" y="1369983"/>
                  </a:cubicBezTo>
                  <a:cubicBezTo>
                    <a:pt x="276465" y="1369983"/>
                    <a:pt x="258966" y="1352483"/>
                    <a:pt x="258966" y="1330896"/>
                  </a:cubicBezTo>
                  <a:cubicBezTo>
                    <a:pt x="258966" y="1309309"/>
                    <a:pt x="276465" y="1291809"/>
                    <a:pt x="298056" y="1291809"/>
                  </a:cubicBezTo>
                  <a:close/>
                  <a:moveTo>
                    <a:pt x="203411" y="1291809"/>
                  </a:moveTo>
                  <a:cubicBezTo>
                    <a:pt x="225000" y="1291809"/>
                    <a:pt x="242500" y="1309309"/>
                    <a:pt x="242500" y="1330896"/>
                  </a:cubicBezTo>
                  <a:cubicBezTo>
                    <a:pt x="242500" y="1352483"/>
                    <a:pt x="225000" y="1369983"/>
                    <a:pt x="203411" y="1369983"/>
                  </a:cubicBezTo>
                  <a:cubicBezTo>
                    <a:pt x="181825" y="1369983"/>
                    <a:pt x="164325" y="1352483"/>
                    <a:pt x="164325" y="1330896"/>
                  </a:cubicBezTo>
                  <a:cubicBezTo>
                    <a:pt x="164325" y="1309309"/>
                    <a:pt x="181825" y="1291809"/>
                    <a:pt x="203411" y="1291809"/>
                  </a:cubicBezTo>
                  <a:close/>
                  <a:moveTo>
                    <a:pt x="111138" y="1291809"/>
                  </a:moveTo>
                  <a:cubicBezTo>
                    <a:pt x="132725" y="1291809"/>
                    <a:pt x="150225" y="1309309"/>
                    <a:pt x="150225" y="1330896"/>
                  </a:cubicBezTo>
                  <a:cubicBezTo>
                    <a:pt x="150225" y="1352483"/>
                    <a:pt x="132725" y="1369983"/>
                    <a:pt x="111138" y="1369983"/>
                  </a:cubicBezTo>
                  <a:cubicBezTo>
                    <a:pt x="89550" y="1369983"/>
                    <a:pt x="72052" y="1352483"/>
                    <a:pt x="72052" y="1330896"/>
                  </a:cubicBezTo>
                  <a:cubicBezTo>
                    <a:pt x="72052" y="1309309"/>
                    <a:pt x="89550" y="1291809"/>
                    <a:pt x="111138" y="1291809"/>
                  </a:cubicBezTo>
                  <a:close/>
                  <a:moveTo>
                    <a:pt x="2458171" y="1291807"/>
                  </a:moveTo>
                  <a:cubicBezTo>
                    <a:pt x="2479759" y="1291807"/>
                    <a:pt x="2497259" y="1309307"/>
                    <a:pt x="2497259" y="1330894"/>
                  </a:cubicBezTo>
                  <a:cubicBezTo>
                    <a:pt x="2497259" y="1352482"/>
                    <a:pt x="2479759" y="1369981"/>
                    <a:pt x="2458171" y="1369981"/>
                  </a:cubicBezTo>
                  <a:cubicBezTo>
                    <a:pt x="2436595" y="1369981"/>
                    <a:pt x="2419089" y="1352482"/>
                    <a:pt x="2419089" y="1330894"/>
                  </a:cubicBezTo>
                  <a:cubicBezTo>
                    <a:pt x="2419089" y="1309307"/>
                    <a:pt x="2436595" y="1291807"/>
                    <a:pt x="2458171" y="1291807"/>
                  </a:cubicBezTo>
                  <a:close/>
                  <a:moveTo>
                    <a:pt x="2363519" y="1291807"/>
                  </a:moveTo>
                  <a:cubicBezTo>
                    <a:pt x="2385107" y="1291807"/>
                    <a:pt x="2402607" y="1309307"/>
                    <a:pt x="2402607" y="1330894"/>
                  </a:cubicBezTo>
                  <a:cubicBezTo>
                    <a:pt x="2402607" y="1352481"/>
                    <a:pt x="2385107" y="1369981"/>
                    <a:pt x="2363519" y="1369981"/>
                  </a:cubicBezTo>
                  <a:cubicBezTo>
                    <a:pt x="2341932" y="1369981"/>
                    <a:pt x="2324432" y="1352481"/>
                    <a:pt x="2324432" y="1330894"/>
                  </a:cubicBezTo>
                  <a:cubicBezTo>
                    <a:pt x="2324432" y="1309307"/>
                    <a:pt x="2341932" y="1291807"/>
                    <a:pt x="2363519" y="1291807"/>
                  </a:cubicBezTo>
                  <a:close/>
                  <a:moveTo>
                    <a:pt x="3771293" y="1208998"/>
                  </a:moveTo>
                  <a:lnTo>
                    <a:pt x="3775177" y="1210607"/>
                  </a:lnTo>
                  <a:lnTo>
                    <a:pt x="3792595" y="1278349"/>
                  </a:lnTo>
                  <a:lnTo>
                    <a:pt x="3771293" y="1287173"/>
                  </a:lnTo>
                  <a:cubicBezTo>
                    <a:pt x="3749705" y="1287173"/>
                    <a:pt x="3732205" y="1269672"/>
                    <a:pt x="3732205" y="1248085"/>
                  </a:cubicBezTo>
                  <a:cubicBezTo>
                    <a:pt x="3732205" y="1226498"/>
                    <a:pt x="3749705" y="1208998"/>
                    <a:pt x="3771293" y="1208998"/>
                  </a:cubicBezTo>
                  <a:close/>
                  <a:moveTo>
                    <a:pt x="3679017" y="1208998"/>
                  </a:moveTo>
                  <a:cubicBezTo>
                    <a:pt x="3700604" y="1208998"/>
                    <a:pt x="3718103" y="1226498"/>
                    <a:pt x="3718103" y="1248085"/>
                  </a:cubicBezTo>
                  <a:cubicBezTo>
                    <a:pt x="3718103" y="1269672"/>
                    <a:pt x="3700604" y="1287173"/>
                    <a:pt x="3679017" y="1287173"/>
                  </a:cubicBezTo>
                  <a:cubicBezTo>
                    <a:pt x="3657429" y="1287173"/>
                    <a:pt x="3639929" y="1269672"/>
                    <a:pt x="3639929" y="1248085"/>
                  </a:cubicBezTo>
                  <a:cubicBezTo>
                    <a:pt x="3639929" y="1226498"/>
                    <a:pt x="3657429" y="1208998"/>
                    <a:pt x="3679017" y="1208998"/>
                  </a:cubicBezTo>
                  <a:close/>
                  <a:moveTo>
                    <a:pt x="3584377" y="1208998"/>
                  </a:moveTo>
                  <a:cubicBezTo>
                    <a:pt x="3605964" y="1208998"/>
                    <a:pt x="3623463" y="1226498"/>
                    <a:pt x="3623463" y="1248085"/>
                  </a:cubicBezTo>
                  <a:cubicBezTo>
                    <a:pt x="3623463" y="1269672"/>
                    <a:pt x="3605964" y="1287173"/>
                    <a:pt x="3584377" y="1287173"/>
                  </a:cubicBezTo>
                  <a:cubicBezTo>
                    <a:pt x="3562789" y="1287173"/>
                    <a:pt x="3545289" y="1269672"/>
                    <a:pt x="3545289" y="1248085"/>
                  </a:cubicBezTo>
                  <a:cubicBezTo>
                    <a:pt x="3545289" y="1226498"/>
                    <a:pt x="3562789" y="1208998"/>
                    <a:pt x="3584377" y="1208998"/>
                  </a:cubicBezTo>
                  <a:close/>
                  <a:moveTo>
                    <a:pt x="3489737" y="1208998"/>
                  </a:moveTo>
                  <a:cubicBezTo>
                    <a:pt x="3511324" y="1208998"/>
                    <a:pt x="3528823" y="1226498"/>
                    <a:pt x="3528823" y="1248085"/>
                  </a:cubicBezTo>
                  <a:cubicBezTo>
                    <a:pt x="3528823" y="1269672"/>
                    <a:pt x="3511324" y="1287173"/>
                    <a:pt x="3489737" y="1287173"/>
                  </a:cubicBezTo>
                  <a:cubicBezTo>
                    <a:pt x="3468149" y="1287173"/>
                    <a:pt x="3450649" y="1269672"/>
                    <a:pt x="3450649" y="1248085"/>
                  </a:cubicBezTo>
                  <a:cubicBezTo>
                    <a:pt x="3450649" y="1226498"/>
                    <a:pt x="3468149" y="1208998"/>
                    <a:pt x="3489737" y="1208998"/>
                  </a:cubicBezTo>
                  <a:close/>
                  <a:moveTo>
                    <a:pt x="3392731" y="1208998"/>
                  </a:moveTo>
                  <a:cubicBezTo>
                    <a:pt x="3414319" y="1208998"/>
                    <a:pt x="3431819" y="1226498"/>
                    <a:pt x="3431819" y="1248085"/>
                  </a:cubicBezTo>
                  <a:cubicBezTo>
                    <a:pt x="3431819" y="1269672"/>
                    <a:pt x="3414319" y="1287173"/>
                    <a:pt x="3392731" y="1287173"/>
                  </a:cubicBezTo>
                  <a:cubicBezTo>
                    <a:pt x="3371144" y="1287173"/>
                    <a:pt x="3353644" y="1269672"/>
                    <a:pt x="3353644" y="1248085"/>
                  </a:cubicBezTo>
                  <a:cubicBezTo>
                    <a:pt x="3353644" y="1226498"/>
                    <a:pt x="3371144" y="1208998"/>
                    <a:pt x="3392731" y="1208998"/>
                  </a:cubicBezTo>
                  <a:close/>
                  <a:moveTo>
                    <a:pt x="3300457" y="1208998"/>
                  </a:moveTo>
                  <a:cubicBezTo>
                    <a:pt x="3322044" y="1208998"/>
                    <a:pt x="3339544" y="1226498"/>
                    <a:pt x="3339544" y="1248085"/>
                  </a:cubicBezTo>
                  <a:cubicBezTo>
                    <a:pt x="3339544" y="1269672"/>
                    <a:pt x="3322044" y="1287173"/>
                    <a:pt x="3300457" y="1287173"/>
                  </a:cubicBezTo>
                  <a:cubicBezTo>
                    <a:pt x="3278869" y="1287173"/>
                    <a:pt x="3261369" y="1269672"/>
                    <a:pt x="3261369" y="1248085"/>
                  </a:cubicBezTo>
                  <a:cubicBezTo>
                    <a:pt x="3261369" y="1226498"/>
                    <a:pt x="3278869" y="1208998"/>
                    <a:pt x="3300457" y="1208998"/>
                  </a:cubicBezTo>
                  <a:close/>
                  <a:moveTo>
                    <a:pt x="3205817" y="1208998"/>
                  </a:moveTo>
                  <a:cubicBezTo>
                    <a:pt x="3227404" y="1208998"/>
                    <a:pt x="3244904" y="1226498"/>
                    <a:pt x="3244904" y="1248085"/>
                  </a:cubicBezTo>
                  <a:cubicBezTo>
                    <a:pt x="3244904" y="1269672"/>
                    <a:pt x="3227404" y="1287173"/>
                    <a:pt x="3205817" y="1287173"/>
                  </a:cubicBezTo>
                  <a:cubicBezTo>
                    <a:pt x="3184229" y="1287173"/>
                    <a:pt x="3166729" y="1269672"/>
                    <a:pt x="3166729" y="1248085"/>
                  </a:cubicBezTo>
                  <a:cubicBezTo>
                    <a:pt x="3166729" y="1226498"/>
                    <a:pt x="3184229" y="1208998"/>
                    <a:pt x="3205817" y="1208998"/>
                  </a:cubicBezTo>
                  <a:close/>
                  <a:moveTo>
                    <a:pt x="3111177" y="1208998"/>
                  </a:moveTo>
                  <a:cubicBezTo>
                    <a:pt x="3132764" y="1208998"/>
                    <a:pt x="3150264" y="1226498"/>
                    <a:pt x="3150264" y="1248085"/>
                  </a:cubicBezTo>
                  <a:cubicBezTo>
                    <a:pt x="3150264" y="1269672"/>
                    <a:pt x="3132764" y="1287173"/>
                    <a:pt x="3111177" y="1287173"/>
                  </a:cubicBezTo>
                  <a:cubicBezTo>
                    <a:pt x="3089589" y="1287173"/>
                    <a:pt x="3072089" y="1269672"/>
                    <a:pt x="3072089" y="1248085"/>
                  </a:cubicBezTo>
                  <a:cubicBezTo>
                    <a:pt x="3072089" y="1226498"/>
                    <a:pt x="3089589" y="1208998"/>
                    <a:pt x="3111177" y="1208998"/>
                  </a:cubicBezTo>
                  <a:close/>
                  <a:moveTo>
                    <a:pt x="3018902" y="1208998"/>
                  </a:moveTo>
                  <a:cubicBezTo>
                    <a:pt x="3040489" y="1208998"/>
                    <a:pt x="3057989" y="1226498"/>
                    <a:pt x="3057989" y="1248085"/>
                  </a:cubicBezTo>
                  <a:cubicBezTo>
                    <a:pt x="3057989" y="1269672"/>
                    <a:pt x="3040489" y="1287173"/>
                    <a:pt x="3018902" y="1287173"/>
                  </a:cubicBezTo>
                  <a:cubicBezTo>
                    <a:pt x="2997315" y="1287173"/>
                    <a:pt x="2979815" y="1269672"/>
                    <a:pt x="2979815" y="1248085"/>
                  </a:cubicBezTo>
                  <a:cubicBezTo>
                    <a:pt x="2979815" y="1226498"/>
                    <a:pt x="2997315" y="1208998"/>
                    <a:pt x="3018902" y="1208998"/>
                  </a:cubicBezTo>
                  <a:close/>
                  <a:moveTo>
                    <a:pt x="2924263" y="1208998"/>
                  </a:moveTo>
                  <a:cubicBezTo>
                    <a:pt x="2945850" y="1208998"/>
                    <a:pt x="2963349" y="1226498"/>
                    <a:pt x="2963349" y="1248085"/>
                  </a:cubicBezTo>
                  <a:cubicBezTo>
                    <a:pt x="2963349" y="1269672"/>
                    <a:pt x="2945850" y="1287173"/>
                    <a:pt x="2924263" y="1287173"/>
                  </a:cubicBezTo>
                  <a:cubicBezTo>
                    <a:pt x="2902675" y="1287173"/>
                    <a:pt x="2885175" y="1269672"/>
                    <a:pt x="2885175" y="1248085"/>
                  </a:cubicBezTo>
                  <a:cubicBezTo>
                    <a:pt x="2885175" y="1226498"/>
                    <a:pt x="2902675" y="1208998"/>
                    <a:pt x="2924263" y="1208998"/>
                  </a:cubicBezTo>
                  <a:close/>
                  <a:moveTo>
                    <a:pt x="2831988" y="1208998"/>
                  </a:moveTo>
                  <a:cubicBezTo>
                    <a:pt x="2853575" y="1208998"/>
                    <a:pt x="2871075" y="1226498"/>
                    <a:pt x="2871075" y="1248085"/>
                  </a:cubicBezTo>
                  <a:cubicBezTo>
                    <a:pt x="2871075" y="1269672"/>
                    <a:pt x="2853575" y="1287173"/>
                    <a:pt x="2831988" y="1287173"/>
                  </a:cubicBezTo>
                  <a:cubicBezTo>
                    <a:pt x="2810401" y="1287173"/>
                    <a:pt x="2792901" y="1269672"/>
                    <a:pt x="2792901" y="1248085"/>
                  </a:cubicBezTo>
                  <a:cubicBezTo>
                    <a:pt x="2792901" y="1226498"/>
                    <a:pt x="2810401" y="1208998"/>
                    <a:pt x="2831988" y="1208998"/>
                  </a:cubicBezTo>
                  <a:close/>
                  <a:moveTo>
                    <a:pt x="2737366" y="1208998"/>
                  </a:moveTo>
                  <a:cubicBezTo>
                    <a:pt x="2758935" y="1208998"/>
                    <a:pt x="2776435" y="1226498"/>
                    <a:pt x="2776435" y="1248085"/>
                  </a:cubicBezTo>
                  <a:cubicBezTo>
                    <a:pt x="2776435" y="1269672"/>
                    <a:pt x="2758935" y="1287173"/>
                    <a:pt x="2737366" y="1287173"/>
                  </a:cubicBezTo>
                  <a:cubicBezTo>
                    <a:pt x="2715775" y="1287173"/>
                    <a:pt x="2698269" y="1269672"/>
                    <a:pt x="2698269" y="1248085"/>
                  </a:cubicBezTo>
                  <a:cubicBezTo>
                    <a:pt x="2698269" y="1226498"/>
                    <a:pt x="2715775" y="1208998"/>
                    <a:pt x="2737366" y="1208998"/>
                  </a:cubicBezTo>
                  <a:close/>
                  <a:moveTo>
                    <a:pt x="2645076" y="1208998"/>
                  </a:moveTo>
                  <a:cubicBezTo>
                    <a:pt x="2666663" y="1208998"/>
                    <a:pt x="2684167" y="1226498"/>
                    <a:pt x="2684167" y="1248085"/>
                  </a:cubicBezTo>
                  <a:cubicBezTo>
                    <a:pt x="2684167" y="1269672"/>
                    <a:pt x="2666663" y="1287173"/>
                    <a:pt x="2645076" y="1287173"/>
                  </a:cubicBezTo>
                  <a:cubicBezTo>
                    <a:pt x="2623489" y="1287173"/>
                    <a:pt x="2605987" y="1269672"/>
                    <a:pt x="2605987" y="1248085"/>
                  </a:cubicBezTo>
                  <a:cubicBezTo>
                    <a:pt x="2605987" y="1226498"/>
                    <a:pt x="2623489" y="1208998"/>
                    <a:pt x="2645076" y="1208998"/>
                  </a:cubicBezTo>
                  <a:close/>
                  <a:moveTo>
                    <a:pt x="2550439" y="1208998"/>
                  </a:moveTo>
                  <a:cubicBezTo>
                    <a:pt x="2572024" y="1208998"/>
                    <a:pt x="2589523" y="1226498"/>
                    <a:pt x="2589523" y="1248085"/>
                  </a:cubicBezTo>
                  <a:cubicBezTo>
                    <a:pt x="2589523" y="1269672"/>
                    <a:pt x="2572024" y="1287173"/>
                    <a:pt x="2550439" y="1287173"/>
                  </a:cubicBezTo>
                  <a:cubicBezTo>
                    <a:pt x="2528851" y="1287173"/>
                    <a:pt x="2511356" y="1269672"/>
                    <a:pt x="2511356" y="1248085"/>
                  </a:cubicBezTo>
                  <a:cubicBezTo>
                    <a:pt x="2511356" y="1226498"/>
                    <a:pt x="2528851" y="1208998"/>
                    <a:pt x="2550439" y="1208998"/>
                  </a:cubicBezTo>
                  <a:close/>
                  <a:moveTo>
                    <a:pt x="1419546" y="1208998"/>
                  </a:moveTo>
                  <a:cubicBezTo>
                    <a:pt x="1441132" y="1208998"/>
                    <a:pt x="1458634" y="1226498"/>
                    <a:pt x="1458634" y="1248085"/>
                  </a:cubicBezTo>
                  <a:cubicBezTo>
                    <a:pt x="1458634" y="1269672"/>
                    <a:pt x="1441132" y="1287173"/>
                    <a:pt x="1419546" y="1287173"/>
                  </a:cubicBezTo>
                  <a:cubicBezTo>
                    <a:pt x="1397954" y="1287173"/>
                    <a:pt x="1380453" y="1269672"/>
                    <a:pt x="1380453" y="1248085"/>
                  </a:cubicBezTo>
                  <a:cubicBezTo>
                    <a:pt x="1380453" y="1226498"/>
                    <a:pt x="1397954" y="1208998"/>
                    <a:pt x="1419546" y="1208998"/>
                  </a:cubicBezTo>
                  <a:close/>
                  <a:moveTo>
                    <a:pt x="1329634" y="1208998"/>
                  </a:moveTo>
                  <a:cubicBezTo>
                    <a:pt x="1351222" y="1208998"/>
                    <a:pt x="1368722" y="1226498"/>
                    <a:pt x="1368722" y="1248085"/>
                  </a:cubicBezTo>
                  <a:cubicBezTo>
                    <a:pt x="1368722" y="1269672"/>
                    <a:pt x="1351222" y="1287173"/>
                    <a:pt x="1329634" y="1287173"/>
                  </a:cubicBezTo>
                  <a:cubicBezTo>
                    <a:pt x="1308050" y="1287173"/>
                    <a:pt x="1290553" y="1269672"/>
                    <a:pt x="1290553" y="1248085"/>
                  </a:cubicBezTo>
                  <a:cubicBezTo>
                    <a:pt x="1290553" y="1226498"/>
                    <a:pt x="1308050" y="1208998"/>
                    <a:pt x="1329634" y="1208998"/>
                  </a:cubicBezTo>
                  <a:close/>
                  <a:moveTo>
                    <a:pt x="1232640" y="1208998"/>
                  </a:moveTo>
                  <a:cubicBezTo>
                    <a:pt x="1254222" y="1208998"/>
                    <a:pt x="1271716" y="1226498"/>
                    <a:pt x="1271716" y="1248085"/>
                  </a:cubicBezTo>
                  <a:cubicBezTo>
                    <a:pt x="1271716" y="1269672"/>
                    <a:pt x="1254222" y="1287173"/>
                    <a:pt x="1232640" y="1287173"/>
                  </a:cubicBezTo>
                  <a:cubicBezTo>
                    <a:pt x="1211049" y="1287173"/>
                    <a:pt x="1193553" y="1269672"/>
                    <a:pt x="1193553" y="1248085"/>
                  </a:cubicBezTo>
                  <a:cubicBezTo>
                    <a:pt x="1193553" y="1226498"/>
                    <a:pt x="1211049" y="1208998"/>
                    <a:pt x="1232640" y="1208998"/>
                  </a:cubicBezTo>
                  <a:close/>
                  <a:moveTo>
                    <a:pt x="1142726" y="1208998"/>
                  </a:moveTo>
                  <a:cubicBezTo>
                    <a:pt x="1164318" y="1208998"/>
                    <a:pt x="1181817" y="1226498"/>
                    <a:pt x="1181817" y="1248085"/>
                  </a:cubicBezTo>
                  <a:cubicBezTo>
                    <a:pt x="1181817" y="1269672"/>
                    <a:pt x="1164318" y="1287173"/>
                    <a:pt x="1142726" y="1287173"/>
                  </a:cubicBezTo>
                  <a:cubicBezTo>
                    <a:pt x="1121134" y="1287173"/>
                    <a:pt x="1103630" y="1269672"/>
                    <a:pt x="1103630" y="1248085"/>
                  </a:cubicBezTo>
                  <a:cubicBezTo>
                    <a:pt x="1103630" y="1226498"/>
                    <a:pt x="1121134" y="1208998"/>
                    <a:pt x="1142726" y="1208998"/>
                  </a:cubicBezTo>
                  <a:close/>
                  <a:moveTo>
                    <a:pt x="1045706" y="1208998"/>
                  </a:moveTo>
                  <a:cubicBezTo>
                    <a:pt x="1067291" y="1208998"/>
                    <a:pt x="1084795" y="1226498"/>
                    <a:pt x="1084795" y="1248085"/>
                  </a:cubicBezTo>
                  <a:cubicBezTo>
                    <a:pt x="1084795" y="1269672"/>
                    <a:pt x="1067291" y="1287173"/>
                    <a:pt x="1045706" y="1287173"/>
                  </a:cubicBezTo>
                  <a:cubicBezTo>
                    <a:pt x="1024121" y="1287173"/>
                    <a:pt x="1006623" y="1269672"/>
                    <a:pt x="1006623" y="1248085"/>
                  </a:cubicBezTo>
                  <a:cubicBezTo>
                    <a:pt x="1006623" y="1226498"/>
                    <a:pt x="1024121" y="1208998"/>
                    <a:pt x="1045706" y="1208998"/>
                  </a:cubicBezTo>
                  <a:close/>
                  <a:moveTo>
                    <a:pt x="951076" y="1208998"/>
                  </a:moveTo>
                  <a:cubicBezTo>
                    <a:pt x="972661" y="1208998"/>
                    <a:pt x="990159" y="1226498"/>
                    <a:pt x="990159" y="1248085"/>
                  </a:cubicBezTo>
                  <a:cubicBezTo>
                    <a:pt x="990159" y="1269672"/>
                    <a:pt x="972661" y="1287173"/>
                    <a:pt x="951076" y="1287173"/>
                  </a:cubicBezTo>
                  <a:cubicBezTo>
                    <a:pt x="929492" y="1287173"/>
                    <a:pt x="911993" y="1269672"/>
                    <a:pt x="911993" y="1248085"/>
                  </a:cubicBezTo>
                  <a:cubicBezTo>
                    <a:pt x="911993" y="1226498"/>
                    <a:pt x="929492" y="1208998"/>
                    <a:pt x="951076" y="1208998"/>
                  </a:cubicBezTo>
                  <a:close/>
                  <a:moveTo>
                    <a:pt x="856447" y="1208998"/>
                  </a:moveTo>
                  <a:cubicBezTo>
                    <a:pt x="878032" y="1208998"/>
                    <a:pt x="895530" y="1226498"/>
                    <a:pt x="895530" y="1248085"/>
                  </a:cubicBezTo>
                  <a:cubicBezTo>
                    <a:pt x="895530" y="1269672"/>
                    <a:pt x="878032" y="1287173"/>
                    <a:pt x="856447" y="1287173"/>
                  </a:cubicBezTo>
                  <a:cubicBezTo>
                    <a:pt x="834863" y="1287173"/>
                    <a:pt x="817365" y="1269672"/>
                    <a:pt x="817365" y="1248085"/>
                  </a:cubicBezTo>
                  <a:cubicBezTo>
                    <a:pt x="817365" y="1226498"/>
                    <a:pt x="834863" y="1208998"/>
                    <a:pt x="856447" y="1208998"/>
                  </a:cubicBezTo>
                  <a:close/>
                  <a:moveTo>
                    <a:pt x="764185" y="1208998"/>
                  </a:moveTo>
                  <a:cubicBezTo>
                    <a:pt x="785769" y="1208998"/>
                    <a:pt x="803268" y="1226498"/>
                    <a:pt x="803268" y="1248085"/>
                  </a:cubicBezTo>
                  <a:cubicBezTo>
                    <a:pt x="803268" y="1269672"/>
                    <a:pt x="785769" y="1287173"/>
                    <a:pt x="764185" y="1287173"/>
                  </a:cubicBezTo>
                  <a:cubicBezTo>
                    <a:pt x="742593" y="1287173"/>
                    <a:pt x="725101" y="1269672"/>
                    <a:pt x="725101" y="1248085"/>
                  </a:cubicBezTo>
                  <a:cubicBezTo>
                    <a:pt x="725101" y="1226498"/>
                    <a:pt x="742593" y="1208998"/>
                    <a:pt x="764185" y="1208998"/>
                  </a:cubicBezTo>
                  <a:close/>
                  <a:moveTo>
                    <a:pt x="669534" y="1208998"/>
                  </a:moveTo>
                  <a:cubicBezTo>
                    <a:pt x="691139" y="1208998"/>
                    <a:pt x="708638" y="1226498"/>
                    <a:pt x="708638" y="1248085"/>
                  </a:cubicBezTo>
                  <a:cubicBezTo>
                    <a:pt x="708638" y="1269672"/>
                    <a:pt x="691139" y="1287173"/>
                    <a:pt x="669534" y="1287173"/>
                  </a:cubicBezTo>
                  <a:cubicBezTo>
                    <a:pt x="647964" y="1287173"/>
                    <a:pt x="630460" y="1269672"/>
                    <a:pt x="630460" y="1248085"/>
                  </a:cubicBezTo>
                  <a:cubicBezTo>
                    <a:pt x="630460" y="1226498"/>
                    <a:pt x="647964" y="1208998"/>
                    <a:pt x="669534" y="1208998"/>
                  </a:cubicBezTo>
                  <a:close/>
                  <a:moveTo>
                    <a:pt x="577261" y="1208998"/>
                  </a:moveTo>
                  <a:cubicBezTo>
                    <a:pt x="598853" y="1208998"/>
                    <a:pt x="616357" y="1226498"/>
                    <a:pt x="616357" y="1248085"/>
                  </a:cubicBezTo>
                  <a:cubicBezTo>
                    <a:pt x="616357" y="1269672"/>
                    <a:pt x="598853" y="1287173"/>
                    <a:pt x="577261" y="1287173"/>
                  </a:cubicBezTo>
                  <a:cubicBezTo>
                    <a:pt x="555668" y="1287173"/>
                    <a:pt x="538164" y="1269672"/>
                    <a:pt x="538164" y="1248085"/>
                  </a:cubicBezTo>
                  <a:cubicBezTo>
                    <a:pt x="538164" y="1226498"/>
                    <a:pt x="555668" y="1208998"/>
                    <a:pt x="577261" y="1208998"/>
                  </a:cubicBezTo>
                  <a:close/>
                  <a:moveTo>
                    <a:pt x="484976" y="1208998"/>
                  </a:moveTo>
                  <a:cubicBezTo>
                    <a:pt x="506562" y="1208998"/>
                    <a:pt x="524060" y="1226498"/>
                    <a:pt x="524060" y="1248085"/>
                  </a:cubicBezTo>
                  <a:cubicBezTo>
                    <a:pt x="524060" y="1269672"/>
                    <a:pt x="506562" y="1287173"/>
                    <a:pt x="484976" y="1287173"/>
                  </a:cubicBezTo>
                  <a:cubicBezTo>
                    <a:pt x="463381" y="1287173"/>
                    <a:pt x="445900" y="1269672"/>
                    <a:pt x="445900" y="1248085"/>
                  </a:cubicBezTo>
                  <a:cubicBezTo>
                    <a:pt x="445900" y="1226498"/>
                    <a:pt x="463381" y="1208998"/>
                    <a:pt x="484976" y="1208998"/>
                  </a:cubicBezTo>
                  <a:close/>
                  <a:moveTo>
                    <a:pt x="390329" y="1208998"/>
                  </a:moveTo>
                  <a:cubicBezTo>
                    <a:pt x="411922" y="1208998"/>
                    <a:pt x="429427" y="1226498"/>
                    <a:pt x="429427" y="1248085"/>
                  </a:cubicBezTo>
                  <a:cubicBezTo>
                    <a:pt x="429427" y="1269672"/>
                    <a:pt x="411922" y="1287173"/>
                    <a:pt x="390329" y="1287173"/>
                  </a:cubicBezTo>
                  <a:cubicBezTo>
                    <a:pt x="368757" y="1287173"/>
                    <a:pt x="351257" y="1269672"/>
                    <a:pt x="351257" y="1248085"/>
                  </a:cubicBezTo>
                  <a:cubicBezTo>
                    <a:pt x="351257" y="1226498"/>
                    <a:pt x="368757" y="1208998"/>
                    <a:pt x="390329" y="1208998"/>
                  </a:cubicBezTo>
                  <a:close/>
                  <a:moveTo>
                    <a:pt x="298060" y="1208998"/>
                  </a:moveTo>
                  <a:cubicBezTo>
                    <a:pt x="319643" y="1208998"/>
                    <a:pt x="337156" y="1226498"/>
                    <a:pt x="337156" y="1248085"/>
                  </a:cubicBezTo>
                  <a:cubicBezTo>
                    <a:pt x="337156" y="1269672"/>
                    <a:pt x="319643" y="1287173"/>
                    <a:pt x="298060" y="1287173"/>
                  </a:cubicBezTo>
                  <a:cubicBezTo>
                    <a:pt x="276469" y="1287173"/>
                    <a:pt x="258971" y="1269672"/>
                    <a:pt x="258971" y="1248085"/>
                  </a:cubicBezTo>
                  <a:cubicBezTo>
                    <a:pt x="258971" y="1226498"/>
                    <a:pt x="276469" y="1208998"/>
                    <a:pt x="298060" y="1208998"/>
                  </a:cubicBezTo>
                  <a:close/>
                  <a:moveTo>
                    <a:pt x="203415" y="1208998"/>
                  </a:moveTo>
                  <a:cubicBezTo>
                    <a:pt x="225006" y="1208998"/>
                    <a:pt x="242504" y="1226498"/>
                    <a:pt x="242504" y="1248085"/>
                  </a:cubicBezTo>
                  <a:cubicBezTo>
                    <a:pt x="242504" y="1269672"/>
                    <a:pt x="225006" y="1287173"/>
                    <a:pt x="203415" y="1287173"/>
                  </a:cubicBezTo>
                  <a:cubicBezTo>
                    <a:pt x="181830" y="1287173"/>
                    <a:pt x="164330" y="1269672"/>
                    <a:pt x="164330" y="1248085"/>
                  </a:cubicBezTo>
                  <a:cubicBezTo>
                    <a:pt x="164330" y="1226498"/>
                    <a:pt x="181830" y="1208998"/>
                    <a:pt x="203415" y="1208998"/>
                  </a:cubicBezTo>
                  <a:close/>
                  <a:moveTo>
                    <a:pt x="111142" y="1208998"/>
                  </a:moveTo>
                  <a:cubicBezTo>
                    <a:pt x="132728" y="1208998"/>
                    <a:pt x="150229" y="1226498"/>
                    <a:pt x="150229" y="1248085"/>
                  </a:cubicBezTo>
                  <a:cubicBezTo>
                    <a:pt x="150229" y="1269672"/>
                    <a:pt x="132728" y="1287173"/>
                    <a:pt x="111142" y="1287173"/>
                  </a:cubicBezTo>
                  <a:cubicBezTo>
                    <a:pt x="89555" y="1287173"/>
                    <a:pt x="72056" y="1269672"/>
                    <a:pt x="72056" y="1248085"/>
                  </a:cubicBezTo>
                  <a:cubicBezTo>
                    <a:pt x="72056" y="1226498"/>
                    <a:pt x="89555" y="1208998"/>
                    <a:pt x="111142" y="1208998"/>
                  </a:cubicBezTo>
                  <a:close/>
                  <a:moveTo>
                    <a:pt x="3746476" y="1129380"/>
                  </a:moveTo>
                  <a:lnTo>
                    <a:pt x="3771318" y="1197252"/>
                  </a:lnTo>
                  <a:lnTo>
                    <a:pt x="3771293" y="1197263"/>
                  </a:lnTo>
                  <a:cubicBezTo>
                    <a:pt x="3749705" y="1197263"/>
                    <a:pt x="3732205" y="1179775"/>
                    <a:pt x="3732205" y="1158188"/>
                  </a:cubicBezTo>
                  <a:cubicBezTo>
                    <a:pt x="3732205" y="1147394"/>
                    <a:pt x="3736580" y="1137623"/>
                    <a:pt x="3743654" y="1130550"/>
                  </a:cubicBezTo>
                  <a:close/>
                  <a:moveTo>
                    <a:pt x="577266" y="1119103"/>
                  </a:moveTo>
                  <a:cubicBezTo>
                    <a:pt x="598858" y="1119103"/>
                    <a:pt x="616362" y="1136603"/>
                    <a:pt x="616362" y="1158190"/>
                  </a:cubicBezTo>
                  <a:cubicBezTo>
                    <a:pt x="616362" y="1179777"/>
                    <a:pt x="598858" y="1197265"/>
                    <a:pt x="577266" y="1197265"/>
                  </a:cubicBezTo>
                  <a:cubicBezTo>
                    <a:pt x="555673" y="1197265"/>
                    <a:pt x="538168" y="1179777"/>
                    <a:pt x="538168" y="1158190"/>
                  </a:cubicBezTo>
                  <a:cubicBezTo>
                    <a:pt x="538168" y="1136603"/>
                    <a:pt x="555673" y="1119103"/>
                    <a:pt x="577266" y="1119103"/>
                  </a:cubicBezTo>
                  <a:close/>
                  <a:moveTo>
                    <a:pt x="484978" y="1119103"/>
                  </a:moveTo>
                  <a:cubicBezTo>
                    <a:pt x="506566" y="1119103"/>
                    <a:pt x="524065" y="1136603"/>
                    <a:pt x="524065" y="1158190"/>
                  </a:cubicBezTo>
                  <a:cubicBezTo>
                    <a:pt x="524065" y="1179777"/>
                    <a:pt x="506566" y="1197265"/>
                    <a:pt x="484978" y="1197265"/>
                  </a:cubicBezTo>
                  <a:cubicBezTo>
                    <a:pt x="463384" y="1197265"/>
                    <a:pt x="445905" y="1179777"/>
                    <a:pt x="445905" y="1158190"/>
                  </a:cubicBezTo>
                  <a:cubicBezTo>
                    <a:pt x="445905" y="1136603"/>
                    <a:pt x="463384" y="1119103"/>
                    <a:pt x="484978" y="1119103"/>
                  </a:cubicBezTo>
                  <a:close/>
                  <a:moveTo>
                    <a:pt x="390329" y="1119103"/>
                  </a:moveTo>
                  <a:cubicBezTo>
                    <a:pt x="411922" y="1119103"/>
                    <a:pt x="429432" y="1136603"/>
                    <a:pt x="429432" y="1158190"/>
                  </a:cubicBezTo>
                  <a:cubicBezTo>
                    <a:pt x="429432" y="1179777"/>
                    <a:pt x="411922" y="1197265"/>
                    <a:pt x="390329" y="1197265"/>
                  </a:cubicBezTo>
                  <a:cubicBezTo>
                    <a:pt x="368763" y="1197265"/>
                    <a:pt x="351262" y="1179777"/>
                    <a:pt x="351262" y="1158190"/>
                  </a:cubicBezTo>
                  <a:cubicBezTo>
                    <a:pt x="351262" y="1136603"/>
                    <a:pt x="368763" y="1119103"/>
                    <a:pt x="390329" y="1119103"/>
                  </a:cubicBezTo>
                  <a:close/>
                  <a:moveTo>
                    <a:pt x="298063" y="1119103"/>
                  </a:moveTo>
                  <a:cubicBezTo>
                    <a:pt x="319646" y="1119103"/>
                    <a:pt x="337159" y="1136603"/>
                    <a:pt x="337159" y="1158190"/>
                  </a:cubicBezTo>
                  <a:cubicBezTo>
                    <a:pt x="337159" y="1179777"/>
                    <a:pt x="319646" y="1197265"/>
                    <a:pt x="298063" y="1197265"/>
                  </a:cubicBezTo>
                  <a:cubicBezTo>
                    <a:pt x="276475" y="1197265"/>
                    <a:pt x="258974" y="1179777"/>
                    <a:pt x="258974" y="1158190"/>
                  </a:cubicBezTo>
                  <a:cubicBezTo>
                    <a:pt x="258974" y="1136603"/>
                    <a:pt x="276475" y="1119103"/>
                    <a:pt x="298063" y="1119103"/>
                  </a:cubicBezTo>
                  <a:close/>
                  <a:moveTo>
                    <a:pt x="203418" y="1119103"/>
                  </a:moveTo>
                  <a:cubicBezTo>
                    <a:pt x="225008" y="1119103"/>
                    <a:pt x="242508" y="1136603"/>
                    <a:pt x="242508" y="1158190"/>
                  </a:cubicBezTo>
                  <a:cubicBezTo>
                    <a:pt x="242508" y="1179777"/>
                    <a:pt x="225008" y="1197265"/>
                    <a:pt x="203418" y="1197265"/>
                  </a:cubicBezTo>
                  <a:cubicBezTo>
                    <a:pt x="181832" y="1197265"/>
                    <a:pt x="164333" y="1179777"/>
                    <a:pt x="164333" y="1158190"/>
                  </a:cubicBezTo>
                  <a:cubicBezTo>
                    <a:pt x="164333" y="1136603"/>
                    <a:pt x="181832" y="1119103"/>
                    <a:pt x="203418" y="1119103"/>
                  </a:cubicBezTo>
                  <a:close/>
                  <a:moveTo>
                    <a:pt x="3679018" y="1119102"/>
                  </a:moveTo>
                  <a:cubicBezTo>
                    <a:pt x="3700605" y="1119102"/>
                    <a:pt x="3718105" y="1136601"/>
                    <a:pt x="3718105" y="1158188"/>
                  </a:cubicBezTo>
                  <a:cubicBezTo>
                    <a:pt x="3718105" y="1179775"/>
                    <a:pt x="3700605" y="1197263"/>
                    <a:pt x="3679018" y="1197263"/>
                  </a:cubicBezTo>
                  <a:cubicBezTo>
                    <a:pt x="3657431" y="1197263"/>
                    <a:pt x="3639931" y="1179775"/>
                    <a:pt x="3639931" y="1158188"/>
                  </a:cubicBezTo>
                  <a:cubicBezTo>
                    <a:pt x="3639931" y="1136601"/>
                    <a:pt x="3657431" y="1119102"/>
                    <a:pt x="3679018" y="1119102"/>
                  </a:cubicBezTo>
                  <a:close/>
                  <a:moveTo>
                    <a:pt x="3584377" y="1119102"/>
                  </a:moveTo>
                  <a:cubicBezTo>
                    <a:pt x="3605964" y="1119102"/>
                    <a:pt x="3623463" y="1136601"/>
                    <a:pt x="3623463" y="1158188"/>
                  </a:cubicBezTo>
                  <a:cubicBezTo>
                    <a:pt x="3623463" y="1179775"/>
                    <a:pt x="3605964" y="1197263"/>
                    <a:pt x="3584377" y="1197263"/>
                  </a:cubicBezTo>
                  <a:cubicBezTo>
                    <a:pt x="3562789" y="1197263"/>
                    <a:pt x="3545289" y="1179775"/>
                    <a:pt x="3545289" y="1158188"/>
                  </a:cubicBezTo>
                  <a:cubicBezTo>
                    <a:pt x="3545289" y="1136601"/>
                    <a:pt x="3562789" y="1119102"/>
                    <a:pt x="3584377" y="1119102"/>
                  </a:cubicBezTo>
                  <a:close/>
                  <a:moveTo>
                    <a:pt x="3489737" y="1119102"/>
                  </a:moveTo>
                  <a:cubicBezTo>
                    <a:pt x="3511324" y="1119102"/>
                    <a:pt x="3528823" y="1136601"/>
                    <a:pt x="3528823" y="1158188"/>
                  </a:cubicBezTo>
                  <a:cubicBezTo>
                    <a:pt x="3528823" y="1179775"/>
                    <a:pt x="3511324" y="1197263"/>
                    <a:pt x="3489737" y="1197263"/>
                  </a:cubicBezTo>
                  <a:cubicBezTo>
                    <a:pt x="3468149" y="1197263"/>
                    <a:pt x="3450649" y="1179775"/>
                    <a:pt x="3450649" y="1158188"/>
                  </a:cubicBezTo>
                  <a:cubicBezTo>
                    <a:pt x="3450649" y="1136601"/>
                    <a:pt x="3468149" y="1119102"/>
                    <a:pt x="3489737" y="1119102"/>
                  </a:cubicBezTo>
                  <a:close/>
                  <a:moveTo>
                    <a:pt x="3392731" y="1119102"/>
                  </a:moveTo>
                  <a:cubicBezTo>
                    <a:pt x="3414319" y="1119102"/>
                    <a:pt x="3431819" y="1136601"/>
                    <a:pt x="3431819" y="1158188"/>
                  </a:cubicBezTo>
                  <a:cubicBezTo>
                    <a:pt x="3431819" y="1179775"/>
                    <a:pt x="3414319" y="1197263"/>
                    <a:pt x="3392731" y="1197263"/>
                  </a:cubicBezTo>
                  <a:cubicBezTo>
                    <a:pt x="3371144" y="1197263"/>
                    <a:pt x="3353644" y="1179775"/>
                    <a:pt x="3353644" y="1158188"/>
                  </a:cubicBezTo>
                  <a:cubicBezTo>
                    <a:pt x="3353644" y="1136601"/>
                    <a:pt x="3371144" y="1119102"/>
                    <a:pt x="3392731" y="1119102"/>
                  </a:cubicBezTo>
                  <a:close/>
                  <a:moveTo>
                    <a:pt x="3300457" y="1119102"/>
                  </a:moveTo>
                  <a:cubicBezTo>
                    <a:pt x="3322044" y="1119102"/>
                    <a:pt x="3339544" y="1136601"/>
                    <a:pt x="3339544" y="1158188"/>
                  </a:cubicBezTo>
                  <a:cubicBezTo>
                    <a:pt x="3339544" y="1179775"/>
                    <a:pt x="3322044" y="1197263"/>
                    <a:pt x="3300457" y="1197263"/>
                  </a:cubicBezTo>
                  <a:cubicBezTo>
                    <a:pt x="3278869" y="1197263"/>
                    <a:pt x="3261369" y="1179775"/>
                    <a:pt x="3261369" y="1158188"/>
                  </a:cubicBezTo>
                  <a:cubicBezTo>
                    <a:pt x="3261369" y="1136601"/>
                    <a:pt x="3278869" y="1119102"/>
                    <a:pt x="3300457" y="1119102"/>
                  </a:cubicBezTo>
                  <a:close/>
                  <a:moveTo>
                    <a:pt x="3205817" y="1119102"/>
                  </a:moveTo>
                  <a:cubicBezTo>
                    <a:pt x="3227404" y="1119102"/>
                    <a:pt x="3244904" y="1136601"/>
                    <a:pt x="3244904" y="1158188"/>
                  </a:cubicBezTo>
                  <a:cubicBezTo>
                    <a:pt x="3244904" y="1179775"/>
                    <a:pt x="3227404" y="1197263"/>
                    <a:pt x="3205817" y="1197263"/>
                  </a:cubicBezTo>
                  <a:cubicBezTo>
                    <a:pt x="3184229" y="1197263"/>
                    <a:pt x="3166729" y="1179775"/>
                    <a:pt x="3166729" y="1158188"/>
                  </a:cubicBezTo>
                  <a:cubicBezTo>
                    <a:pt x="3166729" y="1136601"/>
                    <a:pt x="3184229" y="1119102"/>
                    <a:pt x="3205817" y="1119102"/>
                  </a:cubicBezTo>
                  <a:close/>
                  <a:moveTo>
                    <a:pt x="3018902" y="1119102"/>
                  </a:moveTo>
                  <a:cubicBezTo>
                    <a:pt x="3040489" y="1119102"/>
                    <a:pt x="3057989" y="1136601"/>
                    <a:pt x="3057989" y="1158188"/>
                  </a:cubicBezTo>
                  <a:cubicBezTo>
                    <a:pt x="3057989" y="1179775"/>
                    <a:pt x="3040489" y="1197263"/>
                    <a:pt x="3018902" y="1197263"/>
                  </a:cubicBezTo>
                  <a:cubicBezTo>
                    <a:pt x="2997315" y="1197263"/>
                    <a:pt x="2979815" y="1179775"/>
                    <a:pt x="2979815" y="1158188"/>
                  </a:cubicBezTo>
                  <a:cubicBezTo>
                    <a:pt x="2979815" y="1136601"/>
                    <a:pt x="2997315" y="1119102"/>
                    <a:pt x="3018902" y="1119102"/>
                  </a:cubicBezTo>
                  <a:close/>
                  <a:moveTo>
                    <a:pt x="2924263" y="1119102"/>
                  </a:moveTo>
                  <a:cubicBezTo>
                    <a:pt x="2945850" y="1119102"/>
                    <a:pt x="2963349" y="1136601"/>
                    <a:pt x="2963349" y="1158188"/>
                  </a:cubicBezTo>
                  <a:cubicBezTo>
                    <a:pt x="2963349" y="1179775"/>
                    <a:pt x="2945850" y="1197263"/>
                    <a:pt x="2924263" y="1197263"/>
                  </a:cubicBezTo>
                  <a:cubicBezTo>
                    <a:pt x="2902675" y="1197263"/>
                    <a:pt x="2885175" y="1179775"/>
                    <a:pt x="2885175" y="1158188"/>
                  </a:cubicBezTo>
                  <a:cubicBezTo>
                    <a:pt x="2885175" y="1136601"/>
                    <a:pt x="2902675" y="1119102"/>
                    <a:pt x="2924263" y="1119102"/>
                  </a:cubicBezTo>
                  <a:close/>
                  <a:moveTo>
                    <a:pt x="2831988" y="1119102"/>
                  </a:moveTo>
                  <a:cubicBezTo>
                    <a:pt x="2853575" y="1119102"/>
                    <a:pt x="2871075" y="1136601"/>
                    <a:pt x="2871075" y="1158188"/>
                  </a:cubicBezTo>
                  <a:cubicBezTo>
                    <a:pt x="2871075" y="1179775"/>
                    <a:pt x="2853575" y="1197263"/>
                    <a:pt x="2831988" y="1197263"/>
                  </a:cubicBezTo>
                  <a:cubicBezTo>
                    <a:pt x="2810401" y="1197263"/>
                    <a:pt x="2792901" y="1179775"/>
                    <a:pt x="2792901" y="1158188"/>
                  </a:cubicBezTo>
                  <a:cubicBezTo>
                    <a:pt x="2792901" y="1136601"/>
                    <a:pt x="2810401" y="1119102"/>
                    <a:pt x="2831988" y="1119102"/>
                  </a:cubicBezTo>
                  <a:close/>
                  <a:moveTo>
                    <a:pt x="2737367" y="1119102"/>
                  </a:moveTo>
                  <a:cubicBezTo>
                    <a:pt x="2758935" y="1119102"/>
                    <a:pt x="2776435" y="1136601"/>
                    <a:pt x="2776435" y="1158188"/>
                  </a:cubicBezTo>
                  <a:cubicBezTo>
                    <a:pt x="2776435" y="1179775"/>
                    <a:pt x="2758935" y="1197263"/>
                    <a:pt x="2737367" y="1197263"/>
                  </a:cubicBezTo>
                  <a:cubicBezTo>
                    <a:pt x="2715775" y="1197263"/>
                    <a:pt x="2698271" y="1179775"/>
                    <a:pt x="2698271" y="1158188"/>
                  </a:cubicBezTo>
                  <a:cubicBezTo>
                    <a:pt x="2698271" y="1136601"/>
                    <a:pt x="2715775" y="1119102"/>
                    <a:pt x="2737367" y="1119102"/>
                  </a:cubicBezTo>
                  <a:close/>
                  <a:moveTo>
                    <a:pt x="2645076" y="1119102"/>
                  </a:moveTo>
                  <a:cubicBezTo>
                    <a:pt x="2666663" y="1119102"/>
                    <a:pt x="2684167" y="1136601"/>
                    <a:pt x="2684167" y="1158188"/>
                  </a:cubicBezTo>
                  <a:cubicBezTo>
                    <a:pt x="2684167" y="1179775"/>
                    <a:pt x="2666663" y="1197263"/>
                    <a:pt x="2645076" y="1197263"/>
                  </a:cubicBezTo>
                  <a:cubicBezTo>
                    <a:pt x="2623490" y="1197263"/>
                    <a:pt x="2605987" y="1179775"/>
                    <a:pt x="2605987" y="1158188"/>
                  </a:cubicBezTo>
                  <a:cubicBezTo>
                    <a:pt x="2605987" y="1136601"/>
                    <a:pt x="2623490" y="1119102"/>
                    <a:pt x="2645076" y="1119102"/>
                  </a:cubicBezTo>
                  <a:close/>
                  <a:moveTo>
                    <a:pt x="2550439" y="1119102"/>
                  </a:moveTo>
                  <a:cubicBezTo>
                    <a:pt x="2572024" y="1119102"/>
                    <a:pt x="2589523" y="1136601"/>
                    <a:pt x="2589523" y="1158188"/>
                  </a:cubicBezTo>
                  <a:cubicBezTo>
                    <a:pt x="2589523" y="1179775"/>
                    <a:pt x="2572024" y="1197263"/>
                    <a:pt x="2550439" y="1197263"/>
                  </a:cubicBezTo>
                  <a:cubicBezTo>
                    <a:pt x="2528851" y="1197263"/>
                    <a:pt x="2511357" y="1179775"/>
                    <a:pt x="2511357" y="1158188"/>
                  </a:cubicBezTo>
                  <a:cubicBezTo>
                    <a:pt x="2511357" y="1136601"/>
                    <a:pt x="2528851" y="1119102"/>
                    <a:pt x="2550439" y="1119102"/>
                  </a:cubicBezTo>
                  <a:close/>
                  <a:moveTo>
                    <a:pt x="2458167" y="1119102"/>
                  </a:moveTo>
                  <a:cubicBezTo>
                    <a:pt x="2479755" y="1119102"/>
                    <a:pt x="2497254" y="1136601"/>
                    <a:pt x="2497254" y="1158188"/>
                  </a:cubicBezTo>
                  <a:cubicBezTo>
                    <a:pt x="2497254" y="1179775"/>
                    <a:pt x="2479755" y="1197263"/>
                    <a:pt x="2458167" y="1197263"/>
                  </a:cubicBezTo>
                  <a:cubicBezTo>
                    <a:pt x="2436589" y="1197263"/>
                    <a:pt x="2419085" y="1179775"/>
                    <a:pt x="2419085" y="1158188"/>
                  </a:cubicBezTo>
                  <a:cubicBezTo>
                    <a:pt x="2419085" y="1136601"/>
                    <a:pt x="2436589" y="1119102"/>
                    <a:pt x="2458167" y="1119102"/>
                  </a:cubicBezTo>
                  <a:close/>
                  <a:moveTo>
                    <a:pt x="1419551" y="1119102"/>
                  </a:moveTo>
                  <a:cubicBezTo>
                    <a:pt x="1441137" y="1119102"/>
                    <a:pt x="1458638" y="1136601"/>
                    <a:pt x="1458638" y="1158188"/>
                  </a:cubicBezTo>
                  <a:cubicBezTo>
                    <a:pt x="1458638" y="1179775"/>
                    <a:pt x="1441137" y="1197263"/>
                    <a:pt x="1419551" y="1197263"/>
                  </a:cubicBezTo>
                  <a:cubicBezTo>
                    <a:pt x="1397958" y="1197263"/>
                    <a:pt x="1380457" y="1179775"/>
                    <a:pt x="1380457" y="1158188"/>
                  </a:cubicBezTo>
                  <a:cubicBezTo>
                    <a:pt x="1380457" y="1136601"/>
                    <a:pt x="1397958" y="1119102"/>
                    <a:pt x="1419551" y="1119102"/>
                  </a:cubicBezTo>
                  <a:close/>
                  <a:moveTo>
                    <a:pt x="1329639" y="1119102"/>
                  </a:moveTo>
                  <a:cubicBezTo>
                    <a:pt x="1351226" y="1119102"/>
                    <a:pt x="1368728" y="1136601"/>
                    <a:pt x="1368728" y="1158188"/>
                  </a:cubicBezTo>
                  <a:cubicBezTo>
                    <a:pt x="1368728" y="1179775"/>
                    <a:pt x="1351226" y="1197263"/>
                    <a:pt x="1329639" y="1197263"/>
                  </a:cubicBezTo>
                  <a:cubicBezTo>
                    <a:pt x="1308055" y="1197263"/>
                    <a:pt x="1290557" y="1179775"/>
                    <a:pt x="1290557" y="1158188"/>
                  </a:cubicBezTo>
                  <a:cubicBezTo>
                    <a:pt x="1290557" y="1136601"/>
                    <a:pt x="1308055" y="1119102"/>
                    <a:pt x="1329639" y="1119102"/>
                  </a:cubicBezTo>
                  <a:close/>
                  <a:moveTo>
                    <a:pt x="1232644" y="1119102"/>
                  </a:moveTo>
                  <a:cubicBezTo>
                    <a:pt x="1254227" y="1119102"/>
                    <a:pt x="1271718" y="1136601"/>
                    <a:pt x="1271718" y="1158188"/>
                  </a:cubicBezTo>
                  <a:cubicBezTo>
                    <a:pt x="1271718" y="1179775"/>
                    <a:pt x="1254227" y="1197263"/>
                    <a:pt x="1232644" y="1197263"/>
                  </a:cubicBezTo>
                  <a:cubicBezTo>
                    <a:pt x="1211054" y="1197263"/>
                    <a:pt x="1193557" y="1179775"/>
                    <a:pt x="1193557" y="1158188"/>
                  </a:cubicBezTo>
                  <a:cubicBezTo>
                    <a:pt x="1193557" y="1136601"/>
                    <a:pt x="1211054" y="1119102"/>
                    <a:pt x="1232644" y="1119102"/>
                  </a:cubicBezTo>
                  <a:close/>
                  <a:moveTo>
                    <a:pt x="1142731" y="1119102"/>
                  </a:moveTo>
                  <a:cubicBezTo>
                    <a:pt x="1164323" y="1119102"/>
                    <a:pt x="1181822" y="1136601"/>
                    <a:pt x="1181822" y="1158188"/>
                  </a:cubicBezTo>
                  <a:cubicBezTo>
                    <a:pt x="1181822" y="1179775"/>
                    <a:pt x="1164323" y="1197263"/>
                    <a:pt x="1142731" y="1197263"/>
                  </a:cubicBezTo>
                  <a:cubicBezTo>
                    <a:pt x="1121139" y="1197263"/>
                    <a:pt x="1103634" y="1179775"/>
                    <a:pt x="1103634" y="1158188"/>
                  </a:cubicBezTo>
                  <a:cubicBezTo>
                    <a:pt x="1103634" y="1136601"/>
                    <a:pt x="1121139" y="1119102"/>
                    <a:pt x="1142731" y="1119102"/>
                  </a:cubicBezTo>
                  <a:close/>
                  <a:moveTo>
                    <a:pt x="1045709" y="1119102"/>
                  </a:moveTo>
                  <a:cubicBezTo>
                    <a:pt x="1067294" y="1119102"/>
                    <a:pt x="1084799" y="1136601"/>
                    <a:pt x="1084799" y="1158188"/>
                  </a:cubicBezTo>
                  <a:cubicBezTo>
                    <a:pt x="1084799" y="1179775"/>
                    <a:pt x="1067294" y="1197263"/>
                    <a:pt x="1045709" y="1197263"/>
                  </a:cubicBezTo>
                  <a:cubicBezTo>
                    <a:pt x="1024126" y="1197263"/>
                    <a:pt x="1006627" y="1179775"/>
                    <a:pt x="1006627" y="1158188"/>
                  </a:cubicBezTo>
                  <a:cubicBezTo>
                    <a:pt x="1006627" y="1136601"/>
                    <a:pt x="1024126" y="1119102"/>
                    <a:pt x="1045709" y="1119102"/>
                  </a:cubicBezTo>
                  <a:close/>
                  <a:moveTo>
                    <a:pt x="951081" y="1119102"/>
                  </a:moveTo>
                  <a:cubicBezTo>
                    <a:pt x="972665" y="1119102"/>
                    <a:pt x="990163" y="1136601"/>
                    <a:pt x="990163" y="1158188"/>
                  </a:cubicBezTo>
                  <a:cubicBezTo>
                    <a:pt x="990163" y="1179775"/>
                    <a:pt x="972665" y="1197263"/>
                    <a:pt x="951081" y="1197263"/>
                  </a:cubicBezTo>
                  <a:cubicBezTo>
                    <a:pt x="929496" y="1197263"/>
                    <a:pt x="911999" y="1179775"/>
                    <a:pt x="911999" y="1158188"/>
                  </a:cubicBezTo>
                  <a:cubicBezTo>
                    <a:pt x="911999" y="1136601"/>
                    <a:pt x="929496" y="1119102"/>
                    <a:pt x="951081" y="1119102"/>
                  </a:cubicBezTo>
                  <a:close/>
                  <a:moveTo>
                    <a:pt x="856453" y="1119102"/>
                  </a:moveTo>
                  <a:cubicBezTo>
                    <a:pt x="878037" y="1119102"/>
                    <a:pt x="895535" y="1136601"/>
                    <a:pt x="895535" y="1158188"/>
                  </a:cubicBezTo>
                  <a:cubicBezTo>
                    <a:pt x="895535" y="1179775"/>
                    <a:pt x="878037" y="1197263"/>
                    <a:pt x="856453" y="1197263"/>
                  </a:cubicBezTo>
                  <a:cubicBezTo>
                    <a:pt x="834868" y="1197263"/>
                    <a:pt x="817371" y="1179775"/>
                    <a:pt x="817371" y="1158188"/>
                  </a:cubicBezTo>
                  <a:cubicBezTo>
                    <a:pt x="817371" y="1136601"/>
                    <a:pt x="834868" y="1119102"/>
                    <a:pt x="856453" y="1119102"/>
                  </a:cubicBezTo>
                  <a:close/>
                  <a:moveTo>
                    <a:pt x="764190" y="1119102"/>
                  </a:moveTo>
                  <a:cubicBezTo>
                    <a:pt x="785775" y="1119102"/>
                    <a:pt x="803273" y="1136601"/>
                    <a:pt x="803273" y="1158188"/>
                  </a:cubicBezTo>
                  <a:cubicBezTo>
                    <a:pt x="803273" y="1179775"/>
                    <a:pt x="785775" y="1197263"/>
                    <a:pt x="764190" y="1197263"/>
                  </a:cubicBezTo>
                  <a:cubicBezTo>
                    <a:pt x="742599" y="1197263"/>
                    <a:pt x="725108" y="1179775"/>
                    <a:pt x="725108" y="1158188"/>
                  </a:cubicBezTo>
                  <a:cubicBezTo>
                    <a:pt x="725108" y="1136601"/>
                    <a:pt x="742599" y="1119102"/>
                    <a:pt x="764190" y="1119102"/>
                  </a:cubicBezTo>
                  <a:close/>
                  <a:moveTo>
                    <a:pt x="669546" y="1119102"/>
                  </a:moveTo>
                  <a:cubicBezTo>
                    <a:pt x="691146" y="1119102"/>
                    <a:pt x="708645" y="1136601"/>
                    <a:pt x="708645" y="1158188"/>
                  </a:cubicBezTo>
                  <a:cubicBezTo>
                    <a:pt x="708645" y="1179775"/>
                    <a:pt x="691146" y="1197263"/>
                    <a:pt x="669546" y="1197263"/>
                  </a:cubicBezTo>
                  <a:cubicBezTo>
                    <a:pt x="647970" y="1197263"/>
                    <a:pt x="630466" y="1179775"/>
                    <a:pt x="630466" y="1158188"/>
                  </a:cubicBezTo>
                  <a:cubicBezTo>
                    <a:pt x="630466" y="1136601"/>
                    <a:pt x="647970" y="1119102"/>
                    <a:pt x="669546" y="1119102"/>
                  </a:cubicBezTo>
                  <a:close/>
                  <a:moveTo>
                    <a:pt x="111145" y="1119102"/>
                  </a:moveTo>
                  <a:cubicBezTo>
                    <a:pt x="132732" y="1119102"/>
                    <a:pt x="150233" y="1136602"/>
                    <a:pt x="150233" y="1158188"/>
                  </a:cubicBezTo>
                  <a:cubicBezTo>
                    <a:pt x="150233" y="1179776"/>
                    <a:pt x="132732" y="1197263"/>
                    <a:pt x="111145" y="1197263"/>
                  </a:cubicBezTo>
                  <a:cubicBezTo>
                    <a:pt x="89558" y="1197263"/>
                    <a:pt x="72060" y="1179776"/>
                    <a:pt x="72060" y="1158188"/>
                  </a:cubicBezTo>
                  <a:cubicBezTo>
                    <a:pt x="72060" y="1136602"/>
                    <a:pt x="89558" y="1119102"/>
                    <a:pt x="111145" y="1119102"/>
                  </a:cubicBezTo>
                  <a:close/>
                  <a:moveTo>
                    <a:pt x="24845" y="1037379"/>
                  </a:moveTo>
                  <a:lnTo>
                    <a:pt x="44149" y="1045374"/>
                  </a:lnTo>
                  <a:cubicBezTo>
                    <a:pt x="51222" y="1052447"/>
                    <a:pt x="55597" y="1062219"/>
                    <a:pt x="55597" y="1073013"/>
                  </a:cubicBezTo>
                  <a:cubicBezTo>
                    <a:pt x="55597" y="1094599"/>
                    <a:pt x="38097" y="1112099"/>
                    <a:pt x="16510" y="1112099"/>
                  </a:cubicBezTo>
                  <a:lnTo>
                    <a:pt x="0" y="1105261"/>
                  </a:lnTo>
                  <a:close/>
                  <a:moveTo>
                    <a:pt x="3679017" y="1033926"/>
                  </a:moveTo>
                  <a:cubicBezTo>
                    <a:pt x="3700604" y="1033926"/>
                    <a:pt x="3718103" y="1051425"/>
                    <a:pt x="3718103" y="1073013"/>
                  </a:cubicBezTo>
                  <a:cubicBezTo>
                    <a:pt x="3718103" y="1094599"/>
                    <a:pt x="3700604" y="1112099"/>
                    <a:pt x="3679017" y="1112099"/>
                  </a:cubicBezTo>
                  <a:cubicBezTo>
                    <a:pt x="3657429" y="1112099"/>
                    <a:pt x="3639929" y="1094599"/>
                    <a:pt x="3639929" y="1073013"/>
                  </a:cubicBezTo>
                  <a:cubicBezTo>
                    <a:pt x="3639929" y="1051425"/>
                    <a:pt x="3657429" y="1033926"/>
                    <a:pt x="3679017" y="1033926"/>
                  </a:cubicBezTo>
                  <a:close/>
                  <a:moveTo>
                    <a:pt x="3584377" y="1033926"/>
                  </a:moveTo>
                  <a:cubicBezTo>
                    <a:pt x="3605964" y="1033926"/>
                    <a:pt x="3623463" y="1051425"/>
                    <a:pt x="3623463" y="1073013"/>
                  </a:cubicBezTo>
                  <a:cubicBezTo>
                    <a:pt x="3623463" y="1094599"/>
                    <a:pt x="3605964" y="1112099"/>
                    <a:pt x="3584377" y="1112099"/>
                  </a:cubicBezTo>
                  <a:cubicBezTo>
                    <a:pt x="3562789" y="1112099"/>
                    <a:pt x="3545289" y="1094599"/>
                    <a:pt x="3545289" y="1073013"/>
                  </a:cubicBezTo>
                  <a:cubicBezTo>
                    <a:pt x="3545289" y="1051425"/>
                    <a:pt x="3562789" y="1033926"/>
                    <a:pt x="3584377" y="1033926"/>
                  </a:cubicBezTo>
                  <a:close/>
                  <a:moveTo>
                    <a:pt x="3489737" y="1033926"/>
                  </a:moveTo>
                  <a:cubicBezTo>
                    <a:pt x="3511324" y="1033926"/>
                    <a:pt x="3528823" y="1051425"/>
                    <a:pt x="3528823" y="1073013"/>
                  </a:cubicBezTo>
                  <a:cubicBezTo>
                    <a:pt x="3528823" y="1094599"/>
                    <a:pt x="3511324" y="1112099"/>
                    <a:pt x="3489737" y="1112099"/>
                  </a:cubicBezTo>
                  <a:cubicBezTo>
                    <a:pt x="3468149" y="1112099"/>
                    <a:pt x="3450649" y="1094599"/>
                    <a:pt x="3450649" y="1073013"/>
                  </a:cubicBezTo>
                  <a:cubicBezTo>
                    <a:pt x="3450649" y="1051425"/>
                    <a:pt x="3468149" y="1033926"/>
                    <a:pt x="3489737" y="1033926"/>
                  </a:cubicBezTo>
                  <a:close/>
                  <a:moveTo>
                    <a:pt x="3392731" y="1033926"/>
                  </a:moveTo>
                  <a:cubicBezTo>
                    <a:pt x="3414319" y="1033926"/>
                    <a:pt x="3431819" y="1051425"/>
                    <a:pt x="3431819" y="1073013"/>
                  </a:cubicBezTo>
                  <a:cubicBezTo>
                    <a:pt x="3431819" y="1094599"/>
                    <a:pt x="3414319" y="1112099"/>
                    <a:pt x="3392731" y="1112099"/>
                  </a:cubicBezTo>
                  <a:cubicBezTo>
                    <a:pt x="3371144" y="1112099"/>
                    <a:pt x="3353644" y="1094599"/>
                    <a:pt x="3353644" y="1073013"/>
                  </a:cubicBezTo>
                  <a:cubicBezTo>
                    <a:pt x="3353644" y="1051425"/>
                    <a:pt x="3371144" y="1033926"/>
                    <a:pt x="3392731" y="1033926"/>
                  </a:cubicBezTo>
                  <a:close/>
                  <a:moveTo>
                    <a:pt x="3300455" y="1033926"/>
                  </a:moveTo>
                  <a:cubicBezTo>
                    <a:pt x="3322043" y="1033926"/>
                    <a:pt x="3339543" y="1051425"/>
                    <a:pt x="3339543" y="1073013"/>
                  </a:cubicBezTo>
                  <a:cubicBezTo>
                    <a:pt x="3339543" y="1094599"/>
                    <a:pt x="3322043" y="1112099"/>
                    <a:pt x="3300455" y="1112099"/>
                  </a:cubicBezTo>
                  <a:cubicBezTo>
                    <a:pt x="3278868" y="1112099"/>
                    <a:pt x="3261368" y="1094599"/>
                    <a:pt x="3261368" y="1073013"/>
                  </a:cubicBezTo>
                  <a:cubicBezTo>
                    <a:pt x="3261368" y="1051425"/>
                    <a:pt x="3278868" y="1033926"/>
                    <a:pt x="3300455" y="1033926"/>
                  </a:cubicBezTo>
                  <a:close/>
                  <a:moveTo>
                    <a:pt x="3205815" y="1033926"/>
                  </a:moveTo>
                  <a:cubicBezTo>
                    <a:pt x="3227403" y="1033926"/>
                    <a:pt x="3244903" y="1051425"/>
                    <a:pt x="3244903" y="1073013"/>
                  </a:cubicBezTo>
                  <a:cubicBezTo>
                    <a:pt x="3244903" y="1094599"/>
                    <a:pt x="3227403" y="1112099"/>
                    <a:pt x="3205815" y="1112099"/>
                  </a:cubicBezTo>
                  <a:cubicBezTo>
                    <a:pt x="3184228" y="1112099"/>
                    <a:pt x="3166728" y="1094599"/>
                    <a:pt x="3166728" y="1073013"/>
                  </a:cubicBezTo>
                  <a:cubicBezTo>
                    <a:pt x="3166728" y="1051425"/>
                    <a:pt x="3184228" y="1033926"/>
                    <a:pt x="3205815" y="1033926"/>
                  </a:cubicBezTo>
                  <a:close/>
                  <a:moveTo>
                    <a:pt x="3111175" y="1033926"/>
                  </a:moveTo>
                  <a:cubicBezTo>
                    <a:pt x="3132763" y="1033926"/>
                    <a:pt x="3150263" y="1051425"/>
                    <a:pt x="3150263" y="1073013"/>
                  </a:cubicBezTo>
                  <a:cubicBezTo>
                    <a:pt x="3150263" y="1094599"/>
                    <a:pt x="3132763" y="1112099"/>
                    <a:pt x="3111175" y="1112099"/>
                  </a:cubicBezTo>
                  <a:cubicBezTo>
                    <a:pt x="3089588" y="1112099"/>
                    <a:pt x="3072088" y="1094599"/>
                    <a:pt x="3072088" y="1073013"/>
                  </a:cubicBezTo>
                  <a:cubicBezTo>
                    <a:pt x="3072088" y="1051425"/>
                    <a:pt x="3089588" y="1033926"/>
                    <a:pt x="3111175" y="1033926"/>
                  </a:cubicBezTo>
                  <a:close/>
                  <a:moveTo>
                    <a:pt x="3018902" y="1033926"/>
                  </a:moveTo>
                  <a:cubicBezTo>
                    <a:pt x="3040489" y="1033926"/>
                    <a:pt x="3057989" y="1051425"/>
                    <a:pt x="3057989" y="1073013"/>
                  </a:cubicBezTo>
                  <a:cubicBezTo>
                    <a:pt x="3057989" y="1094599"/>
                    <a:pt x="3040489" y="1112099"/>
                    <a:pt x="3018902" y="1112099"/>
                  </a:cubicBezTo>
                  <a:cubicBezTo>
                    <a:pt x="2997315" y="1112099"/>
                    <a:pt x="2979815" y="1094599"/>
                    <a:pt x="2979815" y="1073013"/>
                  </a:cubicBezTo>
                  <a:cubicBezTo>
                    <a:pt x="2979815" y="1051425"/>
                    <a:pt x="2997315" y="1033926"/>
                    <a:pt x="3018902" y="1033926"/>
                  </a:cubicBezTo>
                  <a:close/>
                  <a:moveTo>
                    <a:pt x="2924263" y="1033926"/>
                  </a:moveTo>
                  <a:cubicBezTo>
                    <a:pt x="2945850" y="1033926"/>
                    <a:pt x="2963349" y="1051425"/>
                    <a:pt x="2963349" y="1073013"/>
                  </a:cubicBezTo>
                  <a:cubicBezTo>
                    <a:pt x="2963349" y="1094599"/>
                    <a:pt x="2945850" y="1112099"/>
                    <a:pt x="2924263" y="1112099"/>
                  </a:cubicBezTo>
                  <a:cubicBezTo>
                    <a:pt x="2902675" y="1112099"/>
                    <a:pt x="2885175" y="1094599"/>
                    <a:pt x="2885175" y="1073013"/>
                  </a:cubicBezTo>
                  <a:cubicBezTo>
                    <a:pt x="2885175" y="1051425"/>
                    <a:pt x="2902675" y="1033926"/>
                    <a:pt x="2924263" y="1033926"/>
                  </a:cubicBezTo>
                  <a:close/>
                  <a:moveTo>
                    <a:pt x="2831987" y="1033926"/>
                  </a:moveTo>
                  <a:cubicBezTo>
                    <a:pt x="2853574" y="1033926"/>
                    <a:pt x="2871074" y="1051425"/>
                    <a:pt x="2871074" y="1073013"/>
                  </a:cubicBezTo>
                  <a:cubicBezTo>
                    <a:pt x="2871074" y="1094599"/>
                    <a:pt x="2853574" y="1112099"/>
                    <a:pt x="2831987" y="1112099"/>
                  </a:cubicBezTo>
                  <a:cubicBezTo>
                    <a:pt x="2810400" y="1112099"/>
                    <a:pt x="2792900" y="1094599"/>
                    <a:pt x="2792900" y="1073013"/>
                  </a:cubicBezTo>
                  <a:cubicBezTo>
                    <a:pt x="2792900" y="1051425"/>
                    <a:pt x="2810400" y="1033926"/>
                    <a:pt x="2831987" y="1033926"/>
                  </a:cubicBezTo>
                  <a:close/>
                  <a:moveTo>
                    <a:pt x="2737368" y="1033926"/>
                  </a:moveTo>
                  <a:cubicBezTo>
                    <a:pt x="2758934" y="1033926"/>
                    <a:pt x="2776434" y="1051425"/>
                    <a:pt x="2776434" y="1073013"/>
                  </a:cubicBezTo>
                  <a:cubicBezTo>
                    <a:pt x="2776434" y="1094599"/>
                    <a:pt x="2758934" y="1112099"/>
                    <a:pt x="2737368" y="1112099"/>
                  </a:cubicBezTo>
                  <a:cubicBezTo>
                    <a:pt x="2715775" y="1112099"/>
                    <a:pt x="2698271" y="1094599"/>
                    <a:pt x="2698271" y="1073013"/>
                  </a:cubicBezTo>
                  <a:cubicBezTo>
                    <a:pt x="2698271" y="1051425"/>
                    <a:pt x="2715775" y="1033926"/>
                    <a:pt x="2737368" y="1033926"/>
                  </a:cubicBezTo>
                  <a:close/>
                  <a:moveTo>
                    <a:pt x="2645074" y="1033926"/>
                  </a:moveTo>
                  <a:cubicBezTo>
                    <a:pt x="2666662" y="1033926"/>
                    <a:pt x="2684167" y="1051425"/>
                    <a:pt x="2684167" y="1073013"/>
                  </a:cubicBezTo>
                  <a:cubicBezTo>
                    <a:pt x="2684167" y="1094599"/>
                    <a:pt x="2666662" y="1112099"/>
                    <a:pt x="2645074" y="1112099"/>
                  </a:cubicBezTo>
                  <a:cubicBezTo>
                    <a:pt x="2623489" y="1112099"/>
                    <a:pt x="2605987" y="1094599"/>
                    <a:pt x="2605987" y="1073013"/>
                  </a:cubicBezTo>
                  <a:cubicBezTo>
                    <a:pt x="2605987" y="1051425"/>
                    <a:pt x="2623489" y="1033926"/>
                    <a:pt x="2645074" y="1033926"/>
                  </a:cubicBezTo>
                  <a:close/>
                  <a:moveTo>
                    <a:pt x="2550439" y="1033926"/>
                  </a:moveTo>
                  <a:cubicBezTo>
                    <a:pt x="2572024" y="1033926"/>
                    <a:pt x="2589524" y="1051425"/>
                    <a:pt x="2589524" y="1073013"/>
                  </a:cubicBezTo>
                  <a:cubicBezTo>
                    <a:pt x="2589524" y="1094599"/>
                    <a:pt x="2572024" y="1112099"/>
                    <a:pt x="2550439" y="1112099"/>
                  </a:cubicBezTo>
                  <a:cubicBezTo>
                    <a:pt x="2528852" y="1112099"/>
                    <a:pt x="2511357" y="1094599"/>
                    <a:pt x="2511357" y="1073013"/>
                  </a:cubicBezTo>
                  <a:cubicBezTo>
                    <a:pt x="2511357" y="1051425"/>
                    <a:pt x="2528852" y="1033926"/>
                    <a:pt x="2550439" y="1033926"/>
                  </a:cubicBezTo>
                  <a:close/>
                  <a:moveTo>
                    <a:pt x="2458167" y="1033926"/>
                  </a:moveTo>
                  <a:cubicBezTo>
                    <a:pt x="2479755" y="1033926"/>
                    <a:pt x="2497254" y="1051425"/>
                    <a:pt x="2497254" y="1073013"/>
                  </a:cubicBezTo>
                  <a:cubicBezTo>
                    <a:pt x="2497254" y="1094599"/>
                    <a:pt x="2479755" y="1112099"/>
                    <a:pt x="2458167" y="1112099"/>
                  </a:cubicBezTo>
                  <a:cubicBezTo>
                    <a:pt x="2436589" y="1112099"/>
                    <a:pt x="2419085" y="1094599"/>
                    <a:pt x="2419085" y="1073013"/>
                  </a:cubicBezTo>
                  <a:cubicBezTo>
                    <a:pt x="2419085" y="1051425"/>
                    <a:pt x="2436589" y="1033926"/>
                    <a:pt x="2458167" y="1033926"/>
                  </a:cubicBezTo>
                  <a:close/>
                  <a:moveTo>
                    <a:pt x="2363531" y="1033926"/>
                  </a:moveTo>
                  <a:cubicBezTo>
                    <a:pt x="2385121" y="1033926"/>
                    <a:pt x="2402615" y="1051425"/>
                    <a:pt x="2402615" y="1073013"/>
                  </a:cubicBezTo>
                  <a:cubicBezTo>
                    <a:pt x="2402615" y="1094599"/>
                    <a:pt x="2385121" y="1112099"/>
                    <a:pt x="2363531" y="1112099"/>
                  </a:cubicBezTo>
                  <a:cubicBezTo>
                    <a:pt x="2341947" y="1112099"/>
                    <a:pt x="2324444" y="1094599"/>
                    <a:pt x="2324444" y="1073013"/>
                  </a:cubicBezTo>
                  <a:cubicBezTo>
                    <a:pt x="2324444" y="1051425"/>
                    <a:pt x="2341947" y="1033926"/>
                    <a:pt x="2363531" y="1033926"/>
                  </a:cubicBezTo>
                  <a:close/>
                  <a:moveTo>
                    <a:pt x="1419556" y="1033926"/>
                  </a:moveTo>
                  <a:cubicBezTo>
                    <a:pt x="1441140" y="1033926"/>
                    <a:pt x="1458643" y="1051425"/>
                    <a:pt x="1458643" y="1073013"/>
                  </a:cubicBezTo>
                  <a:cubicBezTo>
                    <a:pt x="1458643" y="1094599"/>
                    <a:pt x="1441140" y="1112099"/>
                    <a:pt x="1419556" y="1112099"/>
                  </a:cubicBezTo>
                  <a:cubicBezTo>
                    <a:pt x="1397963" y="1112099"/>
                    <a:pt x="1380461" y="1094599"/>
                    <a:pt x="1380461" y="1073013"/>
                  </a:cubicBezTo>
                  <a:cubicBezTo>
                    <a:pt x="1380461" y="1051425"/>
                    <a:pt x="1397963" y="1033926"/>
                    <a:pt x="1419556" y="1033926"/>
                  </a:cubicBezTo>
                  <a:close/>
                  <a:moveTo>
                    <a:pt x="1329642" y="1033926"/>
                  </a:moveTo>
                  <a:cubicBezTo>
                    <a:pt x="1351228" y="1033926"/>
                    <a:pt x="1368731" y="1051425"/>
                    <a:pt x="1368731" y="1073013"/>
                  </a:cubicBezTo>
                  <a:cubicBezTo>
                    <a:pt x="1368731" y="1094599"/>
                    <a:pt x="1351228" y="1112099"/>
                    <a:pt x="1329642" y="1112099"/>
                  </a:cubicBezTo>
                  <a:cubicBezTo>
                    <a:pt x="1308059" y="1112099"/>
                    <a:pt x="1290561" y="1094599"/>
                    <a:pt x="1290561" y="1073013"/>
                  </a:cubicBezTo>
                  <a:cubicBezTo>
                    <a:pt x="1290561" y="1051425"/>
                    <a:pt x="1308059" y="1033926"/>
                    <a:pt x="1329642" y="1033926"/>
                  </a:cubicBezTo>
                  <a:close/>
                  <a:moveTo>
                    <a:pt x="1232649" y="1033926"/>
                  </a:moveTo>
                  <a:cubicBezTo>
                    <a:pt x="1254235" y="1033926"/>
                    <a:pt x="1271722" y="1051425"/>
                    <a:pt x="1271722" y="1073013"/>
                  </a:cubicBezTo>
                  <a:cubicBezTo>
                    <a:pt x="1271722" y="1094599"/>
                    <a:pt x="1254235" y="1112099"/>
                    <a:pt x="1232649" y="1112099"/>
                  </a:cubicBezTo>
                  <a:cubicBezTo>
                    <a:pt x="1211058" y="1112099"/>
                    <a:pt x="1193565" y="1094599"/>
                    <a:pt x="1193565" y="1073013"/>
                  </a:cubicBezTo>
                  <a:cubicBezTo>
                    <a:pt x="1193565" y="1051425"/>
                    <a:pt x="1211058" y="1033926"/>
                    <a:pt x="1232649" y="1033926"/>
                  </a:cubicBezTo>
                  <a:close/>
                  <a:moveTo>
                    <a:pt x="1142736" y="1033926"/>
                  </a:moveTo>
                  <a:cubicBezTo>
                    <a:pt x="1164329" y="1033926"/>
                    <a:pt x="1181828" y="1051425"/>
                    <a:pt x="1181828" y="1073013"/>
                  </a:cubicBezTo>
                  <a:cubicBezTo>
                    <a:pt x="1181828" y="1094599"/>
                    <a:pt x="1164329" y="1112099"/>
                    <a:pt x="1142736" y="1112099"/>
                  </a:cubicBezTo>
                  <a:cubicBezTo>
                    <a:pt x="1121143" y="1112099"/>
                    <a:pt x="1103639" y="1094599"/>
                    <a:pt x="1103639" y="1073013"/>
                  </a:cubicBezTo>
                  <a:cubicBezTo>
                    <a:pt x="1103639" y="1051425"/>
                    <a:pt x="1121143" y="1033926"/>
                    <a:pt x="1142736" y="1033926"/>
                  </a:cubicBezTo>
                  <a:close/>
                  <a:moveTo>
                    <a:pt x="1045712" y="1033926"/>
                  </a:moveTo>
                  <a:cubicBezTo>
                    <a:pt x="1067297" y="1033926"/>
                    <a:pt x="1084802" y="1051425"/>
                    <a:pt x="1084802" y="1073013"/>
                  </a:cubicBezTo>
                  <a:cubicBezTo>
                    <a:pt x="1084802" y="1094599"/>
                    <a:pt x="1067297" y="1112099"/>
                    <a:pt x="1045712" y="1112099"/>
                  </a:cubicBezTo>
                  <a:cubicBezTo>
                    <a:pt x="1024128" y="1112099"/>
                    <a:pt x="1006631" y="1094599"/>
                    <a:pt x="1006631" y="1073013"/>
                  </a:cubicBezTo>
                  <a:cubicBezTo>
                    <a:pt x="1006631" y="1051425"/>
                    <a:pt x="1024128" y="1033926"/>
                    <a:pt x="1045712" y="1033926"/>
                  </a:cubicBezTo>
                  <a:close/>
                  <a:moveTo>
                    <a:pt x="951085" y="1033926"/>
                  </a:moveTo>
                  <a:cubicBezTo>
                    <a:pt x="972669" y="1033926"/>
                    <a:pt x="990166" y="1051425"/>
                    <a:pt x="990166" y="1073013"/>
                  </a:cubicBezTo>
                  <a:cubicBezTo>
                    <a:pt x="990166" y="1094599"/>
                    <a:pt x="972669" y="1112099"/>
                    <a:pt x="951085" y="1112099"/>
                  </a:cubicBezTo>
                  <a:cubicBezTo>
                    <a:pt x="929501" y="1112099"/>
                    <a:pt x="912003" y="1094599"/>
                    <a:pt x="912003" y="1073013"/>
                  </a:cubicBezTo>
                  <a:cubicBezTo>
                    <a:pt x="912003" y="1051425"/>
                    <a:pt x="929501" y="1033926"/>
                    <a:pt x="951085" y="1033926"/>
                  </a:cubicBezTo>
                  <a:close/>
                  <a:moveTo>
                    <a:pt x="856458" y="1033926"/>
                  </a:moveTo>
                  <a:cubicBezTo>
                    <a:pt x="878042" y="1033926"/>
                    <a:pt x="895540" y="1051425"/>
                    <a:pt x="895540" y="1073013"/>
                  </a:cubicBezTo>
                  <a:cubicBezTo>
                    <a:pt x="895540" y="1094599"/>
                    <a:pt x="878042" y="1112099"/>
                    <a:pt x="856458" y="1112099"/>
                  </a:cubicBezTo>
                  <a:cubicBezTo>
                    <a:pt x="834874" y="1112099"/>
                    <a:pt x="817376" y="1094599"/>
                    <a:pt x="817376" y="1073013"/>
                  </a:cubicBezTo>
                  <a:cubicBezTo>
                    <a:pt x="817376" y="1051425"/>
                    <a:pt x="834874" y="1033926"/>
                    <a:pt x="856458" y="1033926"/>
                  </a:cubicBezTo>
                  <a:close/>
                  <a:moveTo>
                    <a:pt x="764197" y="1033926"/>
                  </a:moveTo>
                  <a:cubicBezTo>
                    <a:pt x="785781" y="1033926"/>
                    <a:pt x="803279" y="1051425"/>
                    <a:pt x="803279" y="1073013"/>
                  </a:cubicBezTo>
                  <a:cubicBezTo>
                    <a:pt x="803279" y="1094599"/>
                    <a:pt x="785781" y="1112099"/>
                    <a:pt x="764197" y="1112099"/>
                  </a:cubicBezTo>
                  <a:cubicBezTo>
                    <a:pt x="742604" y="1112099"/>
                    <a:pt x="725113" y="1094599"/>
                    <a:pt x="725113" y="1073013"/>
                  </a:cubicBezTo>
                  <a:cubicBezTo>
                    <a:pt x="725113" y="1051425"/>
                    <a:pt x="742604" y="1033926"/>
                    <a:pt x="764197" y="1033926"/>
                  </a:cubicBezTo>
                  <a:close/>
                  <a:moveTo>
                    <a:pt x="669546" y="1033926"/>
                  </a:moveTo>
                  <a:cubicBezTo>
                    <a:pt x="691152" y="1033926"/>
                    <a:pt x="708650" y="1051425"/>
                    <a:pt x="708650" y="1073013"/>
                  </a:cubicBezTo>
                  <a:cubicBezTo>
                    <a:pt x="708650" y="1094599"/>
                    <a:pt x="691152" y="1112099"/>
                    <a:pt x="669546" y="1112099"/>
                  </a:cubicBezTo>
                  <a:cubicBezTo>
                    <a:pt x="647977" y="1112099"/>
                    <a:pt x="630473" y="1094599"/>
                    <a:pt x="630473" y="1073013"/>
                  </a:cubicBezTo>
                  <a:cubicBezTo>
                    <a:pt x="630473" y="1051425"/>
                    <a:pt x="647977" y="1033926"/>
                    <a:pt x="669546" y="1033926"/>
                  </a:cubicBezTo>
                  <a:close/>
                  <a:moveTo>
                    <a:pt x="577271" y="1033926"/>
                  </a:moveTo>
                  <a:cubicBezTo>
                    <a:pt x="598864" y="1033926"/>
                    <a:pt x="616368" y="1051425"/>
                    <a:pt x="616368" y="1073013"/>
                  </a:cubicBezTo>
                  <a:cubicBezTo>
                    <a:pt x="616368" y="1094599"/>
                    <a:pt x="598864" y="1112099"/>
                    <a:pt x="577271" y="1112099"/>
                  </a:cubicBezTo>
                  <a:cubicBezTo>
                    <a:pt x="555678" y="1112099"/>
                    <a:pt x="538174" y="1094599"/>
                    <a:pt x="538174" y="1073013"/>
                  </a:cubicBezTo>
                  <a:cubicBezTo>
                    <a:pt x="538174" y="1051425"/>
                    <a:pt x="555678" y="1033926"/>
                    <a:pt x="577271" y="1033926"/>
                  </a:cubicBezTo>
                  <a:close/>
                  <a:moveTo>
                    <a:pt x="484984" y="1033926"/>
                  </a:moveTo>
                  <a:cubicBezTo>
                    <a:pt x="506570" y="1033926"/>
                    <a:pt x="524069" y="1051425"/>
                    <a:pt x="524069" y="1073013"/>
                  </a:cubicBezTo>
                  <a:cubicBezTo>
                    <a:pt x="524069" y="1094599"/>
                    <a:pt x="506570" y="1112099"/>
                    <a:pt x="484984" y="1112099"/>
                  </a:cubicBezTo>
                  <a:cubicBezTo>
                    <a:pt x="463388" y="1112099"/>
                    <a:pt x="445908" y="1094599"/>
                    <a:pt x="445908" y="1073013"/>
                  </a:cubicBezTo>
                  <a:cubicBezTo>
                    <a:pt x="445908" y="1051425"/>
                    <a:pt x="463388" y="1033926"/>
                    <a:pt x="484984" y="1033926"/>
                  </a:cubicBezTo>
                  <a:close/>
                  <a:moveTo>
                    <a:pt x="390337" y="1033926"/>
                  </a:moveTo>
                  <a:cubicBezTo>
                    <a:pt x="411922" y="1033926"/>
                    <a:pt x="429437" y="1051425"/>
                    <a:pt x="429437" y="1073013"/>
                  </a:cubicBezTo>
                  <a:cubicBezTo>
                    <a:pt x="429437" y="1094599"/>
                    <a:pt x="411922" y="1112099"/>
                    <a:pt x="390337" y="1112099"/>
                  </a:cubicBezTo>
                  <a:cubicBezTo>
                    <a:pt x="368768" y="1112099"/>
                    <a:pt x="351267" y="1094599"/>
                    <a:pt x="351267" y="1073013"/>
                  </a:cubicBezTo>
                  <a:cubicBezTo>
                    <a:pt x="351267" y="1051425"/>
                    <a:pt x="368768" y="1033926"/>
                    <a:pt x="390337" y="1033926"/>
                  </a:cubicBezTo>
                  <a:close/>
                  <a:moveTo>
                    <a:pt x="298068" y="1033926"/>
                  </a:moveTo>
                  <a:cubicBezTo>
                    <a:pt x="319650" y="1033926"/>
                    <a:pt x="337166" y="1051425"/>
                    <a:pt x="337166" y="1073013"/>
                  </a:cubicBezTo>
                  <a:cubicBezTo>
                    <a:pt x="337166" y="1094599"/>
                    <a:pt x="319650" y="1112099"/>
                    <a:pt x="298068" y="1112099"/>
                  </a:cubicBezTo>
                  <a:cubicBezTo>
                    <a:pt x="276478" y="1112099"/>
                    <a:pt x="258978" y="1094599"/>
                    <a:pt x="258978" y="1073013"/>
                  </a:cubicBezTo>
                  <a:cubicBezTo>
                    <a:pt x="258978" y="1051425"/>
                    <a:pt x="276478" y="1033926"/>
                    <a:pt x="298068" y="1033926"/>
                  </a:cubicBezTo>
                  <a:close/>
                  <a:moveTo>
                    <a:pt x="203423" y="1033926"/>
                  </a:moveTo>
                  <a:cubicBezTo>
                    <a:pt x="225013" y="1033926"/>
                    <a:pt x="242512" y="1051425"/>
                    <a:pt x="242512" y="1073013"/>
                  </a:cubicBezTo>
                  <a:cubicBezTo>
                    <a:pt x="242512" y="1094599"/>
                    <a:pt x="225013" y="1112099"/>
                    <a:pt x="203423" y="1112099"/>
                  </a:cubicBezTo>
                  <a:cubicBezTo>
                    <a:pt x="181837" y="1112099"/>
                    <a:pt x="164337" y="1094599"/>
                    <a:pt x="164337" y="1073013"/>
                  </a:cubicBezTo>
                  <a:cubicBezTo>
                    <a:pt x="164337" y="1051425"/>
                    <a:pt x="181837" y="1033926"/>
                    <a:pt x="203423" y="1033926"/>
                  </a:cubicBezTo>
                  <a:close/>
                  <a:moveTo>
                    <a:pt x="111150" y="1033926"/>
                  </a:moveTo>
                  <a:cubicBezTo>
                    <a:pt x="132737" y="1033926"/>
                    <a:pt x="150237" y="1051425"/>
                    <a:pt x="150237" y="1073013"/>
                  </a:cubicBezTo>
                  <a:cubicBezTo>
                    <a:pt x="150237" y="1094599"/>
                    <a:pt x="132737" y="1112099"/>
                    <a:pt x="111150" y="1112099"/>
                  </a:cubicBezTo>
                  <a:cubicBezTo>
                    <a:pt x="89563" y="1112099"/>
                    <a:pt x="72064" y="1094599"/>
                    <a:pt x="72064" y="1073013"/>
                  </a:cubicBezTo>
                  <a:cubicBezTo>
                    <a:pt x="72064" y="1051425"/>
                    <a:pt x="89563" y="1033926"/>
                    <a:pt x="111150" y="1033926"/>
                  </a:cubicBezTo>
                  <a:close/>
                  <a:moveTo>
                    <a:pt x="51905" y="976551"/>
                  </a:moveTo>
                  <a:lnTo>
                    <a:pt x="55600" y="985473"/>
                  </a:lnTo>
                  <a:cubicBezTo>
                    <a:pt x="55600" y="996267"/>
                    <a:pt x="51225" y="1006038"/>
                    <a:pt x="44152" y="1013112"/>
                  </a:cubicBezTo>
                  <a:lnTo>
                    <a:pt x="31864" y="1018202"/>
                  </a:lnTo>
                  <a:lnTo>
                    <a:pt x="31938" y="1017999"/>
                  </a:lnTo>
                  <a:close/>
                  <a:moveTo>
                    <a:pt x="3672511" y="949081"/>
                  </a:moveTo>
                  <a:lnTo>
                    <a:pt x="3703905" y="1014251"/>
                  </a:lnTo>
                  <a:lnTo>
                    <a:pt x="3679017" y="1024560"/>
                  </a:lnTo>
                  <a:cubicBezTo>
                    <a:pt x="3657429" y="1024560"/>
                    <a:pt x="3639929" y="1007060"/>
                    <a:pt x="3639929" y="985473"/>
                  </a:cubicBezTo>
                  <a:cubicBezTo>
                    <a:pt x="3639929" y="974679"/>
                    <a:pt x="3644304" y="964908"/>
                    <a:pt x="3651378" y="957835"/>
                  </a:cubicBezTo>
                  <a:close/>
                  <a:moveTo>
                    <a:pt x="3584377" y="946387"/>
                  </a:moveTo>
                  <a:cubicBezTo>
                    <a:pt x="3605964" y="946387"/>
                    <a:pt x="3623463" y="963886"/>
                    <a:pt x="3623463" y="985473"/>
                  </a:cubicBezTo>
                  <a:cubicBezTo>
                    <a:pt x="3623463" y="1007060"/>
                    <a:pt x="3605964" y="1024560"/>
                    <a:pt x="3584377" y="1024560"/>
                  </a:cubicBezTo>
                  <a:cubicBezTo>
                    <a:pt x="3562789" y="1024560"/>
                    <a:pt x="3545289" y="1007060"/>
                    <a:pt x="3545289" y="985473"/>
                  </a:cubicBezTo>
                  <a:cubicBezTo>
                    <a:pt x="3545289" y="963886"/>
                    <a:pt x="3562789" y="946387"/>
                    <a:pt x="3584377" y="946387"/>
                  </a:cubicBezTo>
                  <a:close/>
                  <a:moveTo>
                    <a:pt x="3489737" y="946387"/>
                  </a:moveTo>
                  <a:cubicBezTo>
                    <a:pt x="3511324" y="946387"/>
                    <a:pt x="3528823" y="963886"/>
                    <a:pt x="3528823" y="985473"/>
                  </a:cubicBezTo>
                  <a:cubicBezTo>
                    <a:pt x="3528823" y="1007060"/>
                    <a:pt x="3511324" y="1024560"/>
                    <a:pt x="3489737" y="1024560"/>
                  </a:cubicBezTo>
                  <a:cubicBezTo>
                    <a:pt x="3468149" y="1024560"/>
                    <a:pt x="3450649" y="1007060"/>
                    <a:pt x="3450649" y="985473"/>
                  </a:cubicBezTo>
                  <a:cubicBezTo>
                    <a:pt x="3450649" y="963886"/>
                    <a:pt x="3468149" y="946387"/>
                    <a:pt x="3489737" y="946387"/>
                  </a:cubicBezTo>
                  <a:close/>
                  <a:moveTo>
                    <a:pt x="3392731" y="946387"/>
                  </a:moveTo>
                  <a:cubicBezTo>
                    <a:pt x="3414319" y="946387"/>
                    <a:pt x="3431819" y="963886"/>
                    <a:pt x="3431819" y="985473"/>
                  </a:cubicBezTo>
                  <a:cubicBezTo>
                    <a:pt x="3431819" y="1007060"/>
                    <a:pt x="3414319" y="1024560"/>
                    <a:pt x="3392731" y="1024560"/>
                  </a:cubicBezTo>
                  <a:cubicBezTo>
                    <a:pt x="3371144" y="1024560"/>
                    <a:pt x="3353644" y="1007060"/>
                    <a:pt x="3353644" y="985473"/>
                  </a:cubicBezTo>
                  <a:cubicBezTo>
                    <a:pt x="3353644" y="963886"/>
                    <a:pt x="3371144" y="946387"/>
                    <a:pt x="3392731" y="946387"/>
                  </a:cubicBezTo>
                  <a:close/>
                  <a:moveTo>
                    <a:pt x="3300455" y="946387"/>
                  </a:moveTo>
                  <a:cubicBezTo>
                    <a:pt x="3322043" y="946387"/>
                    <a:pt x="3339543" y="963886"/>
                    <a:pt x="3339543" y="985473"/>
                  </a:cubicBezTo>
                  <a:cubicBezTo>
                    <a:pt x="3339543" y="1007060"/>
                    <a:pt x="3322043" y="1024560"/>
                    <a:pt x="3300455" y="1024560"/>
                  </a:cubicBezTo>
                  <a:cubicBezTo>
                    <a:pt x="3278868" y="1024560"/>
                    <a:pt x="3261368" y="1007060"/>
                    <a:pt x="3261368" y="985473"/>
                  </a:cubicBezTo>
                  <a:cubicBezTo>
                    <a:pt x="3261368" y="963886"/>
                    <a:pt x="3278868" y="946387"/>
                    <a:pt x="3300455" y="946387"/>
                  </a:cubicBezTo>
                  <a:close/>
                  <a:moveTo>
                    <a:pt x="3205815" y="946387"/>
                  </a:moveTo>
                  <a:cubicBezTo>
                    <a:pt x="3227403" y="946387"/>
                    <a:pt x="3244903" y="963886"/>
                    <a:pt x="3244903" y="985473"/>
                  </a:cubicBezTo>
                  <a:cubicBezTo>
                    <a:pt x="3244903" y="1007060"/>
                    <a:pt x="3227403" y="1024560"/>
                    <a:pt x="3205815" y="1024560"/>
                  </a:cubicBezTo>
                  <a:cubicBezTo>
                    <a:pt x="3184228" y="1024560"/>
                    <a:pt x="3166728" y="1007060"/>
                    <a:pt x="3166728" y="985473"/>
                  </a:cubicBezTo>
                  <a:cubicBezTo>
                    <a:pt x="3166728" y="963886"/>
                    <a:pt x="3184228" y="946387"/>
                    <a:pt x="3205815" y="946387"/>
                  </a:cubicBezTo>
                  <a:close/>
                  <a:moveTo>
                    <a:pt x="3111175" y="946387"/>
                  </a:moveTo>
                  <a:cubicBezTo>
                    <a:pt x="3132763" y="946387"/>
                    <a:pt x="3150263" y="963886"/>
                    <a:pt x="3150263" y="985473"/>
                  </a:cubicBezTo>
                  <a:cubicBezTo>
                    <a:pt x="3150263" y="1007060"/>
                    <a:pt x="3132763" y="1024560"/>
                    <a:pt x="3111175" y="1024560"/>
                  </a:cubicBezTo>
                  <a:cubicBezTo>
                    <a:pt x="3089588" y="1024560"/>
                    <a:pt x="3072088" y="1007060"/>
                    <a:pt x="3072088" y="985473"/>
                  </a:cubicBezTo>
                  <a:cubicBezTo>
                    <a:pt x="3072088" y="963886"/>
                    <a:pt x="3089588" y="946387"/>
                    <a:pt x="3111175" y="946387"/>
                  </a:cubicBezTo>
                  <a:close/>
                  <a:moveTo>
                    <a:pt x="3018902" y="946387"/>
                  </a:moveTo>
                  <a:cubicBezTo>
                    <a:pt x="3040489" y="946387"/>
                    <a:pt x="3057989" y="963886"/>
                    <a:pt x="3057989" y="985473"/>
                  </a:cubicBezTo>
                  <a:cubicBezTo>
                    <a:pt x="3057989" y="1007060"/>
                    <a:pt x="3040489" y="1024560"/>
                    <a:pt x="3018902" y="1024560"/>
                  </a:cubicBezTo>
                  <a:cubicBezTo>
                    <a:pt x="2997315" y="1024560"/>
                    <a:pt x="2979815" y="1007060"/>
                    <a:pt x="2979815" y="985473"/>
                  </a:cubicBezTo>
                  <a:cubicBezTo>
                    <a:pt x="2979815" y="963886"/>
                    <a:pt x="2997315" y="946387"/>
                    <a:pt x="3018902" y="946387"/>
                  </a:cubicBezTo>
                  <a:close/>
                  <a:moveTo>
                    <a:pt x="2737369" y="946387"/>
                  </a:moveTo>
                  <a:cubicBezTo>
                    <a:pt x="2758934" y="946387"/>
                    <a:pt x="2776434" y="963886"/>
                    <a:pt x="2776434" y="985473"/>
                  </a:cubicBezTo>
                  <a:cubicBezTo>
                    <a:pt x="2776434" y="1007060"/>
                    <a:pt x="2758934" y="1024560"/>
                    <a:pt x="2737369" y="1024560"/>
                  </a:cubicBezTo>
                  <a:cubicBezTo>
                    <a:pt x="2715775" y="1024560"/>
                    <a:pt x="2698271" y="1007060"/>
                    <a:pt x="2698271" y="985473"/>
                  </a:cubicBezTo>
                  <a:cubicBezTo>
                    <a:pt x="2698271" y="963886"/>
                    <a:pt x="2715775" y="946387"/>
                    <a:pt x="2737369" y="946387"/>
                  </a:cubicBezTo>
                  <a:close/>
                  <a:moveTo>
                    <a:pt x="2458167" y="946387"/>
                  </a:moveTo>
                  <a:cubicBezTo>
                    <a:pt x="2479755" y="946387"/>
                    <a:pt x="2497255" y="963886"/>
                    <a:pt x="2497255" y="985473"/>
                  </a:cubicBezTo>
                  <a:cubicBezTo>
                    <a:pt x="2497255" y="1007060"/>
                    <a:pt x="2479755" y="1024560"/>
                    <a:pt x="2458167" y="1024560"/>
                  </a:cubicBezTo>
                  <a:cubicBezTo>
                    <a:pt x="2436591" y="1024560"/>
                    <a:pt x="2419086" y="1007060"/>
                    <a:pt x="2419086" y="985473"/>
                  </a:cubicBezTo>
                  <a:cubicBezTo>
                    <a:pt x="2419086" y="963886"/>
                    <a:pt x="2436591" y="946387"/>
                    <a:pt x="2458167" y="946387"/>
                  </a:cubicBezTo>
                  <a:close/>
                  <a:moveTo>
                    <a:pt x="1329646" y="946387"/>
                  </a:moveTo>
                  <a:cubicBezTo>
                    <a:pt x="1351233" y="946387"/>
                    <a:pt x="1368735" y="963886"/>
                    <a:pt x="1368735" y="985473"/>
                  </a:cubicBezTo>
                  <a:cubicBezTo>
                    <a:pt x="1368735" y="1007060"/>
                    <a:pt x="1351233" y="1024560"/>
                    <a:pt x="1329646" y="1024560"/>
                  </a:cubicBezTo>
                  <a:cubicBezTo>
                    <a:pt x="1308064" y="1024560"/>
                    <a:pt x="1290566" y="1007060"/>
                    <a:pt x="1290566" y="985473"/>
                  </a:cubicBezTo>
                  <a:cubicBezTo>
                    <a:pt x="1290566" y="963886"/>
                    <a:pt x="1308064" y="946387"/>
                    <a:pt x="1329646" y="946387"/>
                  </a:cubicBezTo>
                  <a:close/>
                  <a:moveTo>
                    <a:pt x="1232653" y="946387"/>
                  </a:moveTo>
                  <a:cubicBezTo>
                    <a:pt x="1254239" y="946387"/>
                    <a:pt x="1271726" y="963886"/>
                    <a:pt x="1271726" y="985473"/>
                  </a:cubicBezTo>
                  <a:cubicBezTo>
                    <a:pt x="1271726" y="1007060"/>
                    <a:pt x="1254239" y="1024560"/>
                    <a:pt x="1232653" y="1024560"/>
                  </a:cubicBezTo>
                  <a:cubicBezTo>
                    <a:pt x="1211062" y="1024560"/>
                    <a:pt x="1193568" y="1007060"/>
                    <a:pt x="1193568" y="985473"/>
                  </a:cubicBezTo>
                  <a:cubicBezTo>
                    <a:pt x="1193568" y="963886"/>
                    <a:pt x="1211062" y="946387"/>
                    <a:pt x="1232653" y="946387"/>
                  </a:cubicBezTo>
                  <a:close/>
                  <a:moveTo>
                    <a:pt x="1142740" y="946387"/>
                  </a:moveTo>
                  <a:cubicBezTo>
                    <a:pt x="1164334" y="946387"/>
                    <a:pt x="1181832" y="963886"/>
                    <a:pt x="1181832" y="985473"/>
                  </a:cubicBezTo>
                  <a:cubicBezTo>
                    <a:pt x="1181832" y="1007060"/>
                    <a:pt x="1164334" y="1024560"/>
                    <a:pt x="1142740" y="1024560"/>
                  </a:cubicBezTo>
                  <a:cubicBezTo>
                    <a:pt x="1121148" y="1024560"/>
                    <a:pt x="1103643" y="1007060"/>
                    <a:pt x="1103643" y="985473"/>
                  </a:cubicBezTo>
                  <a:cubicBezTo>
                    <a:pt x="1103643" y="963886"/>
                    <a:pt x="1121148" y="946387"/>
                    <a:pt x="1142740" y="946387"/>
                  </a:cubicBezTo>
                  <a:close/>
                  <a:moveTo>
                    <a:pt x="1045716" y="946387"/>
                  </a:moveTo>
                  <a:cubicBezTo>
                    <a:pt x="1067301" y="946387"/>
                    <a:pt x="1084805" y="963886"/>
                    <a:pt x="1084805" y="985473"/>
                  </a:cubicBezTo>
                  <a:cubicBezTo>
                    <a:pt x="1084805" y="1007060"/>
                    <a:pt x="1067301" y="1024560"/>
                    <a:pt x="1045716" y="1024560"/>
                  </a:cubicBezTo>
                  <a:cubicBezTo>
                    <a:pt x="1024132" y="1024560"/>
                    <a:pt x="1006635" y="1007060"/>
                    <a:pt x="1006635" y="985473"/>
                  </a:cubicBezTo>
                  <a:cubicBezTo>
                    <a:pt x="1006635" y="963886"/>
                    <a:pt x="1024132" y="946387"/>
                    <a:pt x="1045716" y="946387"/>
                  </a:cubicBezTo>
                  <a:close/>
                  <a:moveTo>
                    <a:pt x="764201" y="946387"/>
                  </a:moveTo>
                  <a:cubicBezTo>
                    <a:pt x="785785" y="946387"/>
                    <a:pt x="803284" y="963886"/>
                    <a:pt x="803284" y="985473"/>
                  </a:cubicBezTo>
                  <a:cubicBezTo>
                    <a:pt x="803284" y="1007060"/>
                    <a:pt x="785785" y="1024560"/>
                    <a:pt x="764201" y="1024560"/>
                  </a:cubicBezTo>
                  <a:cubicBezTo>
                    <a:pt x="742608" y="1024560"/>
                    <a:pt x="725120" y="1007060"/>
                    <a:pt x="725120" y="985473"/>
                  </a:cubicBezTo>
                  <a:cubicBezTo>
                    <a:pt x="725120" y="963886"/>
                    <a:pt x="742608" y="946387"/>
                    <a:pt x="764201" y="946387"/>
                  </a:cubicBezTo>
                  <a:close/>
                  <a:moveTo>
                    <a:pt x="669559" y="946387"/>
                  </a:moveTo>
                  <a:cubicBezTo>
                    <a:pt x="691158" y="946387"/>
                    <a:pt x="708656" y="963886"/>
                    <a:pt x="708656" y="985473"/>
                  </a:cubicBezTo>
                  <a:cubicBezTo>
                    <a:pt x="708656" y="1007060"/>
                    <a:pt x="691158" y="1024560"/>
                    <a:pt x="669559" y="1024560"/>
                  </a:cubicBezTo>
                  <a:cubicBezTo>
                    <a:pt x="647983" y="1024560"/>
                    <a:pt x="630479" y="1007060"/>
                    <a:pt x="630479" y="985473"/>
                  </a:cubicBezTo>
                  <a:cubicBezTo>
                    <a:pt x="630479" y="963886"/>
                    <a:pt x="647983" y="946387"/>
                    <a:pt x="669559" y="946387"/>
                  </a:cubicBezTo>
                  <a:close/>
                  <a:moveTo>
                    <a:pt x="577276" y="946387"/>
                  </a:moveTo>
                  <a:cubicBezTo>
                    <a:pt x="598870" y="946387"/>
                    <a:pt x="616374" y="963886"/>
                    <a:pt x="616374" y="985473"/>
                  </a:cubicBezTo>
                  <a:cubicBezTo>
                    <a:pt x="616374" y="1007060"/>
                    <a:pt x="598870" y="1024560"/>
                    <a:pt x="577276" y="1024560"/>
                  </a:cubicBezTo>
                  <a:cubicBezTo>
                    <a:pt x="555683" y="1024560"/>
                    <a:pt x="538178" y="1007060"/>
                    <a:pt x="538178" y="985473"/>
                  </a:cubicBezTo>
                  <a:cubicBezTo>
                    <a:pt x="538178" y="963886"/>
                    <a:pt x="555683" y="946387"/>
                    <a:pt x="577276" y="946387"/>
                  </a:cubicBezTo>
                  <a:close/>
                  <a:moveTo>
                    <a:pt x="484989" y="946387"/>
                  </a:moveTo>
                  <a:cubicBezTo>
                    <a:pt x="506576" y="946387"/>
                    <a:pt x="524074" y="963886"/>
                    <a:pt x="524074" y="985473"/>
                  </a:cubicBezTo>
                  <a:cubicBezTo>
                    <a:pt x="524074" y="1007060"/>
                    <a:pt x="506576" y="1024560"/>
                    <a:pt x="484989" y="1024560"/>
                  </a:cubicBezTo>
                  <a:cubicBezTo>
                    <a:pt x="463391" y="1024560"/>
                    <a:pt x="445913" y="1007060"/>
                    <a:pt x="445913" y="985473"/>
                  </a:cubicBezTo>
                  <a:cubicBezTo>
                    <a:pt x="445913" y="963886"/>
                    <a:pt x="463391" y="946387"/>
                    <a:pt x="484989" y="946387"/>
                  </a:cubicBezTo>
                  <a:close/>
                  <a:moveTo>
                    <a:pt x="390337" y="946387"/>
                  </a:moveTo>
                  <a:cubicBezTo>
                    <a:pt x="411934" y="946387"/>
                    <a:pt x="429441" y="963886"/>
                    <a:pt x="429441" y="985473"/>
                  </a:cubicBezTo>
                  <a:cubicBezTo>
                    <a:pt x="429441" y="1007060"/>
                    <a:pt x="411934" y="1024560"/>
                    <a:pt x="390337" y="1024560"/>
                  </a:cubicBezTo>
                  <a:cubicBezTo>
                    <a:pt x="368774" y="1024560"/>
                    <a:pt x="351272" y="1007060"/>
                    <a:pt x="351272" y="985473"/>
                  </a:cubicBezTo>
                  <a:cubicBezTo>
                    <a:pt x="351272" y="963886"/>
                    <a:pt x="368774" y="946387"/>
                    <a:pt x="390337" y="946387"/>
                  </a:cubicBezTo>
                  <a:close/>
                  <a:moveTo>
                    <a:pt x="298073" y="946387"/>
                  </a:moveTo>
                  <a:cubicBezTo>
                    <a:pt x="319653" y="946387"/>
                    <a:pt x="337170" y="963886"/>
                    <a:pt x="337170" y="985473"/>
                  </a:cubicBezTo>
                  <a:cubicBezTo>
                    <a:pt x="337170" y="1007060"/>
                    <a:pt x="319653" y="1024560"/>
                    <a:pt x="298073" y="1024560"/>
                  </a:cubicBezTo>
                  <a:cubicBezTo>
                    <a:pt x="276482" y="1024560"/>
                    <a:pt x="258982" y="1007060"/>
                    <a:pt x="258982" y="985473"/>
                  </a:cubicBezTo>
                  <a:cubicBezTo>
                    <a:pt x="258982" y="963886"/>
                    <a:pt x="276482" y="946387"/>
                    <a:pt x="298073" y="946387"/>
                  </a:cubicBezTo>
                  <a:close/>
                  <a:moveTo>
                    <a:pt x="203426" y="946387"/>
                  </a:moveTo>
                  <a:cubicBezTo>
                    <a:pt x="225017" y="946387"/>
                    <a:pt x="242516" y="963886"/>
                    <a:pt x="242516" y="985473"/>
                  </a:cubicBezTo>
                  <a:cubicBezTo>
                    <a:pt x="242516" y="1007060"/>
                    <a:pt x="225017" y="1024560"/>
                    <a:pt x="203426" y="1024560"/>
                  </a:cubicBezTo>
                  <a:cubicBezTo>
                    <a:pt x="181841" y="1024560"/>
                    <a:pt x="164342" y="1007060"/>
                    <a:pt x="164342" y="985473"/>
                  </a:cubicBezTo>
                  <a:cubicBezTo>
                    <a:pt x="164342" y="963886"/>
                    <a:pt x="181841" y="946387"/>
                    <a:pt x="203426" y="946387"/>
                  </a:cubicBezTo>
                  <a:close/>
                  <a:moveTo>
                    <a:pt x="111154" y="946387"/>
                  </a:moveTo>
                  <a:cubicBezTo>
                    <a:pt x="132741" y="946387"/>
                    <a:pt x="150240" y="963886"/>
                    <a:pt x="150240" y="985473"/>
                  </a:cubicBezTo>
                  <a:cubicBezTo>
                    <a:pt x="150240" y="1007060"/>
                    <a:pt x="132741" y="1024560"/>
                    <a:pt x="111154" y="1024560"/>
                  </a:cubicBezTo>
                  <a:cubicBezTo>
                    <a:pt x="89567" y="1024560"/>
                    <a:pt x="72068" y="1007060"/>
                    <a:pt x="72068" y="985473"/>
                  </a:cubicBezTo>
                  <a:cubicBezTo>
                    <a:pt x="72068" y="963886"/>
                    <a:pt x="89567" y="946387"/>
                    <a:pt x="111154" y="946387"/>
                  </a:cubicBezTo>
                  <a:close/>
                  <a:moveTo>
                    <a:pt x="3644655" y="891256"/>
                  </a:moveTo>
                  <a:lnTo>
                    <a:pt x="3666478" y="936557"/>
                  </a:lnTo>
                  <a:lnTo>
                    <a:pt x="3651378" y="930303"/>
                  </a:lnTo>
                  <a:cubicBezTo>
                    <a:pt x="3644304" y="923230"/>
                    <a:pt x="3639929" y="913458"/>
                    <a:pt x="3639929" y="902664"/>
                  </a:cubicBezTo>
                  <a:close/>
                  <a:moveTo>
                    <a:pt x="3584377" y="863578"/>
                  </a:moveTo>
                  <a:cubicBezTo>
                    <a:pt x="3605964" y="863578"/>
                    <a:pt x="3623463" y="881078"/>
                    <a:pt x="3623463" y="902664"/>
                  </a:cubicBezTo>
                  <a:cubicBezTo>
                    <a:pt x="3623463" y="924251"/>
                    <a:pt x="3605964" y="941751"/>
                    <a:pt x="3584377" y="941751"/>
                  </a:cubicBezTo>
                  <a:cubicBezTo>
                    <a:pt x="3562789" y="941751"/>
                    <a:pt x="3545289" y="924251"/>
                    <a:pt x="3545289" y="902664"/>
                  </a:cubicBezTo>
                  <a:cubicBezTo>
                    <a:pt x="3545289" y="881078"/>
                    <a:pt x="3562789" y="863578"/>
                    <a:pt x="3584377" y="863578"/>
                  </a:cubicBezTo>
                  <a:close/>
                  <a:moveTo>
                    <a:pt x="3489737" y="863578"/>
                  </a:moveTo>
                  <a:cubicBezTo>
                    <a:pt x="3511324" y="863578"/>
                    <a:pt x="3528823" y="881078"/>
                    <a:pt x="3528823" y="902664"/>
                  </a:cubicBezTo>
                  <a:cubicBezTo>
                    <a:pt x="3528823" y="924251"/>
                    <a:pt x="3511324" y="941751"/>
                    <a:pt x="3489737" y="941751"/>
                  </a:cubicBezTo>
                  <a:cubicBezTo>
                    <a:pt x="3468149" y="941751"/>
                    <a:pt x="3450649" y="924251"/>
                    <a:pt x="3450649" y="902664"/>
                  </a:cubicBezTo>
                  <a:cubicBezTo>
                    <a:pt x="3450649" y="881078"/>
                    <a:pt x="3468149" y="863578"/>
                    <a:pt x="3489737" y="863578"/>
                  </a:cubicBezTo>
                  <a:close/>
                  <a:moveTo>
                    <a:pt x="3392731" y="863578"/>
                  </a:moveTo>
                  <a:cubicBezTo>
                    <a:pt x="3414319" y="863578"/>
                    <a:pt x="3431819" y="881078"/>
                    <a:pt x="3431819" y="902664"/>
                  </a:cubicBezTo>
                  <a:cubicBezTo>
                    <a:pt x="3431819" y="924251"/>
                    <a:pt x="3414319" y="941751"/>
                    <a:pt x="3392731" y="941751"/>
                  </a:cubicBezTo>
                  <a:cubicBezTo>
                    <a:pt x="3371144" y="941751"/>
                    <a:pt x="3353644" y="924251"/>
                    <a:pt x="3353644" y="902664"/>
                  </a:cubicBezTo>
                  <a:cubicBezTo>
                    <a:pt x="3353644" y="881078"/>
                    <a:pt x="3371144" y="863578"/>
                    <a:pt x="3392731" y="863578"/>
                  </a:cubicBezTo>
                  <a:close/>
                  <a:moveTo>
                    <a:pt x="3300455" y="863578"/>
                  </a:moveTo>
                  <a:cubicBezTo>
                    <a:pt x="3322043" y="863578"/>
                    <a:pt x="3339543" y="881078"/>
                    <a:pt x="3339543" y="902664"/>
                  </a:cubicBezTo>
                  <a:cubicBezTo>
                    <a:pt x="3339543" y="924251"/>
                    <a:pt x="3322043" y="941751"/>
                    <a:pt x="3300455" y="941751"/>
                  </a:cubicBezTo>
                  <a:cubicBezTo>
                    <a:pt x="3278868" y="941751"/>
                    <a:pt x="3261368" y="924251"/>
                    <a:pt x="3261368" y="902664"/>
                  </a:cubicBezTo>
                  <a:cubicBezTo>
                    <a:pt x="3261368" y="881078"/>
                    <a:pt x="3278868" y="863578"/>
                    <a:pt x="3300455" y="863578"/>
                  </a:cubicBezTo>
                  <a:close/>
                  <a:moveTo>
                    <a:pt x="3205815" y="863578"/>
                  </a:moveTo>
                  <a:cubicBezTo>
                    <a:pt x="3227403" y="863578"/>
                    <a:pt x="3244903" y="881078"/>
                    <a:pt x="3244903" y="902664"/>
                  </a:cubicBezTo>
                  <a:cubicBezTo>
                    <a:pt x="3244903" y="924251"/>
                    <a:pt x="3227403" y="941751"/>
                    <a:pt x="3205815" y="941751"/>
                  </a:cubicBezTo>
                  <a:cubicBezTo>
                    <a:pt x="3184228" y="941751"/>
                    <a:pt x="3166728" y="924251"/>
                    <a:pt x="3166728" y="902664"/>
                  </a:cubicBezTo>
                  <a:cubicBezTo>
                    <a:pt x="3166728" y="881078"/>
                    <a:pt x="3184228" y="863578"/>
                    <a:pt x="3205815" y="863578"/>
                  </a:cubicBezTo>
                  <a:close/>
                  <a:moveTo>
                    <a:pt x="3111175" y="863578"/>
                  </a:moveTo>
                  <a:cubicBezTo>
                    <a:pt x="3132763" y="863578"/>
                    <a:pt x="3150263" y="881078"/>
                    <a:pt x="3150263" y="902664"/>
                  </a:cubicBezTo>
                  <a:cubicBezTo>
                    <a:pt x="3150263" y="924251"/>
                    <a:pt x="3132763" y="941751"/>
                    <a:pt x="3111175" y="941751"/>
                  </a:cubicBezTo>
                  <a:cubicBezTo>
                    <a:pt x="3089588" y="941751"/>
                    <a:pt x="3072088" y="924251"/>
                    <a:pt x="3072088" y="902664"/>
                  </a:cubicBezTo>
                  <a:cubicBezTo>
                    <a:pt x="3072088" y="881078"/>
                    <a:pt x="3089588" y="863578"/>
                    <a:pt x="3111175" y="863578"/>
                  </a:cubicBezTo>
                  <a:close/>
                  <a:moveTo>
                    <a:pt x="3018902" y="863578"/>
                  </a:moveTo>
                  <a:cubicBezTo>
                    <a:pt x="3040489" y="863578"/>
                    <a:pt x="3057989" y="881078"/>
                    <a:pt x="3057989" y="902664"/>
                  </a:cubicBezTo>
                  <a:cubicBezTo>
                    <a:pt x="3057989" y="924251"/>
                    <a:pt x="3040489" y="941751"/>
                    <a:pt x="3018902" y="941751"/>
                  </a:cubicBezTo>
                  <a:cubicBezTo>
                    <a:pt x="2997315" y="941751"/>
                    <a:pt x="2979815" y="924251"/>
                    <a:pt x="2979815" y="902664"/>
                  </a:cubicBezTo>
                  <a:cubicBezTo>
                    <a:pt x="2979815" y="881078"/>
                    <a:pt x="2997315" y="863578"/>
                    <a:pt x="3018902" y="863578"/>
                  </a:cubicBezTo>
                  <a:close/>
                  <a:moveTo>
                    <a:pt x="2831987" y="863578"/>
                  </a:moveTo>
                  <a:cubicBezTo>
                    <a:pt x="2853574" y="863578"/>
                    <a:pt x="2871074" y="881078"/>
                    <a:pt x="2871074" y="902664"/>
                  </a:cubicBezTo>
                  <a:cubicBezTo>
                    <a:pt x="2871074" y="924251"/>
                    <a:pt x="2853574" y="941751"/>
                    <a:pt x="2831987" y="941751"/>
                  </a:cubicBezTo>
                  <a:cubicBezTo>
                    <a:pt x="2810400" y="941751"/>
                    <a:pt x="2792900" y="924251"/>
                    <a:pt x="2792900" y="902664"/>
                  </a:cubicBezTo>
                  <a:cubicBezTo>
                    <a:pt x="2792900" y="881078"/>
                    <a:pt x="2810400" y="863578"/>
                    <a:pt x="2831987" y="863578"/>
                  </a:cubicBezTo>
                  <a:close/>
                  <a:moveTo>
                    <a:pt x="2737371" y="863578"/>
                  </a:moveTo>
                  <a:cubicBezTo>
                    <a:pt x="2758934" y="863578"/>
                    <a:pt x="2776434" y="881078"/>
                    <a:pt x="2776434" y="902664"/>
                  </a:cubicBezTo>
                  <a:cubicBezTo>
                    <a:pt x="2776434" y="924251"/>
                    <a:pt x="2758934" y="941751"/>
                    <a:pt x="2737371" y="941751"/>
                  </a:cubicBezTo>
                  <a:cubicBezTo>
                    <a:pt x="2715777" y="941751"/>
                    <a:pt x="2698272" y="924251"/>
                    <a:pt x="2698272" y="902664"/>
                  </a:cubicBezTo>
                  <a:cubicBezTo>
                    <a:pt x="2698272" y="881078"/>
                    <a:pt x="2715777" y="863578"/>
                    <a:pt x="2737371" y="863578"/>
                  </a:cubicBezTo>
                  <a:close/>
                  <a:moveTo>
                    <a:pt x="2645074" y="863578"/>
                  </a:moveTo>
                  <a:cubicBezTo>
                    <a:pt x="2666662" y="863578"/>
                    <a:pt x="2684168" y="881078"/>
                    <a:pt x="2684168" y="902664"/>
                  </a:cubicBezTo>
                  <a:cubicBezTo>
                    <a:pt x="2684168" y="924251"/>
                    <a:pt x="2666662" y="941751"/>
                    <a:pt x="2645074" y="941751"/>
                  </a:cubicBezTo>
                  <a:cubicBezTo>
                    <a:pt x="2623489" y="941751"/>
                    <a:pt x="2605987" y="924251"/>
                    <a:pt x="2605987" y="902664"/>
                  </a:cubicBezTo>
                  <a:cubicBezTo>
                    <a:pt x="2605987" y="881078"/>
                    <a:pt x="2623489" y="863578"/>
                    <a:pt x="2645074" y="863578"/>
                  </a:cubicBezTo>
                  <a:close/>
                  <a:moveTo>
                    <a:pt x="2458167" y="863577"/>
                  </a:moveTo>
                  <a:cubicBezTo>
                    <a:pt x="2479755" y="863577"/>
                    <a:pt x="2497256" y="881077"/>
                    <a:pt x="2497256" y="902664"/>
                  </a:cubicBezTo>
                  <a:cubicBezTo>
                    <a:pt x="2497256" y="924250"/>
                    <a:pt x="2479755" y="941750"/>
                    <a:pt x="2458167" y="941750"/>
                  </a:cubicBezTo>
                  <a:cubicBezTo>
                    <a:pt x="2436591" y="941750"/>
                    <a:pt x="2419089" y="924250"/>
                    <a:pt x="2419089" y="902664"/>
                  </a:cubicBezTo>
                  <a:cubicBezTo>
                    <a:pt x="2419089" y="881077"/>
                    <a:pt x="2436591" y="863577"/>
                    <a:pt x="2458167" y="863577"/>
                  </a:cubicBezTo>
                  <a:close/>
                  <a:moveTo>
                    <a:pt x="1232658" y="863577"/>
                  </a:moveTo>
                  <a:cubicBezTo>
                    <a:pt x="1254244" y="863577"/>
                    <a:pt x="1271731" y="881077"/>
                    <a:pt x="1271731" y="902664"/>
                  </a:cubicBezTo>
                  <a:cubicBezTo>
                    <a:pt x="1271731" y="924250"/>
                    <a:pt x="1254244" y="941750"/>
                    <a:pt x="1232658" y="941750"/>
                  </a:cubicBezTo>
                  <a:cubicBezTo>
                    <a:pt x="1211065" y="941750"/>
                    <a:pt x="1193572" y="924250"/>
                    <a:pt x="1193572" y="902664"/>
                  </a:cubicBezTo>
                  <a:cubicBezTo>
                    <a:pt x="1193572" y="881077"/>
                    <a:pt x="1211065" y="863577"/>
                    <a:pt x="1232658" y="863577"/>
                  </a:cubicBezTo>
                  <a:close/>
                  <a:moveTo>
                    <a:pt x="1142744" y="863577"/>
                  </a:moveTo>
                  <a:cubicBezTo>
                    <a:pt x="1164338" y="863577"/>
                    <a:pt x="1181836" y="881077"/>
                    <a:pt x="1181836" y="902664"/>
                  </a:cubicBezTo>
                  <a:cubicBezTo>
                    <a:pt x="1181836" y="924250"/>
                    <a:pt x="1164338" y="941750"/>
                    <a:pt x="1142744" y="941750"/>
                  </a:cubicBezTo>
                  <a:cubicBezTo>
                    <a:pt x="1121151" y="941750"/>
                    <a:pt x="1103646" y="924250"/>
                    <a:pt x="1103646" y="902664"/>
                  </a:cubicBezTo>
                  <a:cubicBezTo>
                    <a:pt x="1103646" y="881077"/>
                    <a:pt x="1121151" y="863577"/>
                    <a:pt x="1142744" y="863577"/>
                  </a:cubicBezTo>
                  <a:close/>
                  <a:moveTo>
                    <a:pt x="1045719" y="863577"/>
                  </a:moveTo>
                  <a:cubicBezTo>
                    <a:pt x="1067303" y="863577"/>
                    <a:pt x="1084808" y="881077"/>
                    <a:pt x="1084808" y="902664"/>
                  </a:cubicBezTo>
                  <a:cubicBezTo>
                    <a:pt x="1084808" y="924250"/>
                    <a:pt x="1067303" y="941750"/>
                    <a:pt x="1045719" y="941750"/>
                  </a:cubicBezTo>
                  <a:cubicBezTo>
                    <a:pt x="1024135" y="941750"/>
                    <a:pt x="1006638" y="924250"/>
                    <a:pt x="1006638" y="902664"/>
                  </a:cubicBezTo>
                  <a:cubicBezTo>
                    <a:pt x="1006638" y="881077"/>
                    <a:pt x="1024135" y="863577"/>
                    <a:pt x="1045719" y="863577"/>
                  </a:cubicBezTo>
                  <a:close/>
                  <a:moveTo>
                    <a:pt x="669559" y="863577"/>
                  </a:moveTo>
                  <a:cubicBezTo>
                    <a:pt x="691164" y="863577"/>
                    <a:pt x="708661" y="881077"/>
                    <a:pt x="708661" y="902664"/>
                  </a:cubicBezTo>
                  <a:cubicBezTo>
                    <a:pt x="708661" y="924250"/>
                    <a:pt x="691164" y="941750"/>
                    <a:pt x="669559" y="941750"/>
                  </a:cubicBezTo>
                  <a:cubicBezTo>
                    <a:pt x="647989" y="941750"/>
                    <a:pt x="630484" y="924250"/>
                    <a:pt x="630484" y="902664"/>
                  </a:cubicBezTo>
                  <a:cubicBezTo>
                    <a:pt x="630484" y="881077"/>
                    <a:pt x="647989" y="863577"/>
                    <a:pt x="669559" y="863577"/>
                  </a:cubicBezTo>
                  <a:close/>
                  <a:moveTo>
                    <a:pt x="577280" y="863577"/>
                  </a:moveTo>
                  <a:cubicBezTo>
                    <a:pt x="598874" y="863577"/>
                    <a:pt x="616379" y="881077"/>
                    <a:pt x="616379" y="902664"/>
                  </a:cubicBezTo>
                  <a:cubicBezTo>
                    <a:pt x="616379" y="924250"/>
                    <a:pt x="598874" y="941750"/>
                    <a:pt x="577280" y="941750"/>
                  </a:cubicBezTo>
                  <a:cubicBezTo>
                    <a:pt x="555687" y="941750"/>
                    <a:pt x="538181" y="924250"/>
                    <a:pt x="538181" y="902664"/>
                  </a:cubicBezTo>
                  <a:cubicBezTo>
                    <a:pt x="538181" y="881077"/>
                    <a:pt x="555687" y="863577"/>
                    <a:pt x="577280" y="863577"/>
                  </a:cubicBezTo>
                  <a:close/>
                  <a:moveTo>
                    <a:pt x="484994" y="863577"/>
                  </a:moveTo>
                  <a:cubicBezTo>
                    <a:pt x="506580" y="863577"/>
                    <a:pt x="524078" y="881077"/>
                    <a:pt x="524078" y="902664"/>
                  </a:cubicBezTo>
                  <a:cubicBezTo>
                    <a:pt x="524078" y="924250"/>
                    <a:pt x="506580" y="941750"/>
                    <a:pt x="484994" y="941750"/>
                  </a:cubicBezTo>
                  <a:cubicBezTo>
                    <a:pt x="463395" y="941750"/>
                    <a:pt x="445922" y="924250"/>
                    <a:pt x="445922" y="902664"/>
                  </a:cubicBezTo>
                  <a:cubicBezTo>
                    <a:pt x="445922" y="881077"/>
                    <a:pt x="463395" y="863577"/>
                    <a:pt x="484994" y="863577"/>
                  </a:cubicBezTo>
                  <a:close/>
                  <a:moveTo>
                    <a:pt x="390347" y="863577"/>
                  </a:moveTo>
                  <a:cubicBezTo>
                    <a:pt x="411934" y="863577"/>
                    <a:pt x="429445" y="881077"/>
                    <a:pt x="429445" y="902664"/>
                  </a:cubicBezTo>
                  <a:cubicBezTo>
                    <a:pt x="429445" y="924250"/>
                    <a:pt x="411934" y="941750"/>
                    <a:pt x="390347" y="941750"/>
                  </a:cubicBezTo>
                  <a:cubicBezTo>
                    <a:pt x="368777" y="941750"/>
                    <a:pt x="351276" y="924250"/>
                    <a:pt x="351276" y="902664"/>
                  </a:cubicBezTo>
                  <a:cubicBezTo>
                    <a:pt x="351276" y="881077"/>
                    <a:pt x="368777" y="863577"/>
                    <a:pt x="390347" y="863577"/>
                  </a:cubicBezTo>
                  <a:close/>
                  <a:moveTo>
                    <a:pt x="298076" y="863577"/>
                  </a:moveTo>
                  <a:cubicBezTo>
                    <a:pt x="319657" y="863577"/>
                    <a:pt x="337175" y="881077"/>
                    <a:pt x="337175" y="902664"/>
                  </a:cubicBezTo>
                  <a:cubicBezTo>
                    <a:pt x="337175" y="924250"/>
                    <a:pt x="319657" y="941750"/>
                    <a:pt x="298076" y="941750"/>
                  </a:cubicBezTo>
                  <a:cubicBezTo>
                    <a:pt x="276485" y="941750"/>
                    <a:pt x="258986" y="924250"/>
                    <a:pt x="258986" y="902664"/>
                  </a:cubicBezTo>
                  <a:cubicBezTo>
                    <a:pt x="258986" y="881077"/>
                    <a:pt x="276485" y="863577"/>
                    <a:pt x="298076" y="863577"/>
                  </a:cubicBezTo>
                  <a:close/>
                  <a:moveTo>
                    <a:pt x="203430" y="863577"/>
                  </a:moveTo>
                  <a:cubicBezTo>
                    <a:pt x="225020" y="863577"/>
                    <a:pt x="242520" y="881077"/>
                    <a:pt x="242520" y="902664"/>
                  </a:cubicBezTo>
                  <a:cubicBezTo>
                    <a:pt x="242520" y="924250"/>
                    <a:pt x="225020" y="941750"/>
                    <a:pt x="203430" y="941750"/>
                  </a:cubicBezTo>
                  <a:cubicBezTo>
                    <a:pt x="181845" y="941750"/>
                    <a:pt x="164345" y="924250"/>
                    <a:pt x="164345" y="902664"/>
                  </a:cubicBezTo>
                  <a:cubicBezTo>
                    <a:pt x="164345" y="881077"/>
                    <a:pt x="181845" y="863577"/>
                    <a:pt x="203430" y="863577"/>
                  </a:cubicBezTo>
                  <a:close/>
                  <a:moveTo>
                    <a:pt x="111158" y="863577"/>
                  </a:moveTo>
                  <a:cubicBezTo>
                    <a:pt x="132745" y="863577"/>
                    <a:pt x="150245" y="881077"/>
                    <a:pt x="150245" y="902664"/>
                  </a:cubicBezTo>
                  <a:cubicBezTo>
                    <a:pt x="150245" y="924250"/>
                    <a:pt x="132745" y="941750"/>
                    <a:pt x="111158" y="941750"/>
                  </a:cubicBezTo>
                  <a:cubicBezTo>
                    <a:pt x="100365" y="941750"/>
                    <a:pt x="90593" y="937375"/>
                    <a:pt x="83520" y="930302"/>
                  </a:cubicBezTo>
                  <a:lnTo>
                    <a:pt x="79204" y="919881"/>
                  </a:lnTo>
                  <a:lnTo>
                    <a:pt x="105123" y="866077"/>
                  </a:lnTo>
                  <a:close/>
                  <a:moveTo>
                    <a:pt x="142783" y="799461"/>
                  </a:moveTo>
                  <a:lnTo>
                    <a:pt x="150250" y="817487"/>
                  </a:lnTo>
                  <a:cubicBezTo>
                    <a:pt x="150250" y="839075"/>
                    <a:pt x="132750" y="856575"/>
                    <a:pt x="111162" y="856575"/>
                  </a:cubicBezTo>
                  <a:lnTo>
                    <a:pt x="109944" y="856070"/>
                  </a:lnTo>
                  <a:lnTo>
                    <a:pt x="115886" y="843734"/>
                  </a:lnTo>
                  <a:close/>
                  <a:moveTo>
                    <a:pt x="3582534" y="779163"/>
                  </a:moveTo>
                  <a:lnTo>
                    <a:pt x="3616309" y="834758"/>
                  </a:lnTo>
                  <a:lnTo>
                    <a:pt x="3612015" y="845126"/>
                  </a:lnTo>
                  <a:cubicBezTo>
                    <a:pt x="3604941" y="852200"/>
                    <a:pt x="3595169" y="856575"/>
                    <a:pt x="3584375" y="856575"/>
                  </a:cubicBezTo>
                  <a:cubicBezTo>
                    <a:pt x="3562788" y="856575"/>
                    <a:pt x="3545289" y="839075"/>
                    <a:pt x="3545289" y="817487"/>
                  </a:cubicBezTo>
                  <a:cubicBezTo>
                    <a:pt x="3545289" y="806694"/>
                    <a:pt x="3549664" y="796922"/>
                    <a:pt x="3556737" y="789849"/>
                  </a:cubicBezTo>
                  <a:close/>
                  <a:moveTo>
                    <a:pt x="3489735" y="778400"/>
                  </a:moveTo>
                  <a:cubicBezTo>
                    <a:pt x="3511323" y="778400"/>
                    <a:pt x="3528823" y="795900"/>
                    <a:pt x="3528823" y="817487"/>
                  </a:cubicBezTo>
                  <a:cubicBezTo>
                    <a:pt x="3528823" y="839075"/>
                    <a:pt x="3511323" y="856575"/>
                    <a:pt x="3489735" y="856575"/>
                  </a:cubicBezTo>
                  <a:cubicBezTo>
                    <a:pt x="3468148" y="856575"/>
                    <a:pt x="3450649" y="839075"/>
                    <a:pt x="3450649" y="817487"/>
                  </a:cubicBezTo>
                  <a:cubicBezTo>
                    <a:pt x="3450649" y="795900"/>
                    <a:pt x="3468148" y="778400"/>
                    <a:pt x="3489735" y="778400"/>
                  </a:cubicBezTo>
                  <a:close/>
                  <a:moveTo>
                    <a:pt x="3392730" y="778400"/>
                  </a:moveTo>
                  <a:cubicBezTo>
                    <a:pt x="3414317" y="778400"/>
                    <a:pt x="3431817" y="795900"/>
                    <a:pt x="3431817" y="817487"/>
                  </a:cubicBezTo>
                  <a:cubicBezTo>
                    <a:pt x="3431817" y="839075"/>
                    <a:pt x="3414317" y="856575"/>
                    <a:pt x="3392730" y="856575"/>
                  </a:cubicBezTo>
                  <a:cubicBezTo>
                    <a:pt x="3371143" y="856575"/>
                    <a:pt x="3353643" y="839075"/>
                    <a:pt x="3353643" y="817487"/>
                  </a:cubicBezTo>
                  <a:cubicBezTo>
                    <a:pt x="3353643" y="795900"/>
                    <a:pt x="3371143" y="778400"/>
                    <a:pt x="3392730" y="778400"/>
                  </a:cubicBezTo>
                  <a:close/>
                  <a:moveTo>
                    <a:pt x="3300455" y="778400"/>
                  </a:moveTo>
                  <a:cubicBezTo>
                    <a:pt x="3322043" y="778400"/>
                    <a:pt x="3339543" y="795900"/>
                    <a:pt x="3339543" y="817487"/>
                  </a:cubicBezTo>
                  <a:cubicBezTo>
                    <a:pt x="3339543" y="839075"/>
                    <a:pt x="3322043" y="856575"/>
                    <a:pt x="3300455" y="856575"/>
                  </a:cubicBezTo>
                  <a:cubicBezTo>
                    <a:pt x="3278868" y="856575"/>
                    <a:pt x="3261368" y="839075"/>
                    <a:pt x="3261368" y="817487"/>
                  </a:cubicBezTo>
                  <a:cubicBezTo>
                    <a:pt x="3261368" y="795900"/>
                    <a:pt x="3278868" y="778400"/>
                    <a:pt x="3300455" y="778400"/>
                  </a:cubicBezTo>
                  <a:close/>
                  <a:moveTo>
                    <a:pt x="3205815" y="778400"/>
                  </a:moveTo>
                  <a:cubicBezTo>
                    <a:pt x="3227402" y="778400"/>
                    <a:pt x="3244902" y="795900"/>
                    <a:pt x="3244902" y="817487"/>
                  </a:cubicBezTo>
                  <a:cubicBezTo>
                    <a:pt x="3244902" y="839075"/>
                    <a:pt x="3227402" y="856575"/>
                    <a:pt x="3205815" y="856575"/>
                  </a:cubicBezTo>
                  <a:cubicBezTo>
                    <a:pt x="3184227" y="856575"/>
                    <a:pt x="3166728" y="839075"/>
                    <a:pt x="3166728" y="817487"/>
                  </a:cubicBezTo>
                  <a:cubicBezTo>
                    <a:pt x="3166728" y="795900"/>
                    <a:pt x="3184227" y="778400"/>
                    <a:pt x="3205815" y="778400"/>
                  </a:cubicBezTo>
                  <a:close/>
                  <a:moveTo>
                    <a:pt x="3111175" y="778400"/>
                  </a:moveTo>
                  <a:cubicBezTo>
                    <a:pt x="3132762" y="778400"/>
                    <a:pt x="3150262" y="795900"/>
                    <a:pt x="3150262" y="817487"/>
                  </a:cubicBezTo>
                  <a:cubicBezTo>
                    <a:pt x="3150262" y="839075"/>
                    <a:pt x="3132762" y="856575"/>
                    <a:pt x="3111175" y="856575"/>
                  </a:cubicBezTo>
                  <a:cubicBezTo>
                    <a:pt x="3089588" y="856575"/>
                    <a:pt x="3072088" y="839075"/>
                    <a:pt x="3072088" y="817487"/>
                  </a:cubicBezTo>
                  <a:cubicBezTo>
                    <a:pt x="3072088" y="795900"/>
                    <a:pt x="3089588" y="778400"/>
                    <a:pt x="3111175" y="778400"/>
                  </a:cubicBezTo>
                  <a:close/>
                  <a:moveTo>
                    <a:pt x="3018901" y="778400"/>
                  </a:moveTo>
                  <a:cubicBezTo>
                    <a:pt x="3040488" y="778400"/>
                    <a:pt x="3057988" y="795900"/>
                    <a:pt x="3057988" y="817487"/>
                  </a:cubicBezTo>
                  <a:cubicBezTo>
                    <a:pt x="3057988" y="839075"/>
                    <a:pt x="3040488" y="856575"/>
                    <a:pt x="3018901" y="856575"/>
                  </a:cubicBezTo>
                  <a:cubicBezTo>
                    <a:pt x="2997313" y="856575"/>
                    <a:pt x="2979813" y="839075"/>
                    <a:pt x="2979813" y="817487"/>
                  </a:cubicBezTo>
                  <a:cubicBezTo>
                    <a:pt x="2979813" y="795900"/>
                    <a:pt x="2997313" y="778400"/>
                    <a:pt x="3018901" y="778400"/>
                  </a:cubicBezTo>
                  <a:close/>
                  <a:moveTo>
                    <a:pt x="2831986" y="778400"/>
                  </a:moveTo>
                  <a:cubicBezTo>
                    <a:pt x="2853573" y="778400"/>
                    <a:pt x="2871073" y="795900"/>
                    <a:pt x="2871073" y="817487"/>
                  </a:cubicBezTo>
                  <a:cubicBezTo>
                    <a:pt x="2871073" y="839075"/>
                    <a:pt x="2853573" y="856575"/>
                    <a:pt x="2831986" y="856575"/>
                  </a:cubicBezTo>
                  <a:cubicBezTo>
                    <a:pt x="2810399" y="856575"/>
                    <a:pt x="2792899" y="839075"/>
                    <a:pt x="2792899" y="817487"/>
                  </a:cubicBezTo>
                  <a:cubicBezTo>
                    <a:pt x="2792899" y="795900"/>
                    <a:pt x="2810399" y="778400"/>
                    <a:pt x="2831986" y="778400"/>
                  </a:cubicBezTo>
                  <a:close/>
                  <a:moveTo>
                    <a:pt x="2737371" y="778400"/>
                  </a:moveTo>
                  <a:cubicBezTo>
                    <a:pt x="2758933" y="778400"/>
                    <a:pt x="2776433" y="795900"/>
                    <a:pt x="2776433" y="817487"/>
                  </a:cubicBezTo>
                  <a:cubicBezTo>
                    <a:pt x="2776433" y="839075"/>
                    <a:pt x="2758933" y="856575"/>
                    <a:pt x="2737371" y="856575"/>
                  </a:cubicBezTo>
                  <a:cubicBezTo>
                    <a:pt x="2715777" y="856575"/>
                    <a:pt x="2698271" y="839075"/>
                    <a:pt x="2698271" y="817487"/>
                  </a:cubicBezTo>
                  <a:cubicBezTo>
                    <a:pt x="2698271" y="795900"/>
                    <a:pt x="2715777" y="778400"/>
                    <a:pt x="2737371" y="778400"/>
                  </a:cubicBezTo>
                  <a:close/>
                  <a:moveTo>
                    <a:pt x="2645073" y="778400"/>
                  </a:moveTo>
                  <a:cubicBezTo>
                    <a:pt x="2666662" y="778400"/>
                    <a:pt x="2684167" y="795900"/>
                    <a:pt x="2684167" y="817487"/>
                  </a:cubicBezTo>
                  <a:cubicBezTo>
                    <a:pt x="2684167" y="839075"/>
                    <a:pt x="2666662" y="856575"/>
                    <a:pt x="2645073" y="856575"/>
                  </a:cubicBezTo>
                  <a:cubicBezTo>
                    <a:pt x="2623489" y="856575"/>
                    <a:pt x="2605987" y="839075"/>
                    <a:pt x="2605987" y="817487"/>
                  </a:cubicBezTo>
                  <a:cubicBezTo>
                    <a:pt x="2605987" y="795900"/>
                    <a:pt x="2623489" y="778400"/>
                    <a:pt x="2645073" y="778400"/>
                  </a:cubicBezTo>
                  <a:close/>
                  <a:moveTo>
                    <a:pt x="1703431" y="778400"/>
                  </a:moveTo>
                  <a:cubicBezTo>
                    <a:pt x="1725009" y="778400"/>
                    <a:pt x="1742522" y="795900"/>
                    <a:pt x="1742522" y="817487"/>
                  </a:cubicBezTo>
                  <a:cubicBezTo>
                    <a:pt x="1742522" y="839075"/>
                    <a:pt x="1725009" y="856575"/>
                    <a:pt x="1703431" y="856575"/>
                  </a:cubicBezTo>
                  <a:cubicBezTo>
                    <a:pt x="1681836" y="856575"/>
                    <a:pt x="1664349" y="839075"/>
                    <a:pt x="1664349" y="817487"/>
                  </a:cubicBezTo>
                  <a:cubicBezTo>
                    <a:pt x="1664349" y="795900"/>
                    <a:pt x="1681836" y="778400"/>
                    <a:pt x="1703431" y="778400"/>
                  </a:cubicBezTo>
                  <a:close/>
                  <a:moveTo>
                    <a:pt x="1045724" y="778400"/>
                  </a:moveTo>
                  <a:cubicBezTo>
                    <a:pt x="1067307" y="778400"/>
                    <a:pt x="1084813" y="795900"/>
                    <a:pt x="1084813" y="817487"/>
                  </a:cubicBezTo>
                  <a:cubicBezTo>
                    <a:pt x="1084813" y="839075"/>
                    <a:pt x="1067307" y="856575"/>
                    <a:pt x="1045724" y="856575"/>
                  </a:cubicBezTo>
                  <a:cubicBezTo>
                    <a:pt x="1024139" y="856575"/>
                    <a:pt x="1006642" y="839075"/>
                    <a:pt x="1006642" y="817487"/>
                  </a:cubicBezTo>
                  <a:cubicBezTo>
                    <a:pt x="1006642" y="795900"/>
                    <a:pt x="1024139" y="778400"/>
                    <a:pt x="1045724" y="778400"/>
                  </a:cubicBezTo>
                  <a:close/>
                  <a:moveTo>
                    <a:pt x="669571" y="778400"/>
                  </a:moveTo>
                  <a:cubicBezTo>
                    <a:pt x="691172" y="778400"/>
                    <a:pt x="708668" y="795900"/>
                    <a:pt x="708668" y="817487"/>
                  </a:cubicBezTo>
                  <a:cubicBezTo>
                    <a:pt x="708668" y="839075"/>
                    <a:pt x="691172" y="856575"/>
                    <a:pt x="669571" y="856575"/>
                  </a:cubicBezTo>
                  <a:cubicBezTo>
                    <a:pt x="647995" y="856575"/>
                    <a:pt x="630491" y="839075"/>
                    <a:pt x="630491" y="817487"/>
                  </a:cubicBezTo>
                  <a:cubicBezTo>
                    <a:pt x="630491" y="795900"/>
                    <a:pt x="647995" y="778400"/>
                    <a:pt x="669571" y="778400"/>
                  </a:cubicBezTo>
                  <a:close/>
                  <a:moveTo>
                    <a:pt x="577286" y="778400"/>
                  </a:moveTo>
                  <a:cubicBezTo>
                    <a:pt x="598880" y="778400"/>
                    <a:pt x="616386" y="795900"/>
                    <a:pt x="616386" y="817487"/>
                  </a:cubicBezTo>
                  <a:cubicBezTo>
                    <a:pt x="616386" y="839075"/>
                    <a:pt x="598880" y="856575"/>
                    <a:pt x="577286" y="856575"/>
                  </a:cubicBezTo>
                  <a:cubicBezTo>
                    <a:pt x="555692" y="856575"/>
                    <a:pt x="538187" y="839075"/>
                    <a:pt x="538187" y="817487"/>
                  </a:cubicBezTo>
                  <a:cubicBezTo>
                    <a:pt x="538187" y="795900"/>
                    <a:pt x="555692" y="778400"/>
                    <a:pt x="577286" y="778400"/>
                  </a:cubicBezTo>
                  <a:close/>
                  <a:moveTo>
                    <a:pt x="484999" y="778400"/>
                  </a:moveTo>
                  <a:cubicBezTo>
                    <a:pt x="506585" y="778400"/>
                    <a:pt x="524083" y="795900"/>
                    <a:pt x="524083" y="817487"/>
                  </a:cubicBezTo>
                  <a:cubicBezTo>
                    <a:pt x="524083" y="839075"/>
                    <a:pt x="506585" y="856575"/>
                    <a:pt x="484999" y="856575"/>
                  </a:cubicBezTo>
                  <a:cubicBezTo>
                    <a:pt x="463402" y="856575"/>
                    <a:pt x="445926" y="839075"/>
                    <a:pt x="445926" y="817487"/>
                  </a:cubicBezTo>
                  <a:cubicBezTo>
                    <a:pt x="445926" y="795900"/>
                    <a:pt x="463402" y="778400"/>
                    <a:pt x="484999" y="778400"/>
                  </a:cubicBezTo>
                  <a:close/>
                  <a:moveTo>
                    <a:pt x="390347" y="778400"/>
                  </a:moveTo>
                  <a:cubicBezTo>
                    <a:pt x="411934" y="778400"/>
                    <a:pt x="429451" y="795900"/>
                    <a:pt x="429451" y="817487"/>
                  </a:cubicBezTo>
                  <a:cubicBezTo>
                    <a:pt x="429451" y="839075"/>
                    <a:pt x="411934" y="856575"/>
                    <a:pt x="390347" y="856575"/>
                  </a:cubicBezTo>
                  <a:cubicBezTo>
                    <a:pt x="368783" y="856575"/>
                    <a:pt x="351281" y="839075"/>
                    <a:pt x="351281" y="817487"/>
                  </a:cubicBezTo>
                  <a:cubicBezTo>
                    <a:pt x="351281" y="795900"/>
                    <a:pt x="368783" y="778400"/>
                    <a:pt x="390347" y="778400"/>
                  </a:cubicBezTo>
                  <a:close/>
                  <a:moveTo>
                    <a:pt x="298081" y="778400"/>
                  </a:moveTo>
                  <a:cubicBezTo>
                    <a:pt x="319662" y="778400"/>
                    <a:pt x="337179" y="795900"/>
                    <a:pt x="337179" y="817487"/>
                  </a:cubicBezTo>
                  <a:cubicBezTo>
                    <a:pt x="337179" y="839075"/>
                    <a:pt x="319662" y="856575"/>
                    <a:pt x="298081" y="856575"/>
                  </a:cubicBezTo>
                  <a:cubicBezTo>
                    <a:pt x="276488" y="856575"/>
                    <a:pt x="258991" y="839075"/>
                    <a:pt x="258991" y="817487"/>
                  </a:cubicBezTo>
                  <a:cubicBezTo>
                    <a:pt x="258991" y="795900"/>
                    <a:pt x="276488" y="778400"/>
                    <a:pt x="298081" y="778400"/>
                  </a:cubicBezTo>
                  <a:close/>
                  <a:moveTo>
                    <a:pt x="203435" y="778400"/>
                  </a:moveTo>
                  <a:cubicBezTo>
                    <a:pt x="225025" y="778400"/>
                    <a:pt x="242524" y="795900"/>
                    <a:pt x="242524" y="817487"/>
                  </a:cubicBezTo>
                  <a:cubicBezTo>
                    <a:pt x="242524" y="839075"/>
                    <a:pt x="225025" y="856575"/>
                    <a:pt x="203435" y="856575"/>
                  </a:cubicBezTo>
                  <a:cubicBezTo>
                    <a:pt x="181849" y="856575"/>
                    <a:pt x="164349" y="839075"/>
                    <a:pt x="164349" y="817487"/>
                  </a:cubicBezTo>
                  <a:cubicBezTo>
                    <a:pt x="164349" y="795900"/>
                    <a:pt x="181849" y="778400"/>
                    <a:pt x="203435" y="778400"/>
                  </a:cubicBezTo>
                  <a:close/>
                  <a:moveTo>
                    <a:pt x="3548266" y="722756"/>
                  </a:moveTo>
                  <a:lnTo>
                    <a:pt x="3573690" y="764605"/>
                  </a:lnTo>
                  <a:lnTo>
                    <a:pt x="3556737" y="757582"/>
                  </a:lnTo>
                  <a:cubicBezTo>
                    <a:pt x="3549664" y="750509"/>
                    <a:pt x="3545289" y="740737"/>
                    <a:pt x="3545289" y="729943"/>
                  </a:cubicBezTo>
                  <a:close/>
                  <a:moveTo>
                    <a:pt x="207691" y="692618"/>
                  </a:moveTo>
                  <a:lnTo>
                    <a:pt x="231082" y="702305"/>
                  </a:lnTo>
                  <a:cubicBezTo>
                    <a:pt x="238155" y="709378"/>
                    <a:pt x="242530" y="719150"/>
                    <a:pt x="242530" y="729943"/>
                  </a:cubicBezTo>
                  <a:cubicBezTo>
                    <a:pt x="242530" y="751531"/>
                    <a:pt x="225032" y="769031"/>
                    <a:pt x="203440" y="769031"/>
                  </a:cubicBezTo>
                  <a:cubicBezTo>
                    <a:pt x="192648" y="769031"/>
                    <a:pt x="182877" y="764656"/>
                    <a:pt x="175804" y="757582"/>
                  </a:cubicBezTo>
                  <a:lnTo>
                    <a:pt x="172731" y="750164"/>
                  </a:lnTo>
                  <a:close/>
                  <a:moveTo>
                    <a:pt x="3489735" y="690857"/>
                  </a:moveTo>
                  <a:cubicBezTo>
                    <a:pt x="3511322" y="690857"/>
                    <a:pt x="3528822" y="708357"/>
                    <a:pt x="3528822" y="729943"/>
                  </a:cubicBezTo>
                  <a:cubicBezTo>
                    <a:pt x="3528822" y="751531"/>
                    <a:pt x="3511322" y="769031"/>
                    <a:pt x="3489735" y="769031"/>
                  </a:cubicBezTo>
                  <a:cubicBezTo>
                    <a:pt x="3468147" y="769031"/>
                    <a:pt x="3450647" y="751531"/>
                    <a:pt x="3450647" y="729943"/>
                  </a:cubicBezTo>
                  <a:cubicBezTo>
                    <a:pt x="3450647" y="708357"/>
                    <a:pt x="3468147" y="690857"/>
                    <a:pt x="3489735" y="690857"/>
                  </a:cubicBezTo>
                  <a:close/>
                  <a:moveTo>
                    <a:pt x="3392730" y="690857"/>
                  </a:moveTo>
                  <a:cubicBezTo>
                    <a:pt x="3414317" y="690857"/>
                    <a:pt x="3431817" y="708357"/>
                    <a:pt x="3431817" y="729943"/>
                  </a:cubicBezTo>
                  <a:cubicBezTo>
                    <a:pt x="3431817" y="751531"/>
                    <a:pt x="3414317" y="769031"/>
                    <a:pt x="3392730" y="769031"/>
                  </a:cubicBezTo>
                  <a:cubicBezTo>
                    <a:pt x="3371143" y="769031"/>
                    <a:pt x="3353643" y="751531"/>
                    <a:pt x="3353643" y="729943"/>
                  </a:cubicBezTo>
                  <a:cubicBezTo>
                    <a:pt x="3353643" y="708357"/>
                    <a:pt x="3371143" y="690857"/>
                    <a:pt x="3392730" y="690857"/>
                  </a:cubicBezTo>
                  <a:close/>
                  <a:moveTo>
                    <a:pt x="3300455" y="690857"/>
                  </a:moveTo>
                  <a:cubicBezTo>
                    <a:pt x="3322042" y="690857"/>
                    <a:pt x="3339542" y="708357"/>
                    <a:pt x="3339542" y="729944"/>
                  </a:cubicBezTo>
                  <a:cubicBezTo>
                    <a:pt x="3339542" y="751532"/>
                    <a:pt x="3322042" y="769031"/>
                    <a:pt x="3300455" y="769031"/>
                  </a:cubicBezTo>
                  <a:cubicBezTo>
                    <a:pt x="3278867" y="769031"/>
                    <a:pt x="3261368" y="751532"/>
                    <a:pt x="3261368" y="729944"/>
                  </a:cubicBezTo>
                  <a:cubicBezTo>
                    <a:pt x="3261368" y="708357"/>
                    <a:pt x="3278867" y="690857"/>
                    <a:pt x="3300455" y="690857"/>
                  </a:cubicBezTo>
                  <a:close/>
                  <a:moveTo>
                    <a:pt x="3205815" y="690857"/>
                  </a:moveTo>
                  <a:cubicBezTo>
                    <a:pt x="3227402" y="690857"/>
                    <a:pt x="3244902" y="708357"/>
                    <a:pt x="3244902" y="729943"/>
                  </a:cubicBezTo>
                  <a:cubicBezTo>
                    <a:pt x="3244902" y="751531"/>
                    <a:pt x="3227402" y="769031"/>
                    <a:pt x="3205815" y="769031"/>
                  </a:cubicBezTo>
                  <a:cubicBezTo>
                    <a:pt x="3184227" y="769031"/>
                    <a:pt x="3166728" y="751531"/>
                    <a:pt x="3166728" y="729943"/>
                  </a:cubicBezTo>
                  <a:cubicBezTo>
                    <a:pt x="3166728" y="708357"/>
                    <a:pt x="3184227" y="690857"/>
                    <a:pt x="3205815" y="690857"/>
                  </a:cubicBezTo>
                  <a:close/>
                  <a:moveTo>
                    <a:pt x="3111175" y="690857"/>
                  </a:moveTo>
                  <a:cubicBezTo>
                    <a:pt x="3132762" y="690857"/>
                    <a:pt x="3150262" y="708357"/>
                    <a:pt x="3150262" y="729944"/>
                  </a:cubicBezTo>
                  <a:cubicBezTo>
                    <a:pt x="3150262" y="751532"/>
                    <a:pt x="3132762" y="769031"/>
                    <a:pt x="3111175" y="769031"/>
                  </a:cubicBezTo>
                  <a:cubicBezTo>
                    <a:pt x="3089588" y="769031"/>
                    <a:pt x="3072088" y="751532"/>
                    <a:pt x="3072088" y="729944"/>
                  </a:cubicBezTo>
                  <a:cubicBezTo>
                    <a:pt x="3072088" y="708357"/>
                    <a:pt x="3089588" y="690857"/>
                    <a:pt x="3111175" y="690857"/>
                  </a:cubicBezTo>
                  <a:close/>
                  <a:moveTo>
                    <a:pt x="3018901" y="690857"/>
                  </a:moveTo>
                  <a:cubicBezTo>
                    <a:pt x="3040488" y="690857"/>
                    <a:pt x="3057988" y="708357"/>
                    <a:pt x="3057988" y="729944"/>
                  </a:cubicBezTo>
                  <a:cubicBezTo>
                    <a:pt x="3057988" y="751532"/>
                    <a:pt x="3040488" y="769031"/>
                    <a:pt x="3018901" y="769031"/>
                  </a:cubicBezTo>
                  <a:cubicBezTo>
                    <a:pt x="2997313" y="769031"/>
                    <a:pt x="2979813" y="751532"/>
                    <a:pt x="2979813" y="729944"/>
                  </a:cubicBezTo>
                  <a:cubicBezTo>
                    <a:pt x="2979813" y="708357"/>
                    <a:pt x="2997313" y="690857"/>
                    <a:pt x="3018901" y="690857"/>
                  </a:cubicBezTo>
                  <a:close/>
                  <a:moveTo>
                    <a:pt x="2924262" y="690857"/>
                  </a:moveTo>
                  <a:cubicBezTo>
                    <a:pt x="2945849" y="690857"/>
                    <a:pt x="2963349" y="708357"/>
                    <a:pt x="2963349" y="729943"/>
                  </a:cubicBezTo>
                  <a:cubicBezTo>
                    <a:pt x="2963349" y="751531"/>
                    <a:pt x="2945849" y="769031"/>
                    <a:pt x="2924262" y="769031"/>
                  </a:cubicBezTo>
                  <a:cubicBezTo>
                    <a:pt x="2902675" y="769031"/>
                    <a:pt x="2885175" y="751531"/>
                    <a:pt x="2885175" y="729943"/>
                  </a:cubicBezTo>
                  <a:cubicBezTo>
                    <a:pt x="2885175" y="708357"/>
                    <a:pt x="2902675" y="690857"/>
                    <a:pt x="2924262" y="690857"/>
                  </a:cubicBezTo>
                  <a:close/>
                  <a:moveTo>
                    <a:pt x="2831986" y="690857"/>
                  </a:moveTo>
                  <a:cubicBezTo>
                    <a:pt x="2853573" y="690857"/>
                    <a:pt x="2871073" y="708357"/>
                    <a:pt x="2871073" y="729944"/>
                  </a:cubicBezTo>
                  <a:cubicBezTo>
                    <a:pt x="2871073" y="751532"/>
                    <a:pt x="2853573" y="769031"/>
                    <a:pt x="2831986" y="769031"/>
                  </a:cubicBezTo>
                  <a:cubicBezTo>
                    <a:pt x="2810399" y="769031"/>
                    <a:pt x="2792899" y="751532"/>
                    <a:pt x="2792899" y="729944"/>
                  </a:cubicBezTo>
                  <a:cubicBezTo>
                    <a:pt x="2792899" y="708357"/>
                    <a:pt x="2810399" y="690857"/>
                    <a:pt x="2831986" y="690857"/>
                  </a:cubicBezTo>
                  <a:close/>
                  <a:moveTo>
                    <a:pt x="2737373" y="690857"/>
                  </a:moveTo>
                  <a:cubicBezTo>
                    <a:pt x="2758934" y="690857"/>
                    <a:pt x="2776434" y="708357"/>
                    <a:pt x="2776434" y="729944"/>
                  </a:cubicBezTo>
                  <a:cubicBezTo>
                    <a:pt x="2776434" y="751532"/>
                    <a:pt x="2758934" y="769031"/>
                    <a:pt x="2737373" y="769031"/>
                  </a:cubicBezTo>
                  <a:cubicBezTo>
                    <a:pt x="2715778" y="769031"/>
                    <a:pt x="2698271" y="751532"/>
                    <a:pt x="2698271" y="729944"/>
                  </a:cubicBezTo>
                  <a:cubicBezTo>
                    <a:pt x="2698271" y="708357"/>
                    <a:pt x="2715778" y="690857"/>
                    <a:pt x="2737373" y="690857"/>
                  </a:cubicBezTo>
                  <a:close/>
                  <a:moveTo>
                    <a:pt x="2266534" y="690857"/>
                  </a:moveTo>
                  <a:cubicBezTo>
                    <a:pt x="2288114" y="690857"/>
                    <a:pt x="2305617" y="708357"/>
                    <a:pt x="2305617" y="729943"/>
                  </a:cubicBezTo>
                  <a:cubicBezTo>
                    <a:pt x="2305617" y="751531"/>
                    <a:pt x="2288114" y="769031"/>
                    <a:pt x="2266534" y="769031"/>
                  </a:cubicBezTo>
                  <a:cubicBezTo>
                    <a:pt x="2244933" y="769031"/>
                    <a:pt x="2227440" y="751531"/>
                    <a:pt x="2227440" y="729943"/>
                  </a:cubicBezTo>
                  <a:cubicBezTo>
                    <a:pt x="2227440" y="708357"/>
                    <a:pt x="2244933" y="690857"/>
                    <a:pt x="2266534" y="690857"/>
                  </a:cubicBezTo>
                  <a:close/>
                  <a:moveTo>
                    <a:pt x="2171886" y="690857"/>
                  </a:moveTo>
                  <a:cubicBezTo>
                    <a:pt x="2193476" y="690857"/>
                    <a:pt x="2210979" y="708357"/>
                    <a:pt x="2210979" y="729944"/>
                  </a:cubicBezTo>
                  <a:cubicBezTo>
                    <a:pt x="2210979" y="751532"/>
                    <a:pt x="2193476" y="769031"/>
                    <a:pt x="2171886" y="769031"/>
                  </a:cubicBezTo>
                  <a:cubicBezTo>
                    <a:pt x="2150294" y="769031"/>
                    <a:pt x="2132800" y="751532"/>
                    <a:pt x="2132800" y="729944"/>
                  </a:cubicBezTo>
                  <a:cubicBezTo>
                    <a:pt x="2132800" y="708357"/>
                    <a:pt x="2150294" y="690857"/>
                    <a:pt x="2171886" y="690857"/>
                  </a:cubicBezTo>
                  <a:close/>
                  <a:moveTo>
                    <a:pt x="2079612" y="690857"/>
                  </a:moveTo>
                  <a:cubicBezTo>
                    <a:pt x="2101211" y="690857"/>
                    <a:pt x="2118698" y="708357"/>
                    <a:pt x="2118698" y="729944"/>
                  </a:cubicBezTo>
                  <a:cubicBezTo>
                    <a:pt x="2118698" y="751532"/>
                    <a:pt x="2101211" y="769031"/>
                    <a:pt x="2079612" y="769031"/>
                  </a:cubicBezTo>
                  <a:cubicBezTo>
                    <a:pt x="2058029" y="769031"/>
                    <a:pt x="2040529" y="751532"/>
                    <a:pt x="2040529" y="729944"/>
                  </a:cubicBezTo>
                  <a:cubicBezTo>
                    <a:pt x="2040529" y="708357"/>
                    <a:pt x="2058029" y="690857"/>
                    <a:pt x="2079612" y="690857"/>
                  </a:cubicBezTo>
                  <a:close/>
                  <a:moveTo>
                    <a:pt x="1703432" y="690857"/>
                  </a:moveTo>
                  <a:cubicBezTo>
                    <a:pt x="1725009" y="690857"/>
                    <a:pt x="1742522" y="708357"/>
                    <a:pt x="1742522" y="729943"/>
                  </a:cubicBezTo>
                  <a:cubicBezTo>
                    <a:pt x="1742522" y="751531"/>
                    <a:pt x="1725009" y="769031"/>
                    <a:pt x="1703432" y="769031"/>
                  </a:cubicBezTo>
                  <a:cubicBezTo>
                    <a:pt x="1681839" y="769031"/>
                    <a:pt x="1664351" y="751531"/>
                    <a:pt x="1664351" y="729943"/>
                  </a:cubicBezTo>
                  <a:cubicBezTo>
                    <a:pt x="1664351" y="708357"/>
                    <a:pt x="1681839" y="690857"/>
                    <a:pt x="1703432" y="690857"/>
                  </a:cubicBezTo>
                  <a:close/>
                  <a:moveTo>
                    <a:pt x="1611147" y="690857"/>
                  </a:moveTo>
                  <a:cubicBezTo>
                    <a:pt x="1632741" y="690857"/>
                    <a:pt x="1650245" y="708357"/>
                    <a:pt x="1650245" y="729944"/>
                  </a:cubicBezTo>
                  <a:cubicBezTo>
                    <a:pt x="1650245" y="751532"/>
                    <a:pt x="1632741" y="769031"/>
                    <a:pt x="1611147" y="769031"/>
                  </a:cubicBezTo>
                  <a:cubicBezTo>
                    <a:pt x="1589631" y="769031"/>
                    <a:pt x="1572133" y="751532"/>
                    <a:pt x="1572133" y="729944"/>
                  </a:cubicBezTo>
                  <a:cubicBezTo>
                    <a:pt x="1572133" y="708357"/>
                    <a:pt x="1589631" y="690857"/>
                    <a:pt x="1611147" y="690857"/>
                  </a:cubicBezTo>
                  <a:close/>
                  <a:moveTo>
                    <a:pt x="1232669" y="690857"/>
                  </a:moveTo>
                  <a:cubicBezTo>
                    <a:pt x="1254252" y="690857"/>
                    <a:pt x="1271741" y="708357"/>
                    <a:pt x="1271741" y="729943"/>
                  </a:cubicBezTo>
                  <a:cubicBezTo>
                    <a:pt x="1271741" y="751531"/>
                    <a:pt x="1254252" y="769031"/>
                    <a:pt x="1232669" y="769031"/>
                  </a:cubicBezTo>
                  <a:cubicBezTo>
                    <a:pt x="1211075" y="769031"/>
                    <a:pt x="1193583" y="751531"/>
                    <a:pt x="1193583" y="729943"/>
                  </a:cubicBezTo>
                  <a:cubicBezTo>
                    <a:pt x="1193583" y="708357"/>
                    <a:pt x="1211075" y="690857"/>
                    <a:pt x="1232669" y="690857"/>
                  </a:cubicBezTo>
                  <a:close/>
                  <a:moveTo>
                    <a:pt x="1142756" y="690857"/>
                  </a:moveTo>
                  <a:cubicBezTo>
                    <a:pt x="1164349" y="690857"/>
                    <a:pt x="1181847" y="708357"/>
                    <a:pt x="1181847" y="729944"/>
                  </a:cubicBezTo>
                  <a:cubicBezTo>
                    <a:pt x="1181847" y="751532"/>
                    <a:pt x="1164349" y="769031"/>
                    <a:pt x="1142756" y="769031"/>
                  </a:cubicBezTo>
                  <a:cubicBezTo>
                    <a:pt x="1121161" y="769031"/>
                    <a:pt x="1103656" y="751532"/>
                    <a:pt x="1103656" y="729944"/>
                  </a:cubicBezTo>
                  <a:cubicBezTo>
                    <a:pt x="1103656" y="708357"/>
                    <a:pt x="1121161" y="690857"/>
                    <a:pt x="1142756" y="690857"/>
                  </a:cubicBezTo>
                  <a:close/>
                  <a:moveTo>
                    <a:pt x="856480" y="690857"/>
                  </a:moveTo>
                  <a:cubicBezTo>
                    <a:pt x="878063" y="690857"/>
                    <a:pt x="895560" y="708357"/>
                    <a:pt x="895560" y="729943"/>
                  </a:cubicBezTo>
                  <a:cubicBezTo>
                    <a:pt x="895560" y="751531"/>
                    <a:pt x="878063" y="769031"/>
                    <a:pt x="856480" y="769031"/>
                  </a:cubicBezTo>
                  <a:cubicBezTo>
                    <a:pt x="834897" y="769031"/>
                    <a:pt x="817401" y="751531"/>
                    <a:pt x="817401" y="729943"/>
                  </a:cubicBezTo>
                  <a:cubicBezTo>
                    <a:pt x="817401" y="708357"/>
                    <a:pt x="834897" y="690857"/>
                    <a:pt x="856480" y="690857"/>
                  </a:cubicBezTo>
                  <a:close/>
                  <a:moveTo>
                    <a:pt x="764220" y="690857"/>
                  </a:moveTo>
                  <a:cubicBezTo>
                    <a:pt x="785806" y="690857"/>
                    <a:pt x="803302" y="708357"/>
                    <a:pt x="803302" y="729944"/>
                  </a:cubicBezTo>
                  <a:cubicBezTo>
                    <a:pt x="803302" y="751532"/>
                    <a:pt x="785806" y="769031"/>
                    <a:pt x="764220" y="769031"/>
                  </a:cubicBezTo>
                  <a:cubicBezTo>
                    <a:pt x="742627" y="769031"/>
                    <a:pt x="725137" y="751532"/>
                    <a:pt x="725137" y="729944"/>
                  </a:cubicBezTo>
                  <a:cubicBezTo>
                    <a:pt x="725137" y="708357"/>
                    <a:pt x="742627" y="690857"/>
                    <a:pt x="764220" y="690857"/>
                  </a:cubicBezTo>
                  <a:close/>
                  <a:moveTo>
                    <a:pt x="669571" y="690857"/>
                  </a:moveTo>
                  <a:cubicBezTo>
                    <a:pt x="691179" y="690857"/>
                    <a:pt x="708675" y="708357"/>
                    <a:pt x="708675" y="729943"/>
                  </a:cubicBezTo>
                  <a:cubicBezTo>
                    <a:pt x="708675" y="751531"/>
                    <a:pt x="691179" y="769031"/>
                    <a:pt x="669571" y="769031"/>
                  </a:cubicBezTo>
                  <a:cubicBezTo>
                    <a:pt x="648002" y="769031"/>
                    <a:pt x="630497" y="751531"/>
                    <a:pt x="630497" y="729943"/>
                  </a:cubicBezTo>
                  <a:cubicBezTo>
                    <a:pt x="630497" y="708357"/>
                    <a:pt x="648002" y="690857"/>
                    <a:pt x="669571" y="690857"/>
                  </a:cubicBezTo>
                  <a:close/>
                  <a:moveTo>
                    <a:pt x="577293" y="690857"/>
                  </a:moveTo>
                  <a:cubicBezTo>
                    <a:pt x="598887" y="690857"/>
                    <a:pt x="616393" y="708357"/>
                    <a:pt x="616393" y="729943"/>
                  </a:cubicBezTo>
                  <a:cubicBezTo>
                    <a:pt x="616393" y="751531"/>
                    <a:pt x="598887" y="769031"/>
                    <a:pt x="577293" y="769031"/>
                  </a:cubicBezTo>
                  <a:cubicBezTo>
                    <a:pt x="555699" y="769031"/>
                    <a:pt x="538195" y="751531"/>
                    <a:pt x="538195" y="729943"/>
                  </a:cubicBezTo>
                  <a:cubicBezTo>
                    <a:pt x="538195" y="708357"/>
                    <a:pt x="555699" y="690857"/>
                    <a:pt x="577293" y="690857"/>
                  </a:cubicBezTo>
                  <a:close/>
                  <a:moveTo>
                    <a:pt x="485003" y="690857"/>
                  </a:moveTo>
                  <a:cubicBezTo>
                    <a:pt x="506592" y="690857"/>
                    <a:pt x="524091" y="708357"/>
                    <a:pt x="524091" y="729943"/>
                  </a:cubicBezTo>
                  <a:cubicBezTo>
                    <a:pt x="524091" y="751531"/>
                    <a:pt x="506592" y="769031"/>
                    <a:pt x="485003" y="769031"/>
                  </a:cubicBezTo>
                  <a:cubicBezTo>
                    <a:pt x="463406" y="769031"/>
                    <a:pt x="445934" y="751531"/>
                    <a:pt x="445934" y="729943"/>
                  </a:cubicBezTo>
                  <a:cubicBezTo>
                    <a:pt x="445934" y="708357"/>
                    <a:pt x="463406" y="690857"/>
                    <a:pt x="485003" y="690857"/>
                  </a:cubicBezTo>
                  <a:close/>
                  <a:moveTo>
                    <a:pt x="390354" y="690857"/>
                  </a:moveTo>
                  <a:cubicBezTo>
                    <a:pt x="411947" y="690857"/>
                    <a:pt x="429457" y="708357"/>
                    <a:pt x="429457" y="729943"/>
                  </a:cubicBezTo>
                  <a:cubicBezTo>
                    <a:pt x="429457" y="751531"/>
                    <a:pt x="411947" y="769031"/>
                    <a:pt x="390354" y="769031"/>
                  </a:cubicBezTo>
                  <a:cubicBezTo>
                    <a:pt x="368790" y="769031"/>
                    <a:pt x="351287" y="751531"/>
                    <a:pt x="351287" y="729943"/>
                  </a:cubicBezTo>
                  <a:cubicBezTo>
                    <a:pt x="351287" y="708357"/>
                    <a:pt x="368790" y="690857"/>
                    <a:pt x="390354" y="690857"/>
                  </a:cubicBezTo>
                  <a:close/>
                  <a:moveTo>
                    <a:pt x="298087" y="690857"/>
                  </a:moveTo>
                  <a:cubicBezTo>
                    <a:pt x="319667" y="690857"/>
                    <a:pt x="337188" y="708357"/>
                    <a:pt x="337188" y="729943"/>
                  </a:cubicBezTo>
                  <a:cubicBezTo>
                    <a:pt x="337188" y="751531"/>
                    <a:pt x="319667" y="769031"/>
                    <a:pt x="298087" y="769031"/>
                  </a:cubicBezTo>
                  <a:cubicBezTo>
                    <a:pt x="276494" y="769031"/>
                    <a:pt x="258997" y="751531"/>
                    <a:pt x="258997" y="729943"/>
                  </a:cubicBezTo>
                  <a:cubicBezTo>
                    <a:pt x="258997" y="708357"/>
                    <a:pt x="276494" y="690857"/>
                    <a:pt x="298087" y="690857"/>
                  </a:cubicBezTo>
                  <a:close/>
                  <a:moveTo>
                    <a:pt x="242207" y="643975"/>
                  </a:moveTo>
                  <a:lnTo>
                    <a:pt x="242535" y="644768"/>
                  </a:lnTo>
                  <a:cubicBezTo>
                    <a:pt x="242535" y="655562"/>
                    <a:pt x="238161" y="665334"/>
                    <a:pt x="231087" y="672407"/>
                  </a:cubicBezTo>
                  <a:lnTo>
                    <a:pt x="216396" y="678492"/>
                  </a:lnTo>
                  <a:close/>
                  <a:moveTo>
                    <a:pt x="3472229" y="612933"/>
                  </a:moveTo>
                  <a:lnTo>
                    <a:pt x="3516862" y="672620"/>
                  </a:lnTo>
                  <a:lnTo>
                    <a:pt x="3489735" y="683855"/>
                  </a:lnTo>
                  <a:cubicBezTo>
                    <a:pt x="3468148" y="683855"/>
                    <a:pt x="3450649" y="666356"/>
                    <a:pt x="3450649" y="644768"/>
                  </a:cubicBezTo>
                  <a:cubicBezTo>
                    <a:pt x="3450649" y="633975"/>
                    <a:pt x="3455024" y="624203"/>
                    <a:pt x="3462097" y="617130"/>
                  </a:cubicBezTo>
                  <a:close/>
                  <a:moveTo>
                    <a:pt x="3392730" y="605682"/>
                  </a:moveTo>
                  <a:cubicBezTo>
                    <a:pt x="3414317" y="605682"/>
                    <a:pt x="3431817" y="623181"/>
                    <a:pt x="3431817" y="644768"/>
                  </a:cubicBezTo>
                  <a:cubicBezTo>
                    <a:pt x="3431817" y="666356"/>
                    <a:pt x="3414317" y="683855"/>
                    <a:pt x="3392730" y="683855"/>
                  </a:cubicBezTo>
                  <a:cubicBezTo>
                    <a:pt x="3371143" y="683855"/>
                    <a:pt x="3353643" y="666356"/>
                    <a:pt x="3353643" y="644768"/>
                  </a:cubicBezTo>
                  <a:cubicBezTo>
                    <a:pt x="3353643" y="623181"/>
                    <a:pt x="3371143" y="605682"/>
                    <a:pt x="3392730" y="605682"/>
                  </a:cubicBezTo>
                  <a:close/>
                  <a:moveTo>
                    <a:pt x="3300455" y="605682"/>
                  </a:moveTo>
                  <a:cubicBezTo>
                    <a:pt x="3322043" y="605682"/>
                    <a:pt x="3339543" y="623181"/>
                    <a:pt x="3339543" y="644768"/>
                  </a:cubicBezTo>
                  <a:cubicBezTo>
                    <a:pt x="3339543" y="666356"/>
                    <a:pt x="3322043" y="683855"/>
                    <a:pt x="3300455" y="683855"/>
                  </a:cubicBezTo>
                  <a:cubicBezTo>
                    <a:pt x="3278868" y="683855"/>
                    <a:pt x="3261368" y="666356"/>
                    <a:pt x="3261368" y="644768"/>
                  </a:cubicBezTo>
                  <a:cubicBezTo>
                    <a:pt x="3261368" y="623181"/>
                    <a:pt x="3278868" y="605682"/>
                    <a:pt x="3300455" y="605682"/>
                  </a:cubicBezTo>
                  <a:close/>
                  <a:moveTo>
                    <a:pt x="3205815" y="605682"/>
                  </a:moveTo>
                  <a:cubicBezTo>
                    <a:pt x="3227403" y="605682"/>
                    <a:pt x="3244903" y="623181"/>
                    <a:pt x="3244903" y="644768"/>
                  </a:cubicBezTo>
                  <a:cubicBezTo>
                    <a:pt x="3244903" y="666356"/>
                    <a:pt x="3227403" y="683855"/>
                    <a:pt x="3205815" y="683855"/>
                  </a:cubicBezTo>
                  <a:cubicBezTo>
                    <a:pt x="3184228" y="683855"/>
                    <a:pt x="3166728" y="666356"/>
                    <a:pt x="3166728" y="644768"/>
                  </a:cubicBezTo>
                  <a:cubicBezTo>
                    <a:pt x="3166728" y="623181"/>
                    <a:pt x="3184228" y="605682"/>
                    <a:pt x="3205815" y="605682"/>
                  </a:cubicBezTo>
                  <a:close/>
                  <a:moveTo>
                    <a:pt x="3111175" y="605682"/>
                  </a:moveTo>
                  <a:cubicBezTo>
                    <a:pt x="3132763" y="605682"/>
                    <a:pt x="3150263" y="623181"/>
                    <a:pt x="3150263" y="644768"/>
                  </a:cubicBezTo>
                  <a:cubicBezTo>
                    <a:pt x="3150263" y="666356"/>
                    <a:pt x="3132763" y="683855"/>
                    <a:pt x="3111175" y="683855"/>
                  </a:cubicBezTo>
                  <a:cubicBezTo>
                    <a:pt x="3089588" y="683855"/>
                    <a:pt x="3072088" y="666356"/>
                    <a:pt x="3072088" y="644768"/>
                  </a:cubicBezTo>
                  <a:cubicBezTo>
                    <a:pt x="3072088" y="623181"/>
                    <a:pt x="3089588" y="605682"/>
                    <a:pt x="3111175" y="605682"/>
                  </a:cubicBezTo>
                  <a:close/>
                  <a:moveTo>
                    <a:pt x="3018901" y="605682"/>
                  </a:moveTo>
                  <a:cubicBezTo>
                    <a:pt x="3040488" y="605682"/>
                    <a:pt x="3057988" y="623181"/>
                    <a:pt x="3057988" y="644768"/>
                  </a:cubicBezTo>
                  <a:cubicBezTo>
                    <a:pt x="3057988" y="666356"/>
                    <a:pt x="3040488" y="683855"/>
                    <a:pt x="3018901" y="683855"/>
                  </a:cubicBezTo>
                  <a:cubicBezTo>
                    <a:pt x="2997313" y="683855"/>
                    <a:pt x="2979813" y="666356"/>
                    <a:pt x="2979813" y="644768"/>
                  </a:cubicBezTo>
                  <a:cubicBezTo>
                    <a:pt x="2979813" y="623181"/>
                    <a:pt x="2997313" y="605682"/>
                    <a:pt x="3018901" y="605682"/>
                  </a:cubicBezTo>
                  <a:close/>
                  <a:moveTo>
                    <a:pt x="2924262" y="605682"/>
                  </a:moveTo>
                  <a:cubicBezTo>
                    <a:pt x="2945849" y="605682"/>
                    <a:pt x="2963349" y="623181"/>
                    <a:pt x="2963349" y="644768"/>
                  </a:cubicBezTo>
                  <a:cubicBezTo>
                    <a:pt x="2963349" y="666356"/>
                    <a:pt x="2945849" y="683855"/>
                    <a:pt x="2924262" y="683855"/>
                  </a:cubicBezTo>
                  <a:cubicBezTo>
                    <a:pt x="2902675" y="683855"/>
                    <a:pt x="2885175" y="666356"/>
                    <a:pt x="2885175" y="644768"/>
                  </a:cubicBezTo>
                  <a:cubicBezTo>
                    <a:pt x="2885175" y="623181"/>
                    <a:pt x="2902675" y="605682"/>
                    <a:pt x="2924262" y="605682"/>
                  </a:cubicBezTo>
                  <a:close/>
                  <a:moveTo>
                    <a:pt x="2831987" y="605682"/>
                  </a:moveTo>
                  <a:cubicBezTo>
                    <a:pt x="2853574" y="605682"/>
                    <a:pt x="2871074" y="623181"/>
                    <a:pt x="2871074" y="644768"/>
                  </a:cubicBezTo>
                  <a:cubicBezTo>
                    <a:pt x="2871074" y="666356"/>
                    <a:pt x="2853574" y="683855"/>
                    <a:pt x="2831987" y="683855"/>
                  </a:cubicBezTo>
                  <a:cubicBezTo>
                    <a:pt x="2810400" y="683855"/>
                    <a:pt x="2792900" y="666356"/>
                    <a:pt x="2792900" y="644768"/>
                  </a:cubicBezTo>
                  <a:cubicBezTo>
                    <a:pt x="2792900" y="623181"/>
                    <a:pt x="2810400" y="605682"/>
                    <a:pt x="2831987" y="605682"/>
                  </a:cubicBezTo>
                  <a:close/>
                  <a:moveTo>
                    <a:pt x="2171887" y="605682"/>
                  </a:moveTo>
                  <a:cubicBezTo>
                    <a:pt x="2193477" y="605682"/>
                    <a:pt x="2210979" y="623181"/>
                    <a:pt x="2210979" y="644768"/>
                  </a:cubicBezTo>
                  <a:cubicBezTo>
                    <a:pt x="2210979" y="666356"/>
                    <a:pt x="2193477" y="683855"/>
                    <a:pt x="2171887" y="683855"/>
                  </a:cubicBezTo>
                  <a:cubicBezTo>
                    <a:pt x="2150295" y="683855"/>
                    <a:pt x="2132800" y="666356"/>
                    <a:pt x="2132800" y="644768"/>
                  </a:cubicBezTo>
                  <a:cubicBezTo>
                    <a:pt x="2132800" y="623181"/>
                    <a:pt x="2150295" y="605682"/>
                    <a:pt x="2171887" y="605682"/>
                  </a:cubicBezTo>
                  <a:close/>
                  <a:moveTo>
                    <a:pt x="1798073" y="605682"/>
                  </a:moveTo>
                  <a:cubicBezTo>
                    <a:pt x="1819661" y="605682"/>
                    <a:pt x="1837146" y="623181"/>
                    <a:pt x="1837146" y="644768"/>
                  </a:cubicBezTo>
                  <a:cubicBezTo>
                    <a:pt x="1837146" y="666356"/>
                    <a:pt x="1819661" y="683855"/>
                    <a:pt x="1798073" y="683855"/>
                  </a:cubicBezTo>
                  <a:cubicBezTo>
                    <a:pt x="1776481" y="683855"/>
                    <a:pt x="1758966" y="666356"/>
                    <a:pt x="1758966" y="644768"/>
                  </a:cubicBezTo>
                  <a:cubicBezTo>
                    <a:pt x="1758966" y="623181"/>
                    <a:pt x="1776481" y="605682"/>
                    <a:pt x="1798073" y="605682"/>
                  </a:cubicBezTo>
                  <a:close/>
                  <a:moveTo>
                    <a:pt x="1703432" y="605682"/>
                  </a:moveTo>
                  <a:cubicBezTo>
                    <a:pt x="1725011" y="605682"/>
                    <a:pt x="1742522" y="623181"/>
                    <a:pt x="1742522" y="644768"/>
                  </a:cubicBezTo>
                  <a:cubicBezTo>
                    <a:pt x="1742522" y="666356"/>
                    <a:pt x="1725011" y="683855"/>
                    <a:pt x="1703432" y="683855"/>
                  </a:cubicBezTo>
                  <a:cubicBezTo>
                    <a:pt x="1681839" y="683855"/>
                    <a:pt x="1664351" y="666356"/>
                    <a:pt x="1664351" y="644768"/>
                  </a:cubicBezTo>
                  <a:cubicBezTo>
                    <a:pt x="1664351" y="623181"/>
                    <a:pt x="1681839" y="605682"/>
                    <a:pt x="1703432" y="605682"/>
                  </a:cubicBezTo>
                  <a:close/>
                  <a:moveTo>
                    <a:pt x="1611147" y="605682"/>
                  </a:moveTo>
                  <a:cubicBezTo>
                    <a:pt x="1632741" y="605682"/>
                    <a:pt x="1650245" y="623181"/>
                    <a:pt x="1650245" y="644768"/>
                  </a:cubicBezTo>
                  <a:cubicBezTo>
                    <a:pt x="1650245" y="666356"/>
                    <a:pt x="1632741" y="683855"/>
                    <a:pt x="1611147" y="683855"/>
                  </a:cubicBezTo>
                  <a:cubicBezTo>
                    <a:pt x="1589637" y="683855"/>
                    <a:pt x="1572140" y="666356"/>
                    <a:pt x="1572140" y="644768"/>
                  </a:cubicBezTo>
                  <a:cubicBezTo>
                    <a:pt x="1572140" y="623181"/>
                    <a:pt x="1589637" y="605682"/>
                    <a:pt x="1611147" y="605682"/>
                  </a:cubicBezTo>
                  <a:close/>
                  <a:moveTo>
                    <a:pt x="1232676" y="605682"/>
                  </a:moveTo>
                  <a:cubicBezTo>
                    <a:pt x="1254261" y="605682"/>
                    <a:pt x="1271747" y="623181"/>
                    <a:pt x="1271747" y="644768"/>
                  </a:cubicBezTo>
                  <a:cubicBezTo>
                    <a:pt x="1271747" y="666356"/>
                    <a:pt x="1254261" y="683855"/>
                    <a:pt x="1232676" y="683855"/>
                  </a:cubicBezTo>
                  <a:cubicBezTo>
                    <a:pt x="1211083" y="683855"/>
                    <a:pt x="1193590" y="666356"/>
                    <a:pt x="1193590" y="644768"/>
                  </a:cubicBezTo>
                  <a:cubicBezTo>
                    <a:pt x="1193590" y="623181"/>
                    <a:pt x="1211083" y="605682"/>
                    <a:pt x="1232676" y="605682"/>
                  </a:cubicBezTo>
                  <a:close/>
                  <a:moveTo>
                    <a:pt x="1142761" y="605682"/>
                  </a:moveTo>
                  <a:cubicBezTo>
                    <a:pt x="1164354" y="605682"/>
                    <a:pt x="1181853" y="623181"/>
                    <a:pt x="1181853" y="644768"/>
                  </a:cubicBezTo>
                  <a:cubicBezTo>
                    <a:pt x="1181853" y="666356"/>
                    <a:pt x="1164354" y="683855"/>
                    <a:pt x="1142761" y="683855"/>
                  </a:cubicBezTo>
                  <a:cubicBezTo>
                    <a:pt x="1121167" y="683855"/>
                    <a:pt x="1103661" y="666356"/>
                    <a:pt x="1103661" y="644768"/>
                  </a:cubicBezTo>
                  <a:cubicBezTo>
                    <a:pt x="1103661" y="623181"/>
                    <a:pt x="1121167" y="605682"/>
                    <a:pt x="1142761" y="605682"/>
                  </a:cubicBezTo>
                  <a:close/>
                  <a:moveTo>
                    <a:pt x="1045734" y="605682"/>
                  </a:moveTo>
                  <a:cubicBezTo>
                    <a:pt x="1067319" y="605682"/>
                    <a:pt x="1084825" y="623181"/>
                    <a:pt x="1084825" y="644768"/>
                  </a:cubicBezTo>
                  <a:cubicBezTo>
                    <a:pt x="1084825" y="666356"/>
                    <a:pt x="1067319" y="683855"/>
                    <a:pt x="1045734" y="683855"/>
                  </a:cubicBezTo>
                  <a:cubicBezTo>
                    <a:pt x="1024149" y="683855"/>
                    <a:pt x="1006653" y="666356"/>
                    <a:pt x="1006653" y="644768"/>
                  </a:cubicBezTo>
                  <a:cubicBezTo>
                    <a:pt x="1006653" y="623181"/>
                    <a:pt x="1024149" y="605682"/>
                    <a:pt x="1045734" y="605682"/>
                  </a:cubicBezTo>
                  <a:close/>
                  <a:moveTo>
                    <a:pt x="856487" y="605682"/>
                  </a:moveTo>
                  <a:cubicBezTo>
                    <a:pt x="878069" y="605682"/>
                    <a:pt x="895566" y="623181"/>
                    <a:pt x="895566" y="644768"/>
                  </a:cubicBezTo>
                  <a:cubicBezTo>
                    <a:pt x="895566" y="666356"/>
                    <a:pt x="878069" y="683855"/>
                    <a:pt x="856487" y="683855"/>
                  </a:cubicBezTo>
                  <a:cubicBezTo>
                    <a:pt x="834903" y="683855"/>
                    <a:pt x="817405" y="666356"/>
                    <a:pt x="817405" y="644768"/>
                  </a:cubicBezTo>
                  <a:cubicBezTo>
                    <a:pt x="817405" y="623181"/>
                    <a:pt x="834903" y="605682"/>
                    <a:pt x="856487" y="605682"/>
                  </a:cubicBezTo>
                  <a:close/>
                  <a:moveTo>
                    <a:pt x="764226" y="605682"/>
                  </a:moveTo>
                  <a:cubicBezTo>
                    <a:pt x="785811" y="605682"/>
                    <a:pt x="803309" y="623181"/>
                    <a:pt x="803309" y="644768"/>
                  </a:cubicBezTo>
                  <a:cubicBezTo>
                    <a:pt x="803309" y="666356"/>
                    <a:pt x="785811" y="683855"/>
                    <a:pt x="764226" y="683855"/>
                  </a:cubicBezTo>
                  <a:cubicBezTo>
                    <a:pt x="742635" y="683855"/>
                    <a:pt x="725145" y="666356"/>
                    <a:pt x="725145" y="644768"/>
                  </a:cubicBezTo>
                  <a:cubicBezTo>
                    <a:pt x="725145" y="623181"/>
                    <a:pt x="742635" y="605682"/>
                    <a:pt x="764226" y="605682"/>
                  </a:cubicBezTo>
                  <a:close/>
                  <a:moveTo>
                    <a:pt x="669584" y="605682"/>
                  </a:moveTo>
                  <a:cubicBezTo>
                    <a:pt x="691185" y="605682"/>
                    <a:pt x="708684" y="623181"/>
                    <a:pt x="708684" y="644768"/>
                  </a:cubicBezTo>
                  <a:cubicBezTo>
                    <a:pt x="708684" y="666356"/>
                    <a:pt x="691185" y="683855"/>
                    <a:pt x="669584" y="683855"/>
                  </a:cubicBezTo>
                  <a:cubicBezTo>
                    <a:pt x="648010" y="683855"/>
                    <a:pt x="630505" y="666356"/>
                    <a:pt x="630505" y="644768"/>
                  </a:cubicBezTo>
                  <a:cubicBezTo>
                    <a:pt x="630505" y="623181"/>
                    <a:pt x="648010" y="605682"/>
                    <a:pt x="669584" y="605682"/>
                  </a:cubicBezTo>
                  <a:close/>
                  <a:moveTo>
                    <a:pt x="577298" y="605682"/>
                  </a:moveTo>
                  <a:cubicBezTo>
                    <a:pt x="598894" y="605682"/>
                    <a:pt x="616400" y="623181"/>
                    <a:pt x="616400" y="644768"/>
                  </a:cubicBezTo>
                  <a:cubicBezTo>
                    <a:pt x="616400" y="666356"/>
                    <a:pt x="598894" y="683855"/>
                    <a:pt x="577298" y="683855"/>
                  </a:cubicBezTo>
                  <a:cubicBezTo>
                    <a:pt x="555705" y="683855"/>
                    <a:pt x="538200" y="666356"/>
                    <a:pt x="538200" y="644768"/>
                  </a:cubicBezTo>
                  <a:cubicBezTo>
                    <a:pt x="538200" y="623181"/>
                    <a:pt x="555705" y="605682"/>
                    <a:pt x="577298" y="605682"/>
                  </a:cubicBezTo>
                  <a:close/>
                  <a:moveTo>
                    <a:pt x="485012" y="605682"/>
                  </a:moveTo>
                  <a:cubicBezTo>
                    <a:pt x="506598" y="605682"/>
                    <a:pt x="524097" y="623181"/>
                    <a:pt x="524097" y="644768"/>
                  </a:cubicBezTo>
                  <a:cubicBezTo>
                    <a:pt x="524097" y="666356"/>
                    <a:pt x="506598" y="683855"/>
                    <a:pt x="485012" y="683855"/>
                  </a:cubicBezTo>
                  <a:cubicBezTo>
                    <a:pt x="463415" y="683855"/>
                    <a:pt x="445938" y="666356"/>
                    <a:pt x="445938" y="644768"/>
                  </a:cubicBezTo>
                  <a:cubicBezTo>
                    <a:pt x="445938" y="623181"/>
                    <a:pt x="463415" y="605682"/>
                    <a:pt x="485012" y="605682"/>
                  </a:cubicBezTo>
                  <a:close/>
                  <a:moveTo>
                    <a:pt x="390363" y="605682"/>
                  </a:moveTo>
                  <a:cubicBezTo>
                    <a:pt x="411947" y="605682"/>
                    <a:pt x="429464" y="623181"/>
                    <a:pt x="429464" y="644768"/>
                  </a:cubicBezTo>
                  <a:cubicBezTo>
                    <a:pt x="429464" y="666356"/>
                    <a:pt x="411947" y="683855"/>
                    <a:pt x="390363" y="683855"/>
                  </a:cubicBezTo>
                  <a:cubicBezTo>
                    <a:pt x="368797" y="683855"/>
                    <a:pt x="351296" y="666356"/>
                    <a:pt x="351296" y="644768"/>
                  </a:cubicBezTo>
                  <a:cubicBezTo>
                    <a:pt x="351296" y="623181"/>
                    <a:pt x="368797" y="605682"/>
                    <a:pt x="390363" y="605682"/>
                  </a:cubicBezTo>
                  <a:close/>
                  <a:moveTo>
                    <a:pt x="298093" y="605682"/>
                  </a:moveTo>
                  <a:cubicBezTo>
                    <a:pt x="319673" y="605682"/>
                    <a:pt x="337193" y="623181"/>
                    <a:pt x="337193" y="644768"/>
                  </a:cubicBezTo>
                  <a:cubicBezTo>
                    <a:pt x="337193" y="666356"/>
                    <a:pt x="319673" y="683855"/>
                    <a:pt x="298093" y="683855"/>
                  </a:cubicBezTo>
                  <a:cubicBezTo>
                    <a:pt x="276501" y="683855"/>
                    <a:pt x="259002" y="666356"/>
                    <a:pt x="259002" y="644768"/>
                  </a:cubicBezTo>
                  <a:cubicBezTo>
                    <a:pt x="259002" y="623181"/>
                    <a:pt x="276501" y="605682"/>
                    <a:pt x="298093" y="605682"/>
                  </a:cubicBezTo>
                  <a:close/>
                  <a:moveTo>
                    <a:pt x="327714" y="529629"/>
                  </a:moveTo>
                  <a:lnTo>
                    <a:pt x="337200" y="552513"/>
                  </a:lnTo>
                  <a:cubicBezTo>
                    <a:pt x="337200" y="574082"/>
                    <a:pt x="319679" y="591582"/>
                    <a:pt x="298099" y="591582"/>
                  </a:cubicBezTo>
                  <a:lnTo>
                    <a:pt x="285337" y="586297"/>
                  </a:lnTo>
                  <a:close/>
                  <a:moveTo>
                    <a:pt x="3205817" y="513426"/>
                  </a:moveTo>
                  <a:cubicBezTo>
                    <a:pt x="3227404" y="513426"/>
                    <a:pt x="3244904" y="530925"/>
                    <a:pt x="3244904" y="552512"/>
                  </a:cubicBezTo>
                  <a:cubicBezTo>
                    <a:pt x="3244904" y="574082"/>
                    <a:pt x="3227404" y="591582"/>
                    <a:pt x="3205817" y="591582"/>
                  </a:cubicBezTo>
                  <a:cubicBezTo>
                    <a:pt x="3184229" y="591582"/>
                    <a:pt x="3166729" y="574082"/>
                    <a:pt x="3166729" y="552512"/>
                  </a:cubicBezTo>
                  <a:cubicBezTo>
                    <a:pt x="3166729" y="530925"/>
                    <a:pt x="3184229" y="513426"/>
                    <a:pt x="3205817" y="513426"/>
                  </a:cubicBezTo>
                  <a:close/>
                  <a:moveTo>
                    <a:pt x="3111175" y="513426"/>
                  </a:moveTo>
                  <a:cubicBezTo>
                    <a:pt x="3132763" y="513426"/>
                    <a:pt x="3150263" y="530925"/>
                    <a:pt x="3150263" y="552512"/>
                  </a:cubicBezTo>
                  <a:cubicBezTo>
                    <a:pt x="3150263" y="574082"/>
                    <a:pt x="3132763" y="591582"/>
                    <a:pt x="3111175" y="591582"/>
                  </a:cubicBezTo>
                  <a:cubicBezTo>
                    <a:pt x="3089588" y="591582"/>
                    <a:pt x="3072088" y="574082"/>
                    <a:pt x="3072088" y="552512"/>
                  </a:cubicBezTo>
                  <a:cubicBezTo>
                    <a:pt x="3072088" y="530925"/>
                    <a:pt x="3089588" y="513426"/>
                    <a:pt x="3111175" y="513426"/>
                  </a:cubicBezTo>
                  <a:close/>
                  <a:moveTo>
                    <a:pt x="3018902" y="513426"/>
                  </a:moveTo>
                  <a:cubicBezTo>
                    <a:pt x="3040489" y="513426"/>
                    <a:pt x="3057989" y="530925"/>
                    <a:pt x="3057989" y="552512"/>
                  </a:cubicBezTo>
                  <a:cubicBezTo>
                    <a:pt x="3057989" y="574082"/>
                    <a:pt x="3040489" y="591582"/>
                    <a:pt x="3018902" y="591582"/>
                  </a:cubicBezTo>
                  <a:cubicBezTo>
                    <a:pt x="2997315" y="591582"/>
                    <a:pt x="2979815" y="574082"/>
                    <a:pt x="2979815" y="552512"/>
                  </a:cubicBezTo>
                  <a:cubicBezTo>
                    <a:pt x="2979815" y="530925"/>
                    <a:pt x="2997315" y="513426"/>
                    <a:pt x="3018902" y="513426"/>
                  </a:cubicBezTo>
                  <a:close/>
                  <a:moveTo>
                    <a:pt x="2924263" y="513426"/>
                  </a:moveTo>
                  <a:cubicBezTo>
                    <a:pt x="2945850" y="513426"/>
                    <a:pt x="2963349" y="530925"/>
                    <a:pt x="2963349" y="552512"/>
                  </a:cubicBezTo>
                  <a:cubicBezTo>
                    <a:pt x="2963349" y="574082"/>
                    <a:pt x="2945850" y="591582"/>
                    <a:pt x="2924263" y="591582"/>
                  </a:cubicBezTo>
                  <a:cubicBezTo>
                    <a:pt x="2902675" y="591582"/>
                    <a:pt x="2885175" y="574082"/>
                    <a:pt x="2885175" y="552512"/>
                  </a:cubicBezTo>
                  <a:cubicBezTo>
                    <a:pt x="2885175" y="530925"/>
                    <a:pt x="2902675" y="513426"/>
                    <a:pt x="2924263" y="513426"/>
                  </a:cubicBezTo>
                  <a:close/>
                  <a:moveTo>
                    <a:pt x="2831988" y="513426"/>
                  </a:moveTo>
                  <a:cubicBezTo>
                    <a:pt x="2853575" y="513426"/>
                    <a:pt x="2871075" y="530925"/>
                    <a:pt x="2871075" y="552512"/>
                  </a:cubicBezTo>
                  <a:cubicBezTo>
                    <a:pt x="2871075" y="574082"/>
                    <a:pt x="2853575" y="591582"/>
                    <a:pt x="2831988" y="591582"/>
                  </a:cubicBezTo>
                  <a:cubicBezTo>
                    <a:pt x="2810401" y="591582"/>
                    <a:pt x="2792901" y="574082"/>
                    <a:pt x="2792901" y="552512"/>
                  </a:cubicBezTo>
                  <a:cubicBezTo>
                    <a:pt x="2792901" y="530925"/>
                    <a:pt x="2810401" y="513426"/>
                    <a:pt x="2831988" y="513426"/>
                  </a:cubicBezTo>
                  <a:close/>
                  <a:moveTo>
                    <a:pt x="1984971" y="513426"/>
                  </a:moveTo>
                  <a:cubicBezTo>
                    <a:pt x="2006563" y="513426"/>
                    <a:pt x="2024068" y="530925"/>
                    <a:pt x="2024068" y="552513"/>
                  </a:cubicBezTo>
                  <a:cubicBezTo>
                    <a:pt x="2024068" y="574082"/>
                    <a:pt x="2006563" y="591582"/>
                    <a:pt x="1984971" y="591582"/>
                  </a:cubicBezTo>
                  <a:cubicBezTo>
                    <a:pt x="1963377" y="591582"/>
                    <a:pt x="1945873" y="574082"/>
                    <a:pt x="1945873" y="552513"/>
                  </a:cubicBezTo>
                  <a:cubicBezTo>
                    <a:pt x="1945873" y="530925"/>
                    <a:pt x="1963377" y="513426"/>
                    <a:pt x="1984971" y="513426"/>
                  </a:cubicBezTo>
                  <a:close/>
                  <a:moveTo>
                    <a:pt x="1890340" y="513426"/>
                  </a:moveTo>
                  <a:cubicBezTo>
                    <a:pt x="1911917" y="513426"/>
                    <a:pt x="1929413" y="530925"/>
                    <a:pt x="1929413" y="552513"/>
                  </a:cubicBezTo>
                  <a:cubicBezTo>
                    <a:pt x="1929413" y="574082"/>
                    <a:pt x="1911917" y="591582"/>
                    <a:pt x="1890340" y="591582"/>
                  </a:cubicBezTo>
                  <a:cubicBezTo>
                    <a:pt x="1868762" y="591582"/>
                    <a:pt x="1851255" y="574082"/>
                    <a:pt x="1851255" y="552513"/>
                  </a:cubicBezTo>
                  <a:cubicBezTo>
                    <a:pt x="1851255" y="530925"/>
                    <a:pt x="1868762" y="513426"/>
                    <a:pt x="1890340" y="513426"/>
                  </a:cubicBezTo>
                  <a:close/>
                  <a:moveTo>
                    <a:pt x="1798073" y="513426"/>
                  </a:moveTo>
                  <a:cubicBezTo>
                    <a:pt x="1819663" y="513426"/>
                    <a:pt x="1837149" y="530925"/>
                    <a:pt x="1837149" y="552513"/>
                  </a:cubicBezTo>
                  <a:cubicBezTo>
                    <a:pt x="1837149" y="574082"/>
                    <a:pt x="1819663" y="591582"/>
                    <a:pt x="1798073" y="591582"/>
                  </a:cubicBezTo>
                  <a:cubicBezTo>
                    <a:pt x="1776483" y="591582"/>
                    <a:pt x="1758966" y="574082"/>
                    <a:pt x="1758966" y="552513"/>
                  </a:cubicBezTo>
                  <a:cubicBezTo>
                    <a:pt x="1758966" y="530925"/>
                    <a:pt x="1776483" y="513426"/>
                    <a:pt x="1798073" y="513426"/>
                  </a:cubicBezTo>
                  <a:close/>
                  <a:moveTo>
                    <a:pt x="1703432" y="513426"/>
                  </a:moveTo>
                  <a:cubicBezTo>
                    <a:pt x="1725011" y="513426"/>
                    <a:pt x="1742522" y="530925"/>
                    <a:pt x="1742522" y="552513"/>
                  </a:cubicBezTo>
                  <a:cubicBezTo>
                    <a:pt x="1742522" y="574082"/>
                    <a:pt x="1725011" y="591582"/>
                    <a:pt x="1703432" y="591582"/>
                  </a:cubicBezTo>
                  <a:cubicBezTo>
                    <a:pt x="1681839" y="591582"/>
                    <a:pt x="1664351" y="574082"/>
                    <a:pt x="1664351" y="552513"/>
                  </a:cubicBezTo>
                  <a:cubicBezTo>
                    <a:pt x="1664351" y="530925"/>
                    <a:pt x="1681839" y="513426"/>
                    <a:pt x="1703432" y="513426"/>
                  </a:cubicBezTo>
                  <a:close/>
                  <a:moveTo>
                    <a:pt x="1611151" y="513426"/>
                  </a:moveTo>
                  <a:cubicBezTo>
                    <a:pt x="1632741" y="513426"/>
                    <a:pt x="1650245" y="530925"/>
                    <a:pt x="1650245" y="552513"/>
                  </a:cubicBezTo>
                  <a:cubicBezTo>
                    <a:pt x="1650245" y="574082"/>
                    <a:pt x="1632741" y="591582"/>
                    <a:pt x="1611151" y="591582"/>
                  </a:cubicBezTo>
                  <a:cubicBezTo>
                    <a:pt x="1589645" y="591582"/>
                    <a:pt x="1572147" y="574082"/>
                    <a:pt x="1572147" y="552513"/>
                  </a:cubicBezTo>
                  <a:cubicBezTo>
                    <a:pt x="1572147" y="530925"/>
                    <a:pt x="1589645" y="513426"/>
                    <a:pt x="1611151" y="513426"/>
                  </a:cubicBezTo>
                  <a:close/>
                  <a:moveTo>
                    <a:pt x="1232682" y="513426"/>
                  </a:moveTo>
                  <a:cubicBezTo>
                    <a:pt x="1254268" y="513426"/>
                    <a:pt x="1271755" y="530925"/>
                    <a:pt x="1271755" y="552513"/>
                  </a:cubicBezTo>
                  <a:cubicBezTo>
                    <a:pt x="1271755" y="574082"/>
                    <a:pt x="1254268" y="591582"/>
                    <a:pt x="1232682" y="591582"/>
                  </a:cubicBezTo>
                  <a:cubicBezTo>
                    <a:pt x="1211090" y="591582"/>
                    <a:pt x="1193598" y="574082"/>
                    <a:pt x="1193598" y="552513"/>
                  </a:cubicBezTo>
                  <a:cubicBezTo>
                    <a:pt x="1193598" y="530925"/>
                    <a:pt x="1211090" y="513426"/>
                    <a:pt x="1232682" y="513426"/>
                  </a:cubicBezTo>
                  <a:close/>
                  <a:moveTo>
                    <a:pt x="1142769" y="513426"/>
                  </a:moveTo>
                  <a:cubicBezTo>
                    <a:pt x="1164361" y="513426"/>
                    <a:pt x="1181859" y="530925"/>
                    <a:pt x="1181859" y="552513"/>
                  </a:cubicBezTo>
                  <a:cubicBezTo>
                    <a:pt x="1181859" y="574082"/>
                    <a:pt x="1164361" y="591582"/>
                    <a:pt x="1142769" y="591582"/>
                  </a:cubicBezTo>
                  <a:cubicBezTo>
                    <a:pt x="1121175" y="591582"/>
                    <a:pt x="1103669" y="574082"/>
                    <a:pt x="1103669" y="552513"/>
                  </a:cubicBezTo>
                  <a:cubicBezTo>
                    <a:pt x="1103669" y="530925"/>
                    <a:pt x="1121175" y="513426"/>
                    <a:pt x="1142769" y="513426"/>
                  </a:cubicBezTo>
                  <a:close/>
                  <a:moveTo>
                    <a:pt x="1045741" y="513426"/>
                  </a:moveTo>
                  <a:cubicBezTo>
                    <a:pt x="1067327" y="513426"/>
                    <a:pt x="1084832" y="530925"/>
                    <a:pt x="1084832" y="552513"/>
                  </a:cubicBezTo>
                  <a:cubicBezTo>
                    <a:pt x="1084832" y="574082"/>
                    <a:pt x="1067327" y="591582"/>
                    <a:pt x="1045741" y="591582"/>
                  </a:cubicBezTo>
                  <a:cubicBezTo>
                    <a:pt x="1024158" y="591582"/>
                    <a:pt x="1006661" y="574082"/>
                    <a:pt x="1006661" y="552513"/>
                  </a:cubicBezTo>
                  <a:cubicBezTo>
                    <a:pt x="1006661" y="530925"/>
                    <a:pt x="1024158" y="513426"/>
                    <a:pt x="1045741" y="513426"/>
                  </a:cubicBezTo>
                  <a:close/>
                  <a:moveTo>
                    <a:pt x="951119" y="513426"/>
                  </a:moveTo>
                  <a:cubicBezTo>
                    <a:pt x="972700" y="513426"/>
                    <a:pt x="990197" y="530925"/>
                    <a:pt x="990197" y="552513"/>
                  </a:cubicBezTo>
                  <a:cubicBezTo>
                    <a:pt x="990197" y="574082"/>
                    <a:pt x="972700" y="591582"/>
                    <a:pt x="951119" y="591582"/>
                  </a:cubicBezTo>
                  <a:cubicBezTo>
                    <a:pt x="929534" y="591582"/>
                    <a:pt x="912036" y="574082"/>
                    <a:pt x="912036" y="552513"/>
                  </a:cubicBezTo>
                  <a:cubicBezTo>
                    <a:pt x="912036" y="530925"/>
                    <a:pt x="929534" y="513426"/>
                    <a:pt x="951119" y="513426"/>
                  </a:cubicBezTo>
                  <a:close/>
                  <a:moveTo>
                    <a:pt x="856494" y="513426"/>
                  </a:moveTo>
                  <a:cubicBezTo>
                    <a:pt x="878077" y="513426"/>
                    <a:pt x="895574" y="530925"/>
                    <a:pt x="895574" y="552513"/>
                  </a:cubicBezTo>
                  <a:cubicBezTo>
                    <a:pt x="895574" y="574082"/>
                    <a:pt x="878077" y="591582"/>
                    <a:pt x="856494" y="591582"/>
                  </a:cubicBezTo>
                  <a:cubicBezTo>
                    <a:pt x="834910" y="591582"/>
                    <a:pt x="817413" y="574082"/>
                    <a:pt x="817413" y="552513"/>
                  </a:cubicBezTo>
                  <a:cubicBezTo>
                    <a:pt x="817413" y="530925"/>
                    <a:pt x="834910" y="513426"/>
                    <a:pt x="856494" y="513426"/>
                  </a:cubicBezTo>
                  <a:close/>
                  <a:moveTo>
                    <a:pt x="764235" y="513426"/>
                  </a:moveTo>
                  <a:cubicBezTo>
                    <a:pt x="785818" y="513426"/>
                    <a:pt x="803316" y="530925"/>
                    <a:pt x="803316" y="552513"/>
                  </a:cubicBezTo>
                  <a:cubicBezTo>
                    <a:pt x="803316" y="574082"/>
                    <a:pt x="785818" y="591582"/>
                    <a:pt x="764235" y="591582"/>
                  </a:cubicBezTo>
                  <a:cubicBezTo>
                    <a:pt x="742642" y="591582"/>
                    <a:pt x="725152" y="574082"/>
                    <a:pt x="725152" y="552513"/>
                  </a:cubicBezTo>
                  <a:cubicBezTo>
                    <a:pt x="725152" y="530925"/>
                    <a:pt x="742642" y="513426"/>
                    <a:pt x="764235" y="513426"/>
                  </a:cubicBezTo>
                  <a:close/>
                  <a:moveTo>
                    <a:pt x="669584" y="513426"/>
                  </a:moveTo>
                  <a:cubicBezTo>
                    <a:pt x="691193" y="513426"/>
                    <a:pt x="708691" y="530925"/>
                    <a:pt x="708691" y="552513"/>
                  </a:cubicBezTo>
                  <a:cubicBezTo>
                    <a:pt x="708691" y="574082"/>
                    <a:pt x="691193" y="591582"/>
                    <a:pt x="669584" y="591582"/>
                  </a:cubicBezTo>
                  <a:cubicBezTo>
                    <a:pt x="648018" y="591582"/>
                    <a:pt x="630513" y="574082"/>
                    <a:pt x="630513" y="552513"/>
                  </a:cubicBezTo>
                  <a:cubicBezTo>
                    <a:pt x="630513" y="530925"/>
                    <a:pt x="648018" y="513426"/>
                    <a:pt x="669584" y="513426"/>
                  </a:cubicBezTo>
                  <a:close/>
                  <a:moveTo>
                    <a:pt x="577307" y="513426"/>
                  </a:moveTo>
                  <a:cubicBezTo>
                    <a:pt x="598901" y="513426"/>
                    <a:pt x="616408" y="530925"/>
                    <a:pt x="616408" y="552513"/>
                  </a:cubicBezTo>
                  <a:cubicBezTo>
                    <a:pt x="616408" y="574082"/>
                    <a:pt x="598901" y="591582"/>
                    <a:pt x="577307" y="591582"/>
                  </a:cubicBezTo>
                  <a:cubicBezTo>
                    <a:pt x="555715" y="591582"/>
                    <a:pt x="538207" y="574082"/>
                    <a:pt x="538207" y="552513"/>
                  </a:cubicBezTo>
                  <a:cubicBezTo>
                    <a:pt x="538207" y="530925"/>
                    <a:pt x="555715" y="513426"/>
                    <a:pt x="577307" y="513426"/>
                  </a:cubicBezTo>
                  <a:close/>
                  <a:moveTo>
                    <a:pt x="485015" y="513426"/>
                  </a:moveTo>
                  <a:cubicBezTo>
                    <a:pt x="506608" y="513426"/>
                    <a:pt x="524104" y="530925"/>
                    <a:pt x="524104" y="552513"/>
                  </a:cubicBezTo>
                  <a:cubicBezTo>
                    <a:pt x="524104" y="574082"/>
                    <a:pt x="506608" y="591582"/>
                    <a:pt x="485015" y="591582"/>
                  </a:cubicBezTo>
                  <a:cubicBezTo>
                    <a:pt x="463419" y="591582"/>
                    <a:pt x="445948" y="574082"/>
                    <a:pt x="445948" y="552513"/>
                  </a:cubicBezTo>
                  <a:cubicBezTo>
                    <a:pt x="445948" y="530925"/>
                    <a:pt x="463419" y="513426"/>
                    <a:pt x="485015" y="513426"/>
                  </a:cubicBezTo>
                  <a:close/>
                  <a:moveTo>
                    <a:pt x="390371" y="513426"/>
                  </a:moveTo>
                  <a:cubicBezTo>
                    <a:pt x="411958" y="513426"/>
                    <a:pt x="429471" y="530925"/>
                    <a:pt x="429471" y="552513"/>
                  </a:cubicBezTo>
                  <a:cubicBezTo>
                    <a:pt x="429471" y="574082"/>
                    <a:pt x="411958" y="591582"/>
                    <a:pt x="390371" y="591582"/>
                  </a:cubicBezTo>
                  <a:cubicBezTo>
                    <a:pt x="368803" y="591582"/>
                    <a:pt x="351303" y="574082"/>
                    <a:pt x="351303" y="552513"/>
                  </a:cubicBezTo>
                  <a:cubicBezTo>
                    <a:pt x="351303" y="530925"/>
                    <a:pt x="368803" y="513426"/>
                    <a:pt x="390371" y="513426"/>
                  </a:cubicBezTo>
                  <a:close/>
                  <a:moveTo>
                    <a:pt x="409794" y="438656"/>
                  </a:moveTo>
                  <a:lnTo>
                    <a:pt x="418018" y="442062"/>
                  </a:lnTo>
                  <a:cubicBezTo>
                    <a:pt x="425096" y="449136"/>
                    <a:pt x="429475" y="458908"/>
                    <a:pt x="429475" y="469700"/>
                  </a:cubicBezTo>
                  <a:cubicBezTo>
                    <a:pt x="429475" y="491287"/>
                    <a:pt x="411958" y="508788"/>
                    <a:pt x="390371" y="508788"/>
                  </a:cubicBezTo>
                  <a:cubicBezTo>
                    <a:pt x="379591" y="508788"/>
                    <a:pt x="369825" y="504413"/>
                    <a:pt x="362754" y="497339"/>
                  </a:cubicBezTo>
                  <a:lnTo>
                    <a:pt x="360783" y="492581"/>
                  </a:lnTo>
                  <a:close/>
                  <a:moveTo>
                    <a:pt x="3111175" y="430614"/>
                  </a:moveTo>
                  <a:cubicBezTo>
                    <a:pt x="3132763" y="430614"/>
                    <a:pt x="3150263" y="448115"/>
                    <a:pt x="3150263" y="469701"/>
                  </a:cubicBezTo>
                  <a:cubicBezTo>
                    <a:pt x="3150263" y="491287"/>
                    <a:pt x="3132763" y="508790"/>
                    <a:pt x="3111175" y="508790"/>
                  </a:cubicBezTo>
                  <a:cubicBezTo>
                    <a:pt x="3089588" y="508790"/>
                    <a:pt x="3072088" y="491287"/>
                    <a:pt x="3072088" y="469701"/>
                  </a:cubicBezTo>
                  <a:cubicBezTo>
                    <a:pt x="3072088" y="448115"/>
                    <a:pt x="3089588" y="430614"/>
                    <a:pt x="3111175" y="430614"/>
                  </a:cubicBezTo>
                  <a:close/>
                  <a:moveTo>
                    <a:pt x="3018902" y="430614"/>
                  </a:moveTo>
                  <a:cubicBezTo>
                    <a:pt x="3040489" y="430614"/>
                    <a:pt x="3057989" y="448115"/>
                    <a:pt x="3057989" y="469701"/>
                  </a:cubicBezTo>
                  <a:cubicBezTo>
                    <a:pt x="3057989" y="491287"/>
                    <a:pt x="3040489" y="508790"/>
                    <a:pt x="3018902" y="508790"/>
                  </a:cubicBezTo>
                  <a:cubicBezTo>
                    <a:pt x="2997315" y="508790"/>
                    <a:pt x="2979815" y="491287"/>
                    <a:pt x="2979815" y="469701"/>
                  </a:cubicBezTo>
                  <a:cubicBezTo>
                    <a:pt x="2979815" y="448115"/>
                    <a:pt x="2997315" y="430614"/>
                    <a:pt x="3018902" y="430614"/>
                  </a:cubicBezTo>
                  <a:close/>
                  <a:moveTo>
                    <a:pt x="2924263" y="430613"/>
                  </a:moveTo>
                  <a:cubicBezTo>
                    <a:pt x="2945850" y="430613"/>
                    <a:pt x="2963349" y="448114"/>
                    <a:pt x="2963349" y="469699"/>
                  </a:cubicBezTo>
                  <a:cubicBezTo>
                    <a:pt x="2963349" y="491287"/>
                    <a:pt x="2945850" y="508788"/>
                    <a:pt x="2924263" y="508788"/>
                  </a:cubicBezTo>
                  <a:cubicBezTo>
                    <a:pt x="2902675" y="508788"/>
                    <a:pt x="2885175" y="491287"/>
                    <a:pt x="2885175" y="469699"/>
                  </a:cubicBezTo>
                  <a:cubicBezTo>
                    <a:pt x="2885175" y="448114"/>
                    <a:pt x="2902675" y="430613"/>
                    <a:pt x="2924263" y="430613"/>
                  </a:cubicBezTo>
                  <a:close/>
                  <a:moveTo>
                    <a:pt x="2079618" y="430613"/>
                  </a:moveTo>
                  <a:cubicBezTo>
                    <a:pt x="2101211" y="430613"/>
                    <a:pt x="2118703" y="448114"/>
                    <a:pt x="2118703" y="469699"/>
                  </a:cubicBezTo>
                  <a:cubicBezTo>
                    <a:pt x="2118703" y="491287"/>
                    <a:pt x="2101211" y="508788"/>
                    <a:pt x="2079618" y="508788"/>
                  </a:cubicBezTo>
                  <a:cubicBezTo>
                    <a:pt x="2058036" y="508788"/>
                    <a:pt x="2040537" y="491287"/>
                    <a:pt x="2040537" y="469699"/>
                  </a:cubicBezTo>
                  <a:cubicBezTo>
                    <a:pt x="2040537" y="448114"/>
                    <a:pt x="2058036" y="430613"/>
                    <a:pt x="2079618" y="430613"/>
                  </a:cubicBezTo>
                  <a:close/>
                  <a:moveTo>
                    <a:pt x="1984971" y="430613"/>
                  </a:moveTo>
                  <a:cubicBezTo>
                    <a:pt x="2006563" y="430613"/>
                    <a:pt x="2024068" y="448114"/>
                    <a:pt x="2024068" y="469699"/>
                  </a:cubicBezTo>
                  <a:cubicBezTo>
                    <a:pt x="2024068" y="491287"/>
                    <a:pt x="2006563" y="508788"/>
                    <a:pt x="1984971" y="508788"/>
                  </a:cubicBezTo>
                  <a:cubicBezTo>
                    <a:pt x="1963377" y="508788"/>
                    <a:pt x="1945873" y="491287"/>
                    <a:pt x="1945873" y="469699"/>
                  </a:cubicBezTo>
                  <a:cubicBezTo>
                    <a:pt x="1945873" y="448114"/>
                    <a:pt x="1963377" y="430613"/>
                    <a:pt x="1984971" y="430613"/>
                  </a:cubicBezTo>
                  <a:close/>
                  <a:moveTo>
                    <a:pt x="1890340" y="430613"/>
                  </a:moveTo>
                  <a:cubicBezTo>
                    <a:pt x="1911917" y="430613"/>
                    <a:pt x="1929413" y="448114"/>
                    <a:pt x="1929413" y="469699"/>
                  </a:cubicBezTo>
                  <a:cubicBezTo>
                    <a:pt x="1929413" y="491287"/>
                    <a:pt x="1911917" y="508788"/>
                    <a:pt x="1890340" y="508788"/>
                  </a:cubicBezTo>
                  <a:cubicBezTo>
                    <a:pt x="1868762" y="508788"/>
                    <a:pt x="1851255" y="491287"/>
                    <a:pt x="1851255" y="469699"/>
                  </a:cubicBezTo>
                  <a:cubicBezTo>
                    <a:pt x="1851255" y="448114"/>
                    <a:pt x="1868762" y="430613"/>
                    <a:pt x="1890340" y="430613"/>
                  </a:cubicBezTo>
                  <a:close/>
                  <a:moveTo>
                    <a:pt x="1798073" y="430613"/>
                  </a:moveTo>
                  <a:cubicBezTo>
                    <a:pt x="1819663" y="430613"/>
                    <a:pt x="1837149" y="448114"/>
                    <a:pt x="1837149" y="469699"/>
                  </a:cubicBezTo>
                  <a:cubicBezTo>
                    <a:pt x="1837149" y="491287"/>
                    <a:pt x="1819663" y="508788"/>
                    <a:pt x="1798073" y="508788"/>
                  </a:cubicBezTo>
                  <a:cubicBezTo>
                    <a:pt x="1776483" y="508788"/>
                    <a:pt x="1758966" y="491287"/>
                    <a:pt x="1758966" y="469699"/>
                  </a:cubicBezTo>
                  <a:cubicBezTo>
                    <a:pt x="1758966" y="448114"/>
                    <a:pt x="1776483" y="430613"/>
                    <a:pt x="1798073" y="430613"/>
                  </a:cubicBezTo>
                  <a:close/>
                  <a:moveTo>
                    <a:pt x="1703435" y="430613"/>
                  </a:moveTo>
                  <a:cubicBezTo>
                    <a:pt x="1725015" y="430613"/>
                    <a:pt x="1742524" y="448114"/>
                    <a:pt x="1742524" y="469699"/>
                  </a:cubicBezTo>
                  <a:cubicBezTo>
                    <a:pt x="1742524" y="491287"/>
                    <a:pt x="1725015" y="508788"/>
                    <a:pt x="1703435" y="508788"/>
                  </a:cubicBezTo>
                  <a:cubicBezTo>
                    <a:pt x="1681841" y="508788"/>
                    <a:pt x="1664351" y="491287"/>
                    <a:pt x="1664351" y="469699"/>
                  </a:cubicBezTo>
                  <a:cubicBezTo>
                    <a:pt x="1664351" y="448114"/>
                    <a:pt x="1681841" y="430613"/>
                    <a:pt x="1703435" y="430613"/>
                  </a:cubicBezTo>
                  <a:close/>
                  <a:moveTo>
                    <a:pt x="1611151" y="430613"/>
                  </a:moveTo>
                  <a:cubicBezTo>
                    <a:pt x="1632741" y="430613"/>
                    <a:pt x="1650245" y="448114"/>
                    <a:pt x="1650245" y="469699"/>
                  </a:cubicBezTo>
                  <a:cubicBezTo>
                    <a:pt x="1650245" y="491287"/>
                    <a:pt x="1632741" y="508788"/>
                    <a:pt x="1611151" y="508788"/>
                  </a:cubicBezTo>
                  <a:cubicBezTo>
                    <a:pt x="1589649" y="508788"/>
                    <a:pt x="1572151" y="491287"/>
                    <a:pt x="1572151" y="469699"/>
                  </a:cubicBezTo>
                  <a:cubicBezTo>
                    <a:pt x="1572151" y="448114"/>
                    <a:pt x="1589649" y="430613"/>
                    <a:pt x="1611151" y="430613"/>
                  </a:cubicBezTo>
                  <a:close/>
                  <a:moveTo>
                    <a:pt x="1516598" y="430613"/>
                  </a:moveTo>
                  <a:cubicBezTo>
                    <a:pt x="1538184" y="430613"/>
                    <a:pt x="1555687" y="448114"/>
                    <a:pt x="1555687" y="469699"/>
                  </a:cubicBezTo>
                  <a:cubicBezTo>
                    <a:pt x="1555687" y="491287"/>
                    <a:pt x="1538184" y="508788"/>
                    <a:pt x="1516598" y="508788"/>
                  </a:cubicBezTo>
                  <a:cubicBezTo>
                    <a:pt x="1495008" y="508788"/>
                    <a:pt x="1477507" y="491287"/>
                    <a:pt x="1477507" y="469699"/>
                  </a:cubicBezTo>
                  <a:cubicBezTo>
                    <a:pt x="1477507" y="448114"/>
                    <a:pt x="1495008" y="430613"/>
                    <a:pt x="1516598" y="430613"/>
                  </a:cubicBezTo>
                  <a:close/>
                  <a:moveTo>
                    <a:pt x="1045749" y="430613"/>
                  </a:moveTo>
                  <a:cubicBezTo>
                    <a:pt x="1067333" y="430613"/>
                    <a:pt x="1084837" y="448114"/>
                    <a:pt x="1084837" y="469699"/>
                  </a:cubicBezTo>
                  <a:cubicBezTo>
                    <a:pt x="1084837" y="491287"/>
                    <a:pt x="1067333" y="508788"/>
                    <a:pt x="1045749" y="508788"/>
                  </a:cubicBezTo>
                  <a:cubicBezTo>
                    <a:pt x="1024164" y="508788"/>
                    <a:pt x="1006666" y="491287"/>
                    <a:pt x="1006666" y="469699"/>
                  </a:cubicBezTo>
                  <a:cubicBezTo>
                    <a:pt x="1006666" y="448114"/>
                    <a:pt x="1024164" y="430613"/>
                    <a:pt x="1045749" y="430613"/>
                  </a:cubicBezTo>
                  <a:close/>
                  <a:moveTo>
                    <a:pt x="951124" y="430613"/>
                  </a:moveTo>
                  <a:cubicBezTo>
                    <a:pt x="972705" y="430613"/>
                    <a:pt x="990202" y="448114"/>
                    <a:pt x="990202" y="469699"/>
                  </a:cubicBezTo>
                  <a:cubicBezTo>
                    <a:pt x="990202" y="491287"/>
                    <a:pt x="972705" y="508788"/>
                    <a:pt x="951124" y="508788"/>
                  </a:cubicBezTo>
                  <a:cubicBezTo>
                    <a:pt x="929541" y="508788"/>
                    <a:pt x="912041" y="491287"/>
                    <a:pt x="912041" y="469699"/>
                  </a:cubicBezTo>
                  <a:cubicBezTo>
                    <a:pt x="912041" y="448114"/>
                    <a:pt x="929541" y="430613"/>
                    <a:pt x="951124" y="430613"/>
                  </a:cubicBezTo>
                  <a:close/>
                  <a:moveTo>
                    <a:pt x="856499" y="430613"/>
                  </a:moveTo>
                  <a:cubicBezTo>
                    <a:pt x="878082" y="430613"/>
                    <a:pt x="895578" y="448115"/>
                    <a:pt x="895578" y="469699"/>
                  </a:cubicBezTo>
                  <a:cubicBezTo>
                    <a:pt x="895578" y="491287"/>
                    <a:pt x="878082" y="508788"/>
                    <a:pt x="856499" y="508788"/>
                  </a:cubicBezTo>
                  <a:cubicBezTo>
                    <a:pt x="834915" y="508788"/>
                    <a:pt x="817418" y="491287"/>
                    <a:pt x="817418" y="469699"/>
                  </a:cubicBezTo>
                  <a:cubicBezTo>
                    <a:pt x="817418" y="448115"/>
                    <a:pt x="834915" y="430613"/>
                    <a:pt x="856499" y="430613"/>
                  </a:cubicBezTo>
                  <a:close/>
                  <a:moveTo>
                    <a:pt x="764240" y="430613"/>
                  </a:moveTo>
                  <a:cubicBezTo>
                    <a:pt x="785824" y="430613"/>
                    <a:pt x="803321" y="448115"/>
                    <a:pt x="803321" y="469699"/>
                  </a:cubicBezTo>
                  <a:cubicBezTo>
                    <a:pt x="803321" y="491287"/>
                    <a:pt x="785824" y="508788"/>
                    <a:pt x="764240" y="508788"/>
                  </a:cubicBezTo>
                  <a:cubicBezTo>
                    <a:pt x="742646" y="508788"/>
                    <a:pt x="725157" y="491287"/>
                    <a:pt x="725157" y="469699"/>
                  </a:cubicBezTo>
                  <a:cubicBezTo>
                    <a:pt x="725157" y="448115"/>
                    <a:pt x="742646" y="430613"/>
                    <a:pt x="764240" y="430613"/>
                  </a:cubicBezTo>
                  <a:close/>
                  <a:moveTo>
                    <a:pt x="669597" y="430613"/>
                  </a:moveTo>
                  <a:cubicBezTo>
                    <a:pt x="691199" y="430613"/>
                    <a:pt x="708695" y="448115"/>
                    <a:pt x="708695" y="469699"/>
                  </a:cubicBezTo>
                  <a:cubicBezTo>
                    <a:pt x="708695" y="491287"/>
                    <a:pt x="691199" y="508788"/>
                    <a:pt x="669597" y="508788"/>
                  </a:cubicBezTo>
                  <a:cubicBezTo>
                    <a:pt x="648023" y="508788"/>
                    <a:pt x="630517" y="491287"/>
                    <a:pt x="630517" y="469699"/>
                  </a:cubicBezTo>
                  <a:cubicBezTo>
                    <a:pt x="630517" y="448115"/>
                    <a:pt x="648023" y="430613"/>
                    <a:pt x="669597" y="430613"/>
                  </a:cubicBezTo>
                  <a:close/>
                  <a:moveTo>
                    <a:pt x="577311" y="430613"/>
                  </a:moveTo>
                  <a:cubicBezTo>
                    <a:pt x="598906" y="430613"/>
                    <a:pt x="616412" y="448115"/>
                    <a:pt x="616412" y="469700"/>
                  </a:cubicBezTo>
                  <a:cubicBezTo>
                    <a:pt x="616412" y="491287"/>
                    <a:pt x="598906" y="508788"/>
                    <a:pt x="577311" y="508788"/>
                  </a:cubicBezTo>
                  <a:cubicBezTo>
                    <a:pt x="555718" y="508788"/>
                    <a:pt x="538213" y="491287"/>
                    <a:pt x="538213" y="469700"/>
                  </a:cubicBezTo>
                  <a:cubicBezTo>
                    <a:pt x="538213" y="448115"/>
                    <a:pt x="555718" y="430613"/>
                    <a:pt x="577311" y="430613"/>
                  </a:cubicBezTo>
                  <a:close/>
                  <a:moveTo>
                    <a:pt x="485025" y="430613"/>
                  </a:moveTo>
                  <a:cubicBezTo>
                    <a:pt x="506612" y="430613"/>
                    <a:pt x="524109" y="448115"/>
                    <a:pt x="524109" y="469700"/>
                  </a:cubicBezTo>
                  <a:cubicBezTo>
                    <a:pt x="524109" y="491287"/>
                    <a:pt x="506612" y="508788"/>
                    <a:pt x="485025" y="508788"/>
                  </a:cubicBezTo>
                  <a:cubicBezTo>
                    <a:pt x="463427" y="508788"/>
                    <a:pt x="445951" y="491287"/>
                    <a:pt x="445951" y="469700"/>
                  </a:cubicBezTo>
                  <a:cubicBezTo>
                    <a:pt x="445951" y="448115"/>
                    <a:pt x="463427" y="430613"/>
                    <a:pt x="485025" y="430613"/>
                  </a:cubicBezTo>
                  <a:close/>
                  <a:moveTo>
                    <a:pt x="493081" y="353508"/>
                  </a:moveTo>
                  <a:lnTo>
                    <a:pt x="512664" y="361620"/>
                  </a:lnTo>
                  <a:cubicBezTo>
                    <a:pt x="519737" y="368693"/>
                    <a:pt x="524111" y="378465"/>
                    <a:pt x="524111" y="389259"/>
                  </a:cubicBezTo>
                  <a:cubicBezTo>
                    <a:pt x="524111" y="410845"/>
                    <a:pt x="506614" y="428346"/>
                    <a:pt x="485026" y="428346"/>
                  </a:cubicBezTo>
                  <a:cubicBezTo>
                    <a:pt x="474228" y="428346"/>
                    <a:pt x="464460" y="423970"/>
                    <a:pt x="457392" y="416897"/>
                  </a:cubicBezTo>
                  <a:lnTo>
                    <a:pt x="448688" y="395861"/>
                  </a:lnTo>
                  <a:lnTo>
                    <a:pt x="459172" y="384326"/>
                  </a:lnTo>
                  <a:close/>
                  <a:moveTo>
                    <a:pt x="2079618" y="350171"/>
                  </a:moveTo>
                  <a:cubicBezTo>
                    <a:pt x="2101211" y="350171"/>
                    <a:pt x="2118703" y="367670"/>
                    <a:pt x="2118703" y="389259"/>
                  </a:cubicBezTo>
                  <a:cubicBezTo>
                    <a:pt x="2118703" y="410845"/>
                    <a:pt x="2101211" y="428346"/>
                    <a:pt x="2079618" y="428346"/>
                  </a:cubicBezTo>
                  <a:cubicBezTo>
                    <a:pt x="2058036" y="428346"/>
                    <a:pt x="2040537" y="410845"/>
                    <a:pt x="2040537" y="389259"/>
                  </a:cubicBezTo>
                  <a:cubicBezTo>
                    <a:pt x="2040537" y="367670"/>
                    <a:pt x="2058036" y="350171"/>
                    <a:pt x="2079618" y="350171"/>
                  </a:cubicBezTo>
                  <a:close/>
                  <a:moveTo>
                    <a:pt x="1984971" y="350171"/>
                  </a:moveTo>
                  <a:cubicBezTo>
                    <a:pt x="2006563" y="350171"/>
                    <a:pt x="2024068" y="367670"/>
                    <a:pt x="2024068" y="389259"/>
                  </a:cubicBezTo>
                  <a:cubicBezTo>
                    <a:pt x="2024068" y="410845"/>
                    <a:pt x="2006563" y="428346"/>
                    <a:pt x="1984971" y="428346"/>
                  </a:cubicBezTo>
                  <a:cubicBezTo>
                    <a:pt x="1963377" y="428346"/>
                    <a:pt x="1945873" y="410845"/>
                    <a:pt x="1945873" y="389259"/>
                  </a:cubicBezTo>
                  <a:cubicBezTo>
                    <a:pt x="1945873" y="367670"/>
                    <a:pt x="1963377" y="350171"/>
                    <a:pt x="1984971" y="350171"/>
                  </a:cubicBezTo>
                  <a:close/>
                  <a:moveTo>
                    <a:pt x="1890340" y="350171"/>
                  </a:moveTo>
                  <a:cubicBezTo>
                    <a:pt x="1911917" y="350171"/>
                    <a:pt x="1929413" y="367670"/>
                    <a:pt x="1929413" y="389259"/>
                  </a:cubicBezTo>
                  <a:cubicBezTo>
                    <a:pt x="1929413" y="410845"/>
                    <a:pt x="1911917" y="428346"/>
                    <a:pt x="1890340" y="428346"/>
                  </a:cubicBezTo>
                  <a:cubicBezTo>
                    <a:pt x="1868762" y="428346"/>
                    <a:pt x="1851255" y="410845"/>
                    <a:pt x="1851255" y="389259"/>
                  </a:cubicBezTo>
                  <a:cubicBezTo>
                    <a:pt x="1851255" y="367670"/>
                    <a:pt x="1868762" y="350171"/>
                    <a:pt x="1890340" y="350171"/>
                  </a:cubicBezTo>
                  <a:close/>
                  <a:moveTo>
                    <a:pt x="1798073" y="350171"/>
                  </a:moveTo>
                  <a:cubicBezTo>
                    <a:pt x="1819663" y="350171"/>
                    <a:pt x="1837149" y="367670"/>
                    <a:pt x="1837149" y="389259"/>
                  </a:cubicBezTo>
                  <a:cubicBezTo>
                    <a:pt x="1837149" y="410845"/>
                    <a:pt x="1819663" y="428346"/>
                    <a:pt x="1798073" y="428346"/>
                  </a:cubicBezTo>
                  <a:cubicBezTo>
                    <a:pt x="1776483" y="428346"/>
                    <a:pt x="1758966" y="410845"/>
                    <a:pt x="1758966" y="389259"/>
                  </a:cubicBezTo>
                  <a:cubicBezTo>
                    <a:pt x="1758966" y="367670"/>
                    <a:pt x="1776483" y="350171"/>
                    <a:pt x="1798073" y="350171"/>
                  </a:cubicBezTo>
                  <a:close/>
                  <a:moveTo>
                    <a:pt x="1703435" y="350171"/>
                  </a:moveTo>
                  <a:cubicBezTo>
                    <a:pt x="1725015" y="350171"/>
                    <a:pt x="1742524" y="367670"/>
                    <a:pt x="1742524" y="389259"/>
                  </a:cubicBezTo>
                  <a:cubicBezTo>
                    <a:pt x="1742524" y="410845"/>
                    <a:pt x="1725015" y="428346"/>
                    <a:pt x="1703435" y="428346"/>
                  </a:cubicBezTo>
                  <a:cubicBezTo>
                    <a:pt x="1681841" y="428346"/>
                    <a:pt x="1664351" y="410845"/>
                    <a:pt x="1664351" y="389259"/>
                  </a:cubicBezTo>
                  <a:cubicBezTo>
                    <a:pt x="1664351" y="367670"/>
                    <a:pt x="1681841" y="350171"/>
                    <a:pt x="1703435" y="350171"/>
                  </a:cubicBezTo>
                  <a:close/>
                  <a:moveTo>
                    <a:pt x="1611151" y="350171"/>
                  </a:moveTo>
                  <a:cubicBezTo>
                    <a:pt x="1632741" y="350171"/>
                    <a:pt x="1650245" y="367670"/>
                    <a:pt x="1650245" y="389259"/>
                  </a:cubicBezTo>
                  <a:cubicBezTo>
                    <a:pt x="1650245" y="410845"/>
                    <a:pt x="1632741" y="428346"/>
                    <a:pt x="1611151" y="428346"/>
                  </a:cubicBezTo>
                  <a:cubicBezTo>
                    <a:pt x="1589652" y="428346"/>
                    <a:pt x="1572155" y="410845"/>
                    <a:pt x="1572155" y="389259"/>
                  </a:cubicBezTo>
                  <a:cubicBezTo>
                    <a:pt x="1572155" y="367670"/>
                    <a:pt x="1589652" y="350171"/>
                    <a:pt x="1611151" y="350171"/>
                  </a:cubicBezTo>
                  <a:close/>
                  <a:moveTo>
                    <a:pt x="1516602" y="350171"/>
                  </a:moveTo>
                  <a:cubicBezTo>
                    <a:pt x="1538185" y="350171"/>
                    <a:pt x="1555690" y="367670"/>
                    <a:pt x="1555690" y="389259"/>
                  </a:cubicBezTo>
                  <a:cubicBezTo>
                    <a:pt x="1555690" y="410845"/>
                    <a:pt x="1538185" y="428346"/>
                    <a:pt x="1516602" y="428346"/>
                  </a:cubicBezTo>
                  <a:cubicBezTo>
                    <a:pt x="1495010" y="428346"/>
                    <a:pt x="1477510" y="410845"/>
                    <a:pt x="1477510" y="389259"/>
                  </a:cubicBezTo>
                  <a:cubicBezTo>
                    <a:pt x="1477510" y="367670"/>
                    <a:pt x="1495010" y="350171"/>
                    <a:pt x="1516602" y="350171"/>
                  </a:cubicBezTo>
                  <a:close/>
                  <a:moveTo>
                    <a:pt x="951124" y="350171"/>
                  </a:moveTo>
                  <a:cubicBezTo>
                    <a:pt x="972708" y="350171"/>
                    <a:pt x="990204" y="367670"/>
                    <a:pt x="990204" y="389259"/>
                  </a:cubicBezTo>
                  <a:cubicBezTo>
                    <a:pt x="990204" y="410845"/>
                    <a:pt x="972708" y="428346"/>
                    <a:pt x="951124" y="428346"/>
                  </a:cubicBezTo>
                  <a:cubicBezTo>
                    <a:pt x="929543" y="428346"/>
                    <a:pt x="912042" y="410845"/>
                    <a:pt x="912042" y="389259"/>
                  </a:cubicBezTo>
                  <a:cubicBezTo>
                    <a:pt x="912042" y="367670"/>
                    <a:pt x="929543" y="350171"/>
                    <a:pt x="951124" y="350171"/>
                  </a:cubicBezTo>
                  <a:close/>
                  <a:moveTo>
                    <a:pt x="856501" y="350171"/>
                  </a:moveTo>
                  <a:cubicBezTo>
                    <a:pt x="878085" y="350171"/>
                    <a:pt x="895581" y="367670"/>
                    <a:pt x="895581" y="389259"/>
                  </a:cubicBezTo>
                  <a:cubicBezTo>
                    <a:pt x="895581" y="410845"/>
                    <a:pt x="878085" y="428346"/>
                    <a:pt x="856501" y="428346"/>
                  </a:cubicBezTo>
                  <a:cubicBezTo>
                    <a:pt x="834918" y="428346"/>
                    <a:pt x="817421" y="410845"/>
                    <a:pt x="817421" y="389259"/>
                  </a:cubicBezTo>
                  <a:cubicBezTo>
                    <a:pt x="817421" y="367670"/>
                    <a:pt x="834918" y="350171"/>
                    <a:pt x="856501" y="350171"/>
                  </a:cubicBezTo>
                  <a:close/>
                  <a:moveTo>
                    <a:pt x="764243" y="350171"/>
                  </a:moveTo>
                  <a:cubicBezTo>
                    <a:pt x="785826" y="350171"/>
                    <a:pt x="803324" y="367671"/>
                    <a:pt x="803324" y="389259"/>
                  </a:cubicBezTo>
                  <a:cubicBezTo>
                    <a:pt x="803324" y="410845"/>
                    <a:pt x="785826" y="428346"/>
                    <a:pt x="764243" y="428346"/>
                  </a:cubicBezTo>
                  <a:cubicBezTo>
                    <a:pt x="742651" y="428346"/>
                    <a:pt x="725160" y="410845"/>
                    <a:pt x="725160" y="389259"/>
                  </a:cubicBezTo>
                  <a:cubicBezTo>
                    <a:pt x="725160" y="367671"/>
                    <a:pt x="742651" y="350171"/>
                    <a:pt x="764243" y="350171"/>
                  </a:cubicBezTo>
                  <a:close/>
                  <a:moveTo>
                    <a:pt x="669597" y="350171"/>
                  </a:moveTo>
                  <a:cubicBezTo>
                    <a:pt x="691200" y="350171"/>
                    <a:pt x="708698" y="367671"/>
                    <a:pt x="708698" y="389259"/>
                  </a:cubicBezTo>
                  <a:cubicBezTo>
                    <a:pt x="708698" y="410845"/>
                    <a:pt x="691200" y="428346"/>
                    <a:pt x="669597" y="428346"/>
                  </a:cubicBezTo>
                  <a:cubicBezTo>
                    <a:pt x="648024" y="428346"/>
                    <a:pt x="630519" y="410845"/>
                    <a:pt x="630519" y="389259"/>
                  </a:cubicBezTo>
                  <a:cubicBezTo>
                    <a:pt x="630519" y="367671"/>
                    <a:pt x="648024" y="350171"/>
                    <a:pt x="669597" y="350171"/>
                  </a:cubicBezTo>
                  <a:close/>
                  <a:moveTo>
                    <a:pt x="577316" y="350171"/>
                  </a:moveTo>
                  <a:cubicBezTo>
                    <a:pt x="598910" y="350171"/>
                    <a:pt x="616414" y="367671"/>
                    <a:pt x="616414" y="389259"/>
                  </a:cubicBezTo>
                  <a:cubicBezTo>
                    <a:pt x="616414" y="410845"/>
                    <a:pt x="598910" y="428346"/>
                    <a:pt x="577316" y="428346"/>
                  </a:cubicBezTo>
                  <a:cubicBezTo>
                    <a:pt x="555721" y="428346"/>
                    <a:pt x="538216" y="410845"/>
                    <a:pt x="538216" y="389259"/>
                  </a:cubicBezTo>
                  <a:cubicBezTo>
                    <a:pt x="538216" y="367671"/>
                    <a:pt x="555721" y="350171"/>
                    <a:pt x="577316" y="350171"/>
                  </a:cubicBezTo>
                  <a:close/>
                  <a:moveTo>
                    <a:pt x="591716" y="263862"/>
                  </a:moveTo>
                  <a:lnTo>
                    <a:pt x="604964" y="269347"/>
                  </a:lnTo>
                  <a:cubicBezTo>
                    <a:pt x="612039" y="276420"/>
                    <a:pt x="616416" y="286192"/>
                    <a:pt x="616416" y="296985"/>
                  </a:cubicBezTo>
                  <a:cubicBezTo>
                    <a:pt x="616416" y="318571"/>
                    <a:pt x="598910" y="336071"/>
                    <a:pt x="577316" y="336071"/>
                  </a:cubicBezTo>
                  <a:cubicBezTo>
                    <a:pt x="566520" y="336071"/>
                    <a:pt x="556745" y="331696"/>
                    <a:pt x="549670" y="324623"/>
                  </a:cubicBezTo>
                  <a:lnTo>
                    <a:pt x="542883" y="308244"/>
                  </a:lnTo>
                  <a:close/>
                  <a:moveTo>
                    <a:pt x="951129" y="257899"/>
                  </a:moveTo>
                  <a:cubicBezTo>
                    <a:pt x="972708" y="257899"/>
                    <a:pt x="990205" y="275398"/>
                    <a:pt x="990205" y="296985"/>
                  </a:cubicBezTo>
                  <a:cubicBezTo>
                    <a:pt x="990205" y="318571"/>
                    <a:pt x="972708" y="336070"/>
                    <a:pt x="951129" y="336070"/>
                  </a:cubicBezTo>
                  <a:cubicBezTo>
                    <a:pt x="929543" y="336070"/>
                    <a:pt x="912045" y="318571"/>
                    <a:pt x="912045" y="296985"/>
                  </a:cubicBezTo>
                  <a:cubicBezTo>
                    <a:pt x="912045" y="275398"/>
                    <a:pt x="929543" y="257899"/>
                    <a:pt x="951129" y="257899"/>
                  </a:cubicBezTo>
                  <a:close/>
                  <a:moveTo>
                    <a:pt x="856503" y="257899"/>
                  </a:moveTo>
                  <a:cubicBezTo>
                    <a:pt x="878086" y="257899"/>
                    <a:pt x="895582" y="275398"/>
                    <a:pt x="895582" y="296985"/>
                  </a:cubicBezTo>
                  <a:cubicBezTo>
                    <a:pt x="895582" y="318571"/>
                    <a:pt x="878086" y="336070"/>
                    <a:pt x="856503" y="336070"/>
                  </a:cubicBezTo>
                  <a:cubicBezTo>
                    <a:pt x="834919" y="336070"/>
                    <a:pt x="817422" y="318571"/>
                    <a:pt x="817422" y="296985"/>
                  </a:cubicBezTo>
                  <a:cubicBezTo>
                    <a:pt x="817422" y="275398"/>
                    <a:pt x="834919" y="257899"/>
                    <a:pt x="856503" y="257899"/>
                  </a:cubicBezTo>
                  <a:close/>
                  <a:moveTo>
                    <a:pt x="764243" y="257899"/>
                  </a:moveTo>
                  <a:cubicBezTo>
                    <a:pt x="785826" y="257899"/>
                    <a:pt x="803326" y="275398"/>
                    <a:pt x="803326" y="296985"/>
                  </a:cubicBezTo>
                  <a:cubicBezTo>
                    <a:pt x="803326" y="318571"/>
                    <a:pt x="785826" y="336070"/>
                    <a:pt x="764243" y="336070"/>
                  </a:cubicBezTo>
                  <a:cubicBezTo>
                    <a:pt x="742651" y="336070"/>
                    <a:pt x="725161" y="318571"/>
                    <a:pt x="725161" y="296985"/>
                  </a:cubicBezTo>
                  <a:cubicBezTo>
                    <a:pt x="725161" y="275398"/>
                    <a:pt x="742651" y="257899"/>
                    <a:pt x="764243" y="257899"/>
                  </a:cubicBezTo>
                  <a:close/>
                  <a:moveTo>
                    <a:pt x="669597" y="257899"/>
                  </a:moveTo>
                  <a:cubicBezTo>
                    <a:pt x="691200" y="257899"/>
                    <a:pt x="708698" y="275398"/>
                    <a:pt x="708698" y="296985"/>
                  </a:cubicBezTo>
                  <a:cubicBezTo>
                    <a:pt x="708698" y="318571"/>
                    <a:pt x="691200" y="336070"/>
                    <a:pt x="669597" y="336070"/>
                  </a:cubicBezTo>
                  <a:cubicBezTo>
                    <a:pt x="648024" y="336070"/>
                    <a:pt x="630520" y="318571"/>
                    <a:pt x="630520" y="296985"/>
                  </a:cubicBezTo>
                  <a:cubicBezTo>
                    <a:pt x="630520" y="275398"/>
                    <a:pt x="648024" y="257899"/>
                    <a:pt x="669597" y="257899"/>
                  </a:cubicBezTo>
                  <a:close/>
                  <a:moveTo>
                    <a:pt x="2079618" y="257899"/>
                  </a:moveTo>
                  <a:cubicBezTo>
                    <a:pt x="2101211" y="257899"/>
                    <a:pt x="2118703" y="275398"/>
                    <a:pt x="2118703" y="296984"/>
                  </a:cubicBezTo>
                  <a:cubicBezTo>
                    <a:pt x="2118703" y="318571"/>
                    <a:pt x="2101211" y="336070"/>
                    <a:pt x="2079618" y="336070"/>
                  </a:cubicBezTo>
                  <a:cubicBezTo>
                    <a:pt x="2058036" y="336070"/>
                    <a:pt x="2040537" y="318571"/>
                    <a:pt x="2040537" y="296984"/>
                  </a:cubicBezTo>
                  <a:cubicBezTo>
                    <a:pt x="2040537" y="275398"/>
                    <a:pt x="2058036" y="257899"/>
                    <a:pt x="2079618" y="257899"/>
                  </a:cubicBezTo>
                  <a:close/>
                  <a:moveTo>
                    <a:pt x="1984971" y="257899"/>
                  </a:moveTo>
                  <a:cubicBezTo>
                    <a:pt x="2006563" y="257899"/>
                    <a:pt x="2024068" y="275398"/>
                    <a:pt x="2024068" y="296984"/>
                  </a:cubicBezTo>
                  <a:cubicBezTo>
                    <a:pt x="2024068" y="318571"/>
                    <a:pt x="2006563" y="336070"/>
                    <a:pt x="1984971" y="336070"/>
                  </a:cubicBezTo>
                  <a:cubicBezTo>
                    <a:pt x="1963377" y="336070"/>
                    <a:pt x="1945873" y="318571"/>
                    <a:pt x="1945873" y="296984"/>
                  </a:cubicBezTo>
                  <a:cubicBezTo>
                    <a:pt x="1945873" y="275398"/>
                    <a:pt x="1963377" y="257899"/>
                    <a:pt x="1984971" y="257899"/>
                  </a:cubicBezTo>
                  <a:close/>
                  <a:moveTo>
                    <a:pt x="1890340" y="257899"/>
                  </a:moveTo>
                  <a:cubicBezTo>
                    <a:pt x="1911917" y="257899"/>
                    <a:pt x="1929413" y="275398"/>
                    <a:pt x="1929413" y="296984"/>
                  </a:cubicBezTo>
                  <a:cubicBezTo>
                    <a:pt x="1929413" y="318571"/>
                    <a:pt x="1911917" y="336070"/>
                    <a:pt x="1890340" y="336070"/>
                  </a:cubicBezTo>
                  <a:cubicBezTo>
                    <a:pt x="1868762" y="336070"/>
                    <a:pt x="1851255" y="318571"/>
                    <a:pt x="1851255" y="296984"/>
                  </a:cubicBezTo>
                  <a:cubicBezTo>
                    <a:pt x="1851255" y="275398"/>
                    <a:pt x="1868762" y="257899"/>
                    <a:pt x="1890340" y="257899"/>
                  </a:cubicBezTo>
                  <a:close/>
                  <a:moveTo>
                    <a:pt x="1798073" y="257899"/>
                  </a:moveTo>
                  <a:cubicBezTo>
                    <a:pt x="1819663" y="257899"/>
                    <a:pt x="1837149" y="275398"/>
                    <a:pt x="1837149" y="296984"/>
                  </a:cubicBezTo>
                  <a:cubicBezTo>
                    <a:pt x="1837149" y="318571"/>
                    <a:pt x="1819663" y="336070"/>
                    <a:pt x="1798073" y="336070"/>
                  </a:cubicBezTo>
                  <a:cubicBezTo>
                    <a:pt x="1776483" y="336070"/>
                    <a:pt x="1758966" y="318571"/>
                    <a:pt x="1758966" y="296984"/>
                  </a:cubicBezTo>
                  <a:cubicBezTo>
                    <a:pt x="1758966" y="275398"/>
                    <a:pt x="1776483" y="257899"/>
                    <a:pt x="1798073" y="257899"/>
                  </a:cubicBezTo>
                  <a:close/>
                  <a:moveTo>
                    <a:pt x="1703435" y="257899"/>
                  </a:moveTo>
                  <a:cubicBezTo>
                    <a:pt x="1725015" y="257899"/>
                    <a:pt x="1742524" y="275398"/>
                    <a:pt x="1742524" y="296984"/>
                  </a:cubicBezTo>
                  <a:cubicBezTo>
                    <a:pt x="1742524" y="318571"/>
                    <a:pt x="1725015" y="336070"/>
                    <a:pt x="1703435" y="336070"/>
                  </a:cubicBezTo>
                  <a:cubicBezTo>
                    <a:pt x="1681841" y="336070"/>
                    <a:pt x="1664351" y="318571"/>
                    <a:pt x="1664351" y="296984"/>
                  </a:cubicBezTo>
                  <a:cubicBezTo>
                    <a:pt x="1664351" y="275398"/>
                    <a:pt x="1681841" y="257899"/>
                    <a:pt x="1703435" y="257899"/>
                  </a:cubicBezTo>
                  <a:close/>
                  <a:moveTo>
                    <a:pt x="1611151" y="257899"/>
                  </a:moveTo>
                  <a:cubicBezTo>
                    <a:pt x="1632741" y="257899"/>
                    <a:pt x="1650245" y="275398"/>
                    <a:pt x="1650245" y="296984"/>
                  </a:cubicBezTo>
                  <a:cubicBezTo>
                    <a:pt x="1650245" y="318571"/>
                    <a:pt x="1632741" y="336070"/>
                    <a:pt x="1611151" y="336070"/>
                  </a:cubicBezTo>
                  <a:cubicBezTo>
                    <a:pt x="1589655" y="336070"/>
                    <a:pt x="1572155" y="318571"/>
                    <a:pt x="1572155" y="296984"/>
                  </a:cubicBezTo>
                  <a:cubicBezTo>
                    <a:pt x="1572155" y="275398"/>
                    <a:pt x="1589655" y="257899"/>
                    <a:pt x="1611151" y="257899"/>
                  </a:cubicBezTo>
                  <a:close/>
                  <a:moveTo>
                    <a:pt x="1516605" y="257899"/>
                  </a:moveTo>
                  <a:cubicBezTo>
                    <a:pt x="1538188" y="257899"/>
                    <a:pt x="1555690" y="275398"/>
                    <a:pt x="1555690" y="296984"/>
                  </a:cubicBezTo>
                  <a:cubicBezTo>
                    <a:pt x="1555690" y="318571"/>
                    <a:pt x="1538188" y="336070"/>
                    <a:pt x="1516605" y="336070"/>
                  </a:cubicBezTo>
                  <a:cubicBezTo>
                    <a:pt x="1495013" y="336070"/>
                    <a:pt x="1477512" y="318571"/>
                    <a:pt x="1477512" y="296984"/>
                  </a:cubicBezTo>
                  <a:cubicBezTo>
                    <a:pt x="1477512" y="275398"/>
                    <a:pt x="1495013" y="257899"/>
                    <a:pt x="1516605" y="257899"/>
                  </a:cubicBezTo>
                  <a:close/>
                  <a:moveTo>
                    <a:pt x="1419597" y="257899"/>
                  </a:moveTo>
                  <a:cubicBezTo>
                    <a:pt x="1441183" y="257899"/>
                    <a:pt x="1458689" y="275398"/>
                    <a:pt x="1458689" y="296984"/>
                  </a:cubicBezTo>
                  <a:cubicBezTo>
                    <a:pt x="1458689" y="318571"/>
                    <a:pt x="1441183" y="336070"/>
                    <a:pt x="1419597" y="336070"/>
                  </a:cubicBezTo>
                  <a:cubicBezTo>
                    <a:pt x="1398003" y="336070"/>
                    <a:pt x="1380501" y="318571"/>
                    <a:pt x="1380501" y="296984"/>
                  </a:cubicBezTo>
                  <a:cubicBezTo>
                    <a:pt x="1380501" y="275398"/>
                    <a:pt x="1398003" y="257899"/>
                    <a:pt x="1419597" y="257899"/>
                  </a:cubicBezTo>
                  <a:close/>
                  <a:moveTo>
                    <a:pt x="1329683" y="257899"/>
                  </a:moveTo>
                  <a:cubicBezTo>
                    <a:pt x="1351272" y="257899"/>
                    <a:pt x="1368775" y="275398"/>
                    <a:pt x="1368775" y="296984"/>
                  </a:cubicBezTo>
                  <a:cubicBezTo>
                    <a:pt x="1368775" y="318571"/>
                    <a:pt x="1351272" y="336070"/>
                    <a:pt x="1329683" y="336070"/>
                  </a:cubicBezTo>
                  <a:cubicBezTo>
                    <a:pt x="1308100" y="336070"/>
                    <a:pt x="1290601" y="318571"/>
                    <a:pt x="1290601" y="296984"/>
                  </a:cubicBezTo>
                  <a:cubicBezTo>
                    <a:pt x="1290601" y="275398"/>
                    <a:pt x="1308100" y="257899"/>
                    <a:pt x="1329683" y="257899"/>
                  </a:cubicBezTo>
                  <a:close/>
                  <a:moveTo>
                    <a:pt x="1232690" y="257899"/>
                  </a:moveTo>
                  <a:cubicBezTo>
                    <a:pt x="1254278" y="257899"/>
                    <a:pt x="1271764" y="275398"/>
                    <a:pt x="1271764" y="296985"/>
                  </a:cubicBezTo>
                  <a:cubicBezTo>
                    <a:pt x="1271764" y="318571"/>
                    <a:pt x="1254278" y="336070"/>
                    <a:pt x="1232690" y="336070"/>
                  </a:cubicBezTo>
                  <a:cubicBezTo>
                    <a:pt x="1211099" y="336070"/>
                    <a:pt x="1193607" y="318571"/>
                    <a:pt x="1193607" y="296985"/>
                  </a:cubicBezTo>
                  <a:cubicBezTo>
                    <a:pt x="1193607" y="275398"/>
                    <a:pt x="1211099" y="257899"/>
                    <a:pt x="1232690" y="257899"/>
                  </a:cubicBezTo>
                  <a:close/>
                  <a:moveTo>
                    <a:pt x="1516605" y="175085"/>
                  </a:moveTo>
                  <a:cubicBezTo>
                    <a:pt x="1538188" y="175085"/>
                    <a:pt x="1555690" y="192585"/>
                    <a:pt x="1555690" y="214170"/>
                  </a:cubicBezTo>
                  <a:cubicBezTo>
                    <a:pt x="1555690" y="235758"/>
                    <a:pt x="1538188" y="253265"/>
                    <a:pt x="1516605" y="253265"/>
                  </a:cubicBezTo>
                  <a:cubicBezTo>
                    <a:pt x="1495013" y="253265"/>
                    <a:pt x="1477512" y="235758"/>
                    <a:pt x="1477512" y="214170"/>
                  </a:cubicBezTo>
                  <a:cubicBezTo>
                    <a:pt x="1477512" y="192585"/>
                    <a:pt x="1495013" y="175085"/>
                    <a:pt x="1516605" y="175085"/>
                  </a:cubicBezTo>
                  <a:close/>
                  <a:moveTo>
                    <a:pt x="1419600" y="175085"/>
                  </a:moveTo>
                  <a:cubicBezTo>
                    <a:pt x="1441183" y="175085"/>
                    <a:pt x="1458689" y="192585"/>
                    <a:pt x="1458689" y="214170"/>
                  </a:cubicBezTo>
                  <a:cubicBezTo>
                    <a:pt x="1458689" y="235758"/>
                    <a:pt x="1441183" y="253265"/>
                    <a:pt x="1419600" y="253265"/>
                  </a:cubicBezTo>
                  <a:cubicBezTo>
                    <a:pt x="1398003" y="253265"/>
                    <a:pt x="1380502" y="235758"/>
                    <a:pt x="1380502" y="214170"/>
                  </a:cubicBezTo>
                  <a:cubicBezTo>
                    <a:pt x="1380502" y="192585"/>
                    <a:pt x="1398003" y="175085"/>
                    <a:pt x="1419600" y="175085"/>
                  </a:cubicBezTo>
                  <a:close/>
                  <a:moveTo>
                    <a:pt x="1329683" y="175085"/>
                  </a:moveTo>
                  <a:cubicBezTo>
                    <a:pt x="1351272" y="175085"/>
                    <a:pt x="1368775" y="192585"/>
                    <a:pt x="1368775" y="214170"/>
                  </a:cubicBezTo>
                  <a:cubicBezTo>
                    <a:pt x="1368775" y="235758"/>
                    <a:pt x="1351272" y="253265"/>
                    <a:pt x="1329683" y="253265"/>
                  </a:cubicBezTo>
                  <a:cubicBezTo>
                    <a:pt x="1308100" y="253265"/>
                    <a:pt x="1290601" y="235758"/>
                    <a:pt x="1290601" y="214170"/>
                  </a:cubicBezTo>
                  <a:cubicBezTo>
                    <a:pt x="1290601" y="192585"/>
                    <a:pt x="1308100" y="175085"/>
                    <a:pt x="1329683" y="175085"/>
                  </a:cubicBezTo>
                  <a:close/>
                  <a:moveTo>
                    <a:pt x="1232690" y="175085"/>
                  </a:moveTo>
                  <a:cubicBezTo>
                    <a:pt x="1254278" y="175085"/>
                    <a:pt x="1271764" y="192585"/>
                    <a:pt x="1271764" y="214170"/>
                  </a:cubicBezTo>
                  <a:cubicBezTo>
                    <a:pt x="1271764" y="235758"/>
                    <a:pt x="1254278" y="253265"/>
                    <a:pt x="1232690" y="253265"/>
                  </a:cubicBezTo>
                  <a:cubicBezTo>
                    <a:pt x="1211099" y="253265"/>
                    <a:pt x="1193607" y="235758"/>
                    <a:pt x="1193607" y="214170"/>
                  </a:cubicBezTo>
                  <a:cubicBezTo>
                    <a:pt x="1193607" y="192585"/>
                    <a:pt x="1211099" y="175085"/>
                    <a:pt x="1232690" y="175085"/>
                  </a:cubicBezTo>
                  <a:close/>
                  <a:moveTo>
                    <a:pt x="1045751" y="175085"/>
                  </a:moveTo>
                  <a:cubicBezTo>
                    <a:pt x="1067337" y="175085"/>
                    <a:pt x="1084842" y="192585"/>
                    <a:pt x="1084842" y="214172"/>
                  </a:cubicBezTo>
                  <a:cubicBezTo>
                    <a:pt x="1084842" y="235758"/>
                    <a:pt x="1067337" y="253265"/>
                    <a:pt x="1045751" y="253265"/>
                  </a:cubicBezTo>
                  <a:cubicBezTo>
                    <a:pt x="1024168" y="253265"/>
                    <a:pt x="1006670" y="235758"/>
                    <a:pt x="1006670" y="214172"/>
                  </a:cubicBezTo>
                  <a:cubicBezTo>
                    <a:pt x="1006670" y="192585"/>
                    <a:pt x="1024168" y="175085"/>
                    <a:pt x="1045751" y="175085"/>
                  </a:cubicBezTo>
                  <a:close/>
                  <a:moveTo>
                    <a:pt x="951129" y="175085"/>
                  </a:moveTo>
                  <a:cubicBezTo>
                    <a:pt x="972708" y="175085"/>
                    <a:pt x="990205" y="192585"/>
                    <a:pt x="990205" y="214172"/>
                  </a:cubicBezTo>
                  <a:cubicBezTo>
                    <a:pt x="990205" y="235758"/>
                    <a:pt x="972708" y="253265"/>
                    <a:pt x="951129" y="253265"/>
                  </a:cubicBezTo>
                  <a:cubicBezTo>
                    <a:pt x="929543" y="253265"/>
                    <a:pt x="912045" y="235758"/>
                    <a:pt x="912045" y="214172"/>
                  </a:cubicBezTo>
                  <a:cubicBezTo>
                    <a:pt x="912045" y="192585"/>
                    <a:pt x="929543" y="175085"/>
                    <a:pt x="951129" y="175085"/>
                  </a:cubicBezTo>
                  <a:close/>
                  <a:moveTo>
                    <a:pt x="856503" y="175085"/>
                  </a:moveTo>
                  <a:cubicBezTo>
                    <a:pt x="878086" y="175085"/>
                    <a:pt x="895582" y="192585"/>
                    <a:pt x="895582" y="214172"/>
                  </a:cubicBezTo>
                  <a:cubicBezTo>
                    <a:pt x="895582" y="235758"/>
                    <a:pt x="878086" y="253265"/>
                    <a:pt x="856503" y="253265"/>
                  </a:cubicBezTo>
                  <a:cubicBezTo>
                    <a:pt x="834919" y="253265"/>
                    <a:pt x="817422" y="235758"/>
                    <a:pt x="817422" y="214172"/>
                  </a:cubicBezTo>
                  <a:cubicBezTo>
                    <a:pt x="817422" y="192585"/>
                    <a:pt x="834919" y="175085"/>
                    <a:pt x="856503" y="175085"/>
                  </a:cubicBezTo>
                  <a:close/>
                  <a:moveTo>
                    <a:pt x="764243" y="175085"/>
                  </a:moveTo>
                  <a:cubicBezTo>
                    <a:pt x="785830" y="175085"/>
                    <a:pt x="803326" y="192585"/>
                    <a:pt x="803326" y="214172"/>
                  </a:cubicBezTo>
                  <a:cubicBezTo>
                    <a:pt x="803326" y="235758"/>
                    <a:pt x="785830" y="253265"/>
                    <a:pt x="764243" y="253265"/>
                  </a:cubicBezTo>
                  <a:cubicBezTo>
                    <a:pt x="742651" y="253265"/>
                    <a:pt x="725161" y="235758"/>
                    <a:pt x="725161" y="214172"/>
                  </a:cubicBezTo>
                  <a:cubicBezTo>
                    <a:pt x="725161" y="192585"/>
                    <a:pt x="742651" y="175085"/>
                    <a:pt x="764243" y="175085"/>
                  </a:cubicBezTo>
                  <a:close/>
                  <a:moveTo>
                    <a:pt x="2831988" y="175085"/>
                  </a:moveTo>
                  <a:cubicBezTo>
                    <a:pt x="2853575" y="175085"/>
                    <a:pt x="2871075" y="192585"/>
                    <a:pt x="2871075" y="214170"/>
                  </a:cubicBezTo>
                  <a:cubicBezTo>
                    <a:pt x="2871075" y="235758"/>
                    <a:pt x="2853575" y="253265"/>
                    <a:pt x="2831988" y="253265"/>
                  </a:cubicBezTo>
                  <a:cubicBezTo>
                    <a:pt x="2810401" y="253265"/>
                    <a:pt x="2792901" y="235758"/>
                    <a:pt x="2792901" y="214170"/>
                  </a:cubicBezTo>
                  <a:cubicBezTo>
                    <a:pt x="2792901" y="192585"/>
                    <a:pt x="2810401" y="175085"/>
                    <a:pt x="2831988" y="175085"/>
                  </a:cubicBezTo>
                  <a:close/>
                  <a:moveTo>
                    <a:pt x="2079618" y="175085"/>
                  </a:moveTo>
                  <a:cubicBezTo>
                    <a:pt x="2101211" y="175085"/>
                    <a:pt x="2118703" y="192585"/>
                    <a:pt x="2118703" y="214170"/>
                  </a:cubicBezTo>
                  <a:cubicBezTo>
                    <a:pt x="2118703" y="235758"/>
                    <a:pt x="2101211" y="253265"/>
                    <a:pt x="2079618" y="253265"/>
                  </a:cubicBezTo>
                  <a:cubicBezTo>
                    <a:pt x="2058036" y="253265"/>
                    <a:pt x="2040537" y="235758"/>
                    <a:pt x="2040537" y="214170"/>
                  </a:cubicBezTo>
                  <a:cubicBezTo>
                    <a:pt x="2040537" y="192585"/>
                    <a:pt x="2058036" y="175085"/>
                    <a:pt x="2079618" y="175085"/>
                  </a:cubicBezTo>
                  <a:close/>
                  <a:moveTo>
                    <a:pt x="1984973" y="175085"/>
                  </a:moveTo>
                  <a:cubicBezTo>
                    <a:pt x="2006565" y="175085"/>
                    <a:pt x="2024073" y="192585"/>
                    <a:pt x="2024073" y="214170"/>
                  </a:cubicBezTo>
                  <a:cubicBezTo>
                    <a:pt x="2024073" y="235758"/>
                    <a:pt x="2006565" y="253265"/>
                    <a:pt x="1984973" y="253265"/>
                  </a:cubicBezTo>
                  <a:cubicBezTo>
                    <a:pt x="1963378" y="253265"/>
                    <a:pt x="1945875" y="235758"/>
                    <a:pt x="1945875" y="214170"/>
                  </a:cubicBezTo>
                  <a:cubicBezTo>
                    <a:pt x="1945875" y="192585"/>
                    <a:pt x="1963378" y="175085"/>
                    <a:pt x="1984973" y="175085"/>
                  </a:cubicBezTo>
                  <a:close/>
                  <a:moveTo>
                    <a:pt x="1890340" y="175085"/>
                  </a:moveTo>
                  <a:cubicBezTo>
                    <a:pt x="1911917" y="175085"/>
                    <a:pt x="1929413" y="192585"/>
                    <a:pt x="1929413" y="214170"/>
                  </a:cubicBezTo>
                  <a:cubicBezTo>
                    <a:pt x="1929413" y="235758"/>
                    <a:pt x="1911917" y="253265"/>
                    <a:pt x="1890340" y="253265"/>
                  </a:cubicBezTo>
                  <a:cubicBezTo>
                    <a:pt x="1868762" y="253265"/>
                    <a:pt x="1851255" y="235758"/>
                    <a:pt x="1851255" y="214170"/>
                  </a:cubicBezTo>
                  <a:cubicBezTo>
                    <a:pt x="1851255" y="192585"/>
                    <a:pt x="1868762" y="175085"/>
                    <a:pt x="1890340" y="175085"/>
                  </a:cubicBezTo>
                  <a:close/>
                  <a:moveTo>
                    <a:pt x="1798073" y="175085"/>
                  </a:moveTo>
                  <a:cubicBezTo>
                    <a:pt x="1819663" y="175085"/>
                    <a:pt x="1837149" y="192585"/>
                    <a:pt x="1837149" y="214170"/>
                  </a:cubicBezTo>
                  <a:cubicBezTo>
                    <a:pt x="1837149" y="235758"/>
                    <a:pt x="1819663" y="253265"/>
                    <a:pt x="1798073" y="253265"/>
                  </a:cubicBezTo>
                  <a:cubicBezTo>
                    <a:pt x="1776483" y="253265"/>
                    <a:pt x="1758966" y="235758"/>
                    <a:pt x="1758966" y="214170"/>
                  </a:cubicBezTo>
                  <a:cubicBezTo>
                    <a:pt x="1758966" y="192585"/>
                    <a:pt x="1776483" y="175085"/>
                    <a:pt x="1798073" y="175085"/>
                  </a:cubicBezTo>
                  <a:close/>
                  <a:moveTo>
                    <a:pt x="1703435" y="175085"/>
                  </a:moveTo>
                  <a:cubicBezTo>
                    <a:pt x="1725015" y="175085"/>
                    <a:pt x="1742524" y="192585"/>
                    <a:pt x="1742524" y="214170"/>
                  </a:cubicBezTo>
                  <a:cubicBezTo>
                    <a:pt x="1742524" y="235758"/>
                    <a:pt x="1725015" y="253265"/>
                    <a:pt x="1703435" y="253265"/>
                  </a:cubicBezTo>
                  <a:cubicBezTo>
                    <a:pt x="1681841" y="253265"/>
                    <a:pt x="1664351" y="235758"/>
                    <a:pt x="1664351" y="214170"/>
                  </a:cubicBezTo>
                  <a:cubicBezTo>
                    <a:pt x="1664351" y="192585"/>
                    <a:pt x="1681841" y="175085"/>
                    <a:pt x="1703435" y="175085"/>
                  </a:cubicBezTo>
                  <a:close/>
                  <a:moveTo>
                    <a:pt x="1611151" y="175085"/>
                  </a:moveTo>
                  <a:cubicBezTo>
                    <a:pt x="1632741" y="175085"/>
                    <a:pt x="1650245" y="192585"/>
                    <a:pt x="1650245" y="214170"/>
                  </a:cubicBezTo>
                  <a:cubicBezTo>
                    <a:pt x="1650245" y="235758"/>
                    <a:pt x="1632741" y="253265"/>
                    <a:pt x="1611151" y="253265"/>
                  </a:cubicBezTo>
                  <a:cubicBezTo>
                    <a:pt x="1589656" y="253265"/>
                    <a:pt x="1572158" y="235758"/>
                    <a:pt x="1572158" y="214170"/>
                  </a:cubicBezTo>
                  <a:cubicBezTo>
                    <a:pt x="1572158" y="192585"/>
                    <a:pt x="1589656" y="175085"/>
                    <a:pt x="1611151" y="175085"/>
                  </a:cubicBezTo>
                  <a:close/>
                  <a:moveTo>
                    <a:pt x="798955" y="113714"/>
                  </a:moveTo>
                  <a:lnTo>
                    <a:pt x="803326" y="124268"/>
                  </a:lnTo>
                  <a:cubicBezTo>
                    <a:pt x="803326" y="145855"/>
                    <a:pt x="785830" y="163353"/>
                    <a:pt x="764243" y="163353"/>
                  </a:cubicBezTo>
                  <a:lnTo>
                    <a:pt x="738461" y="152674"/>
                  </a:lnTo>
                  <a:lnTo>
                    <a:pt x="754212" y="140896"/>
                  </a:lnTo>
                  <a:close/>
                  <a:moveTo>
                    <a:pt x="2904918" y="93195"/>
                  </a:moveTo>
                  <a:lnTo>
                    <a:pt x="2961886" y="127804"/>
                  </a:lnTo>
                  <a:lnTo>
                    <a:pt x="2951903" y="151905"/>
                  </a:lnTo>
                  <a:cubicBezTo>
                    <a:pt x="2944829" y="158978"/>
                    <a:pt x="2935058" y="163353"/>
                    <a:pt x="2924264" y="163353"/>
                  </a:cubicBezTo>
                  <a:cubicBezTo>
                    <a:pt x="2902677" y="163353"/>
                    <a:pt x="2885177" y="145855"/>
                    <a:pt x="2885177" y="124267"/>
                  </a:cubicBezTo>
                  <a:cubicBezTo>
                    <a:pt x="2885177" y="113475"/>
                    <a:pt x="2889552" y="103703"/>
                    <a:pt x="2896625" y="96630"/>
                  </a:cubicBezTo>
                  <a:close/>
                  <a:moveTo>
                    <a:pt x="2831988" y="85181"/>
                  </a:moveTo>
                  <a:cubicBezTo>
                    <a:pt x="2853575" y="85181"/>
                    <a:pt x="2871075" y="102682"/>
                    <a:pt x="2871075" y="124267"/>
                  </a:cubicBezTo>
                  <a:cubicBezTo>
                    <a:pt x="2871075" y="145855"/>
                    <a:pt x="2853575" y="163353"/>
                    <a:pt x="2831988" y="163353"/>
                  </a:cubicBezTo>
                  <a:cubicBezTo>
                    <a:pt x="2810401" y="163353"/>
                    <a:pt x="2792901" y="145855"/>
                    <a:pt x="2792901" y="124267"/>
                  </a:cubicBezTo>
                  <a:cubicBezTo>
                    <a:pt x="2792901" y="102682"/>
                    <a:pt x="2810401" y="85181"/>
                    <a:pt x="2831988" y="85181"/>
                  </a:cubicBezTo>
                  <a:close/>
                  <a:moveTo>
                    <a:pt x="2171887" y="85181"/>
                  </a:moveTo>
                  <a:cubicBezTo>
                    <a:pt x="2193477" y="85181"/>
                    <a:pt x="2210981" y="102682"/>
                    <a:pt x="2210981" y="124267"/>
                  </a:cubicBezTo>
                  <a:cubicBezTo>
                    <a:pt x="2210981" y="145855"/>
                    <a:pt x="2193477" y="163353"/>
                    <a:pt x="2171887" y="163353"/>
                  </a:cubicBezTo>
                  <a:cubicBezTo>
                    <a:pt x="2150295" y="163353"/>
                    <a:pt x="2132800" y="145855"/>
                    <a:pt x="2132800" y="124267"/>
                  </a:cubicBezTo>
                  <a:cubicBezTo>
                    <a:pt x="2132800" y="102682"/>
                    <a:pt x="2150295" y="85181"/>
                    <a:pt x="2171887" y="85181"/>
                  </a:cubicBezTo>
                  <a:close/>
                  <a:moveTo>
                    <a:pt x="2079618" y="85181"/>
                  </a:moveTo>
                  <a:cubicBezTo>
                    <a:pt x="2101211" y="85181"/>
                    <a:pt x="2118703" y="102682"/>
                    <a:pt x="2118703" y="124267"/>
                  </a:cubicBezTo>
                  <a:cubicBezTo>
                    <a:pt x="2118703" y="145855"/>
                    <a:pt x="2101211" y="163353"/>
                    <a:pt x="2079618" y="163353"/>
                  </a:cubicBezTo>
                  <a:cubicBezTo>
                    <a:pt x="2058036" y="163353"/>
                    <a:pt x="2040537" y="145855"/>
                    <a:pt x="2040537" y="124267"/>
                  </a:cubicBezTo>
                  <a:cubicBezTo>
                    <a:pt x="2040537" y="102682"/>
                    <a:pt x="2058036" y="85181"/>
                    <a:pt x="2079618" y="85181"/>
                  </a:cubicBezTo>
                  <a:close/>
                  <a:moveTo>
                    <a:pt x="1984973" y="85181"/>
                  </a:moveTo>
                  <a:cubicBezTo>
                    <a:pt x="2006565" y="85181"/>
                    <a:pt x="2024073" y="102682"/>
                    <a:pt x="2024073" y="124268"/>
                  </a:cubicBezTo>
                  <a:cubicBezTo>
                    <a:pt x="2024073" y="145855"/>
                    <a:pt x="2006565" y="163353"/>
                    <a:pt x="1984973" y="163353"/>
                  </a:cubicBezTo>
                  <a:cubicBezTo>
                    <a:pt x="1963378" y="163353"/>
                    <a:pt x="1945875" y="145855"/>
                    <a:pt x="1945875" y="124268"/>
                  </a:cubicBezTo>
                  <a:cubicBezTo>
                    <a:pt x="1945875" y="102682"/>
                    <a:pt x="1963378" y="85181"/>
                    <a:pt x="1984973" y="85181"/>
                  </a:cubicBezTo>
                  <a:close/>
                  <a:moveTo>
                    <a:pt x="1890340" y="85181"/>
                  </a:moveTo>
                  <a:cubicBezTo>
                    <a:pt x="1911917" y="85181"/>
                    <a:pt x="1929413" y="102682"/>
                    <a:pt x="1929413" y="124268"/>
                  </a:cubicBezTo>
                  <a:cubicBezTo>
                    <a:pt x="1929413" y="145855"/>
                    <a:pt x="1911917" y="163353"/>
                    <a:pt x="1890340" y="163353"/>
                  </a:cubicBezTo>
                  <a:cubicBezTo>
                    <a:pt x="1868762" y="163353"/>
                    <a:pt x="1851255" y="145855"/>
                    <a:pt x="1851255" y="124268"/>
                  </a:cubicBezTo>
                  <a:cubicBezTo>
                    <a:pt x="1851255" y="102682"/>
                    <a:pt x="1868762" y="85181"/>
                    <a:pt x="1890340" y="85181"/>
                  </a:cubicBezTo>
                  <a:close/>
                  <a:moveTo>
                    <a:pt x="1798073" y="85181"/>
                  </a:moveTo>
                  <a:cubicBezTo>
                    <a:pt x="1819663" y="85181"/>
                    <a:pt x="1837149" y="102682"/>
                    <a:pt x="1837149" y="124268"/>
                  </a:cubicBezTo>
                  <a:cubicBezTo>
                    <a:pt x="1837149" y="145855"/>
                    <a:pt x="1819663" y="163353"/>
                    <a:pt x="1798073" y="163353"/>
                  </a:cubicBezTo>
                  <a:cubicBezTo>
                    <a:pt x="1776483" y="163353"/>
                    <a:pt x="1758966" y="145855"/>
                    <a:pt x="1758966" y="124268"/>
                  </a:cubicBezTo>
                  <a:cubicBezTo>
                    <a:pt x="1758966" y="102682"/>
                    <a:pt x="1776483" y="85181"/>
                    <a:pt x="1798073" y="85181"/>
                  </a:cubicBezTo>
                  <a:close/>
                  <a:moveTo>
                    <a:pt x="1703435" y="85181"/>
                  </a:moveTo>
                  <a:cubicBezTo>
                    <a:pt x="1725015" y="85181"/>
                    <a:pt x="1742524" y="102682"/>
                    <a:pt x="1742524" y="124268"/>
                  </a:cubicBezTo>
                  <a:cubicBezTo>
                    <a:pt x="1742524" y="145855"/>
                    <a:pt x="1725015" y="163353"/>
                    <a:pt x="1703435" y="163353"/>
                  </a:cubicBezTo>
                  <a:cubicBezTo>
                    <a:pt x="1681841" y="163353"/>
                    <a:pt x="1664351" y="145855"/>
                    <a:pt x="1664351" y="124268"/>
                  </a:cubicBezTo>
                  <a:cubicBezTo>
                    <a:pt x="1664351" y="102682"/>
                    <a:pt x="1681841" y="85181"/>
                    <a:pt x="1703435" y="85181"/>
                  </a:cubicBezTo>
                  <a:close/>
                  <a:moveTo>
                    <a:pt x="1611151" y="85181"/>
                  </a:moveTo>
                  <a:cubicBezTo>
                    <a:pt x="1632741" y="85181"/>
                    <a:pt x="1650245" y="102683"/>
                    <a:pt x="1650245" y="124268"/>
                  </a:cubicBezTo>
                  <a:cubicBezTo>
                    <a:pt x="1650245" y="145855"/>
                    <a:pt x="1632741" y="163353"/>
                    <a:pt x="1611151" y="163353"/>
                  </a:cubicBezTo>
                  <a:cubicBezTo>
                    <a:pt x="1589656" y="163353"/>
                    <a:pt x="1572160" y="145855"/>
                    <a:pt x="1572160" y="124268"/>
                  </a:cubicBezTo>
                  <a:cubicBezTo>
                    <a:pt x="1572160" y="102683"/>
                    <a:pt x="1589656" y="85181"/>
                    <a:pt x="1611151" y="85181"/>
                  </a:cubicBezTo>
                  <a:close/>
                  <a:moveTo>
                    <a:pt x="1516607" y="85181"/>
                  </a:moveTo>
                  <a:cubicBezTo>
                    <a:pt x="1538188" y="85181"/>
                    <a:pt x="1555693" y="102683"/>
                    <a:pt x="1555693" y="124268"/>
                  </a:cubicBezTo>
                  <a:cubicBezTo>
                    <a:pt x="1555693" y="145855"/>
                    <a:pt x="1538188" y="163353"/>
                    <a:pt x="1516607" y="163353"/>
                  </a:cubicBezTo>
                  <a:cubicBezTo>
                    <a:pt x="1495014" y="163353"/>
                    <a:pt x="1477512" y="145855"/>
                    <a:pt x="1477512" y="124268"/>
                  </a:cubicBezTo>
                  <a:cubicBezTo>
                    <a:pt x="1477512" y="102683"/>
                    <a:pt x="1495014" y="85181"/>
                    <a:pt x="1516607" y="85181"/>
                  </a:cubicBezTo>
                  <a:close/>
                  <a:moveTo>
                    <a:pt x="1419600" y="85181"/>
                  </a:moveTo>
                  <a:cubicBezTo>
                    <a:pt x="1441183" y="85181"/>
                    <a:pt x="1458689" y="102683"/>
                    <a:pt x="1458689" y="124268"/>
                  </a:cubicBezTo>
                  <a:cubicBezTo>
                    <a:pt x="1458689" y="145855"/>
                    <a:pt x="1441183" y="163353"/>
                    <a:pt x="1419600" y="163353"/>
                  </a:cubicBezTo>
                  <a:cubicBezTo>
                    <a:pt x="1398003" y="163353"/>
                    <a:pt x="1380504" y="145855"/>
                    <a:pt x="1380504" y="124268"/>
                  </a:cubicBezTo>
                  <a:cubicBezTo>
                    <a:pt x="1380504" y="102683"/>
                    <a:pt x="1398003" y="85181"/>
                    <a:pt x="1419600" y="85181"/>
                  </a:cubicBezTo>
                  <a:close/>
                  <a:moveTo>
                    <a:pt x="1329684" y="85181"/>
                  </a:moveTo>
                  <a:cubicBezTo>
                    <a:pt x="1351272" y="85181"/>
                    <a:pt x="1368775" y="102683"/>
                    <a:pt x="1368775" y="124268"/>
                  </a:cubicBezTo>
                  <a:cubicBezTo>
                    <a:pt x="1368775" y="145855"/>
                    <a:pt x="1351272" y="163353"/>
                    <a:pt x="1329684" y="163353"/>
                  </a:cubicBezTo>
                  <a:cubicBezTo>
                    <a:pt x="1308100" y="163353"/>
                    <a:pt x="1290604" y="145855"/>
                    <a:pt x="1290604" y="124268"/>
                  </a:cubicBezTo>
                  <a:cubicBezTo>
                    <a:pt x="1290604" y="102683"/>
                    <a:pt x="1308100" y="85181"/>
                    <a:pt x="1329684" y="85181"/>
                  </a:cubicBezTo>
                  <a:close/>
                  <a:moveTo>
                    <a:pt x="1142780" y="85181"/>
                  </a:moveTo>
                  <a:cubicBezTo>
                    <a:pt x="1164374" y="85181"/>
                    <a:pt x="1181872" y="102683"/>
                    <a:pt x="1181872" y="124268"/>
                  </a:cubicBezTo>
                  <a:cubicBezTo>
                    <a:pt x="1181872" y="145855"/>
                    <a:pt x="1164374" y="163353"/>
                    <a:pt x="1142780" y="163353"/>
                  </a:cubicBezTo>
                  <a:cubicBezTo>
                    <a:pt x="1121186" y="163353"/>
                    <a:pt x="1103680" y="145855"/>
                    <a:pt x="1103680" y="124268"/>
                  </a:cubicBezTo>
                  <a:cubicBezTo>
                    <a:pt x="1103680" y="102683"/>
                    <a:pt x="1121186" y="85181"/>
                    <a:pt x="1142780" y="85181"/>
                  </a:cubicBezTo>
                  <a:close/>
                  <a:moveTo>
                    <a:pt x="1045753" y="85181"/>
                  </a:moveTo>
                  <a:cubicBezTo>
                    <a:pt x="1067337" y="85181"/>
                    <a:pt x="1084842" y="102683"/>
                    <a:pt x="1084842" y="124268"/>
                  </a:cubicBezTo>
                  <a:cubicBezTo>
                    <a:pt x="1084842" y="145855"/>
                    <a:pt x="1067337" y="163353"/>
                    <a:pt x="1045753" y="163353"/>
                  </a:cubicBezTo>
                  <a:cubicBezTo>
                    <a:pt x="1024168" y="163353"/>
                    <a:pt x="1006670" y="145855"/>
                    <a:pt x="1006670" y="124268"/>
                  </a:cubicBezTo>
                  <a:cubicBezTo>
                    <a:pt x="1006670" y="102683"/>
                    <a:pt x="1024168" y="85181"/>
                    <a:pt x="1045753" y="85181"/>
                  </a:cubicBezTo>
                  <a:close/>
                  <a:moveTo>
                    <a:pt x="951129" y="85181"/>
                  </a:moveTo>
                  <a:cubicBezTo>
                    <a:pt x="972708" y="85181"/>
                    <a:pt x="990205" y="102683"/>
                    <a:pt x="990205" y="124268"/>
                  </a:cubicBezTo>
                  <a:cubicBezTo>
                    <a:pt x="990205" y="145855"/>
                    <a:pt x="972708" y="163353"/>
                    <a:pt x="951129" y="163353"/>
                  </a:cubicBezTo>
                  <a:cubicBezTo>
                    <a:pt x="929543" y="163353"/>
                    <a:pt x="912045" y="145855"/>
                    <a:pt x="912045" y="124268"/>
                  </a:cubicBezTo>
                  <a:cubicBezTo>
                    <a:pt x="912045" y="102683"/>
                    <a:pt x="929543" y="85181"/>
                    <a:pt x="951129" y="85181"/>
                  </a:cubicBezTo>
                  <a:close/>
                  <a:moveTo>
                    <a:pt x="856503" y="85181"/>
                  </a:moveTo>
                  <a:cubicBezTo>
                    <a:pt x="878086" y="85181"/>
                    <a:pt x="895582" y="102683"/>
                    <a:pt x="895582" y="124268"/>
                  </a:cubicBezTo>
                  <a:cubicBezTo>
                    <a:pt x="895582" y="145855"/>
                    <a:pt x="878086" y="163353"/>
                    <a:pt x="856503" y="163353"/>
                  </a:cubicBezTo>
                  <a:cubicBezTo>
                    <a:pt x="834921" y="163353"/>
                    <a:pt x="817424" y="145855"/>
                    <a:pt x="817424" y="124268"/>
                  </a:cubicBezTo>
                  <a:cubicBezTo>
                    <a:pt x="817424" y="102683"/>
                    <a:pt x="834921" y="85181"/>
                    <a:pt x="856503" y="85181"/>
                  </a:cubicBezTo>
                  <a:close/>
                  <a:moveTo>
                    <a:pt x="978967" y="11950"/>
                  </a:moveTo>
                  <a:lnTo>
                    <a:pt x="990205" y="39087"/>
                  </a:lnTo>
                  <a:cubicBezTo>
                    <a:pt x="990205" y="60674"/>
                    <a:pt x="972708" y="78173"/>
                    <a:pt x="951129" y="78173"/>
                  </a:cubicBezTo>
                  <a:cubicBezTo>
                    <a:pt x="940336" y="78173"/>
                    <a:pt x="930565" y="73798"/>
                    <a:pt x="923492" y="66725"/>
                  </a:cubicBezTo>
                  <a:lnTo>
                    <a:pt x="914005" y="43819"/>
                  </a:lnTo>
                  <a:lnTo>
                    <a:pt x="918580" y="41040"/>
                  </a:lnTo>
                  <a:close/>
                  <a:moveTo>
                    <a:pt x="2266537" y="0"/>
                  </a:moveTo>
                  <a:cubicBezTo>
                    <a:pt x="2288118" y="0"/>
                    <a:pt x="2305619" y="17499"/>
                    <a:pt x="2305619" y="39087"/>
                  </a:cubicBezTo>
                  <a:cubicBezTo>
                    <a:pt x="2305619" y="60673"/>
                    <a:pt x="2288118" y="78173"/>
                    <a:pt x="2266537" y="78173"/>
                  </a:cubicBezTo>
                  <a:cubicBezTo>
                    <a:pt x="2244936" y="78173"/>
                    <a:pt x="2227443" y="60673"/>
                    <a:pt x="2227443" y="39087"/>
                  </a:cubicBezTo>
                  <a:cubicBezTo>
                    <a:pt x="2227443" y="17499"/>
                    <a:pt x="2244936" y="0"/>
                    <a:pt x="2266537" y="0"/>
                  </a:cubicBezTo>
                  <a:close/>
                  <a:moveTo>
                    <a:pt x="2171887" y="0"/>
                  </a:moveTo>
                  <a:cubicBezTo>
                    <a:pt x="2193477" y="0"/>
                    <a:pt x="2210981" y="17499"/>
                    <a:pt x="2210981" y="39087"/>
                  </a:cubicBezTo>
                  <a:cubicBezTo>
                    <a:pt x="2210981" y="60673"/>
                    <a:pt x="2193477" y="78173"/>
                    <a:pt x="2171887" y="78173"/>
                  </a:cubicBezTo>
                  <a:cubicBezTo>
                    <a:pt x="2150295" y="78173"/>
                    <a:pt x="2132800" y="60673"/>
                    <a:pt x="2132800" y="39087"/>
                  </a:cubicBezTo>
                  <a:cubicBezTo>
                    <a:pt x="2132800" y="17499"/>
                    <a:pt x="2150295" y="0"/>
                    <a:pt x="2171887" y="0"/>
                  </a:cubicBezTo>
                  <a:close/>
                  <a:moveTo>
                    <a:pt x="2079618" y="0"/>
                  </a:moveTo>
                  <a:cubicBezTo>
                    <a:pt x="2101211" y="0"/>
                    <a:pt x="2118703" y="17499"/>
                    <a:pt x="2118703" y="39087"/>
                  </a:cubicBezTo>
                  <a:cubicBezTo>
                    <a:pt x="2118703" y="60673"/>
                    <a:pt x="2101211" y="78173"/>
                    <a:pt x="2079618" y="78173"/>
                  </a:cubicBezTo>
                  <a:cubicBezTo>
                    <a:pt x="2058036" y="78173"/>
                    <a:pt x="2040537" y="60673"/>
                    <a:pt x="2040537" y="39087"/>
                  </a:cubicBezTo>
                  <a:cubicBezTo>
                    <a:pt x="2040537" y="17499"/>
                    <a:pt x="2058036" y="0"/>
                    <a:pt x="2079618" y="0"/>
                  </a:cubicBezTo>
                  <a:close/>
                  <a:moveTo>
                    <a:pt x="1984973" y="0"/>
                  </a:moveTo>
                  <a:cubicBezTo>
                    <a:pt x="2006565" y="0"/>
                    <a:pt x="2024073" y="17499"/>
                    <a:pt x="2024073" y="39087"/>
                  </a:cubicBezTo>
                  <a:cubicBezTo>
                    <a:pt x="2024073" y="60673"/>
                    <a:pt x="2006565" y="78173"/>
                    <a:pt x="1984973" y="78173"/>
                  </a:cubicBezTo>
                  <a:cubicBezTo>
                    <a:pt x="1963378" y="78173"/>
                    <a:pt x="1945875" y="60673"/>
                    <a:pt x="1945875" y="39087"/>
                  </a:cubicBezTo>
                  <a:cubicBezTo>
                    <a:pt x="1945875" y="17499"/>
                    <a:pt x="1963378" y="0"/>
                    <a:pt x="1984973" y="0"/>
                  </a:cubicBezTo>
                  <a:close/>
                  <a:moveTo>
                    <a:pt x="1890340" y="0"/>
                  </a:moveTo>
                  <a:cubicBezTo>
                    <a:pt x="1911917" y="0"/>
                    <a:pt x="1929413" y="17499"/>
                    <a:pt x="1929413" y="39087"/>
                  </a:cubicBezTo>
                  <a:cubicBezTo>
                    <a:pt x="1929413" y="60673"/>
                    <a:pt x="1911917" y="78173"/>
                    <a:pt x="1890340" y="78173"/>
                  </a:cubicBezTo>
                  <a:cubicBezTo>
                    <a:pt x="1868762" y="78173"/>
                    <a:pt x="1851255" y="60673"/>
                    <a:pt x="1851255" y="39087"/>
                  </a:cubicBezTo>
                  <a:cubicBezTo>
                    <a:pt x="1851255" y="17499"/>
                    <a:pt x="1868762" y="0"/>
                    <a:pt x="1890340" y="0"/>
                  </a:cubicBezTo>
                  <a:close/>
                  <a:moveTo>
                    <a:pt x="1798073" y="0"/>
                  </a:moveTo>
                  <a:cubicBezTo>
                    <a:pt x="1819663" y="0"/>
                    <a:pt x="1837149" y="17499"/>
                    <a:pt x="1837149" y="39087"/>
                  </a:cubicBezTo>
                  <a:cubicBezTo>
                    <a:pt x="1837149" y="60673"/>
                    <a:pt x="1819663" y="78173"/>
                    <a:pt x="1798073" y="78173"/>
                  </a:cubicBezTo>
                  <a:cubicBezTo>
                    <a:pt x="1776483" y="78173"/>
                    <a:pt x="1758966" y="60673"/>
                    <a:pt x="1758966" y="39087"/>
                  </a:cubicBezTo>
                  <a:cubicBezTo>
                    <a:pt x="1758966" y="17499"/>
                    <a:pt x="1776483" y="0"/>
                    <a:pt x="1798073" y="0"/>
                  </a:cubicBezTo>
                  <a:close/>
                  <a:moveTo>
                    <a:pt x="1703435" y="0"/>
                  </a:moveTo>
                  <a:cubicBezTo>
                    <a:pt x="1725015" y="0"/>
                    <a:pt x="1742524" y="17499"/>
                    <a:pt x="1742524" y="39087"/>
                  </a:cubicBezTo>
                  <a:cubicBezTo>
                    <a:pt x="1742524" y="60673"/>
                    <a:pt x="1725015" y="78173"/>
                    <a:pt x="1703435" y="78173"/>
                  </a:cubicBezTo>
                  <a:cubicBezTo>
                    <a:pt x="1681841" y="78173"/>
                    <a:pt x="1664351" y="60673"/>
                    <a:pt x="1664351" y="39087"/>
                  </a:cubicBezTo>
                  <a:cubicBezTo>
                    <a:pt x="1664351" y="17499"/>
                    <a:pt x="1681841" y="0"/>
                    <a:pt x="1703435" y="0"/>
                  </a:cubicBezTo>
                  <a:close/>
                  <a:moveTo>
                    <a:pt x="1611151" y="0"/>
                  </a:moveTo>
                  <a:cubicBezTo>
                    <a:pt x="1632741" y="0"/>
                    <a:pt x="1650245" y="17499"/>
                    <a:pt x="1650245" y="39087"/>
                  </a:cubicBezTo>
                  <a:cubicBezTo>
                    <a:pt x="1650245" y="60673"/>
                    <a:pt x="1632741" y="78173"/>
                    <a:pt x="1611151" y="78173"/>
                  </a:cubicBezTo>
                  <a:cubicBezTo>
                    <a:pt x="1589656" y="78173"/>
                    <a:pt x="1572160" y="60673"/>
                    <a:pt x="1572160" y="39087"/>
                  </a:cubicBezTo>
                  <a:cubicBezTo>
                    <a:pt x="1572160" y="17499"/>
                    <a:pt x="1589656" y="0"/>
                    <a:pt x="1611151" y="0"/>
                  </a:cubicBezTo>
                  <a:close/>
                  <a:moveTo>
                    <a:pt x="1516607" y="0"/>
                  </a:moveTo>
                  <a:cubicBezTo>
                    <a:pt x="1538188" y="0"/>
                    <a:pt x="1555693" y="17499"/>
                    <a:pt x="1555693" y="39087"/>
                  </a:cubicBezTo>
                  <a:cubicBezTo>
                    <a:pt x="1555693" y="60673"/>
                    <a:pt x="1538188" y="78173"/>
                    <a:pt x="1516607" y="78173"/>
                  </a:cubicBezTo>
                  <a:cubicBezTo>
                    <a:pt x="1495014" y="78173"/>
                    <a:pt x="1477512" y="60673"/>
                    <a:pt x="1477512" y="39087"/>
                  </a:cubicBezTo>
                  <a:cubicBezTo>
                    <a:pt x="1477512" y="17499"/>
                    <a:pt x="1495014" y="0"/>
                    <a:pt x="1516607" y="0"/>
                  </a:cubicBezTo>
                  <a:close/>
                  <a:moveTo>
                    <a:pt x="1232692" y="0"/>
                  </a:moveTo>
                  <a:cubicBezTo>
                    <a:pt x="1254278" y="0"/>
                    <a:pt x="1271765" y="17499"/>
                    <a:pt x="1271765" y="39087"/>
                  </a:cubicBezTo>
                  <a:cubicBezTo>
                    <a:pt x="1271765" y="60673"/>
                    <a:pt x="1254278" y="78173"/>
                    <a:pt x="1232692" y="78173"/>
                  </a:cubicBezTo>
                  <a:cubicBezTo>
                    <a:pt x="1211099" y="78173"/>
                    <a:pt x="1193607" y="60673"/>
                    <a:pt x="1193607" y="39087"/>
                  </a:cubicBezTo>
                  <a:cubicBezTo>
                    <a:pt x="1193607" y="17499"/>
                    <a:pt x="1211099" y="0"/>
                    <a:pt x="1232692" y="0"/>
                  </a:cubicBezTo>
                  <a:close/>
                  <a:moveTo>
                    <a:pt x="1142780" y="0"/>
                  </a:moveTo>
                  <a:cubicBezTo>
                    <a:pt x="1164374" y="0"/>
                    <a:pt x="1181872" y="17499"/>
                    <a:pt x="1181872" y="39087"/>
                  </a:cubicBezTo>
                  <a:cubicBezTo>
                    <a:pt x="1181872" y="60674"/>
                    <a:pt x="1164374" y="78173"/>
                    <a:pt x="1142780" y="78173"/>
                  </a:cubicBezTo>
                  <a:cubicBezTo>
                    <a:pt x="1121186" y="78173"/>
                    <a:pt x="1103680" y="60674"/>
                    <a:pt x="1103680" y="39087"/>
                  </a:cubicBezTo>
                  <a:cubicBezTo>
                    <a:pt x="1103680" y="17499"/>
                    <a:pt x="1121186" y="0"/>
                    <a:pt x="1142780" y="0"/>
                  </a:cubicBezTo>
                  <a:close/>
                  <a:moveTo>
                    <a:pt x="1045753" y="0"/>
                  </a:moveTo>
                  <a:cubicBezTo>
                    <a:pt x="1067337" y="0"/>
                    <a:pt x="1084842" y="17500"/>
                    <a:pt x="1084842" y="39087"/>
                  </a:cubicBezTo>
                  <a:cubicBezTo>
                    <a:pt x="1084842" y="60674"/>
                    <a:pt x="1067337" y="78173"/>
                    <a:pt x="1045753" y="78173"/>
                  </a:cubicBezTo>
                  <a:cubicBezTo>
                    <a:pt x="1024168" y="78173"/>
                    <a:pt x="1006670" y="60674"/>
                    <a:pt x="1006670" y="39087"/>
                  </a:cubicBezTo>
                  <a:cubicBezTo>
                    <a:pt x="1006670" y="17500"/>
                    <a:pt x="1024168" y="0"/>
                    <a:pt x="1045753" y="0"/>
                  </a:cubicBezTo>
                  <a:close/>
                </a:path>
              </a:pathLst>
            </a:custGeom>
            <a:solidFill>
              <a:srgbClr val="B8D43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E65FEFA-C189-4392-9A05-94399E6A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441" y="2829816"/>
              <a:ext cx="78158" cy="78173"/>
            </a:xfrm>
            <a:custGeom>
              <a:avLst/>
              <a:gdLst>
                <a:gd name="connsiteX0" fmla="*/ 39085 w 78158"/>
                <a:gd name="connsiteY0" fmla="*/ 0 h 78173"/>
                <a:gd name="connsiteX1" fmla="*/ 78158 w 78158"/>
                <a:gd name="connsiteY1" fmla="*/ 39087 h 78173"/>
                <a:gd name="connsiteX2" fmla="*/ 39085 w 78158"/>
                <a:gd name="connsiteY2" fmla="*/ 78173 h 78173"/>
                <a:gd name="connsiteX3" fmla="*/ 0 w 78158"/>
                <a:gd name="connsiteY3" fmla="*/ 39087 h 78173"/>
                <a:gd name="connsiteX4" fmla="*/ 39085 w 78158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8" h="78173">
                  <a:moveTo>
                    <a:pt x="39085" y="0"/>
                  </a:moveTo>
                  <a:cubicBezTo>
                    <a:pt x="60671" y="0"/>
                    <a:pt x="78158" y="17499"/>
                    <a:pt x="78158" y="39087"/>
                  </a:cubicBezTo>
                  <a:cubicBezTo>
                    <a:pt x="78158" y="60673"/>
                    <a:pt x="60671" y="78173"/>
                    <a:pt x="39085" y="78173"/>
                  </a:cubicBezTo>
                  <a:cubicBezTo>
                    <a:pt x="17492" y="78173"/>
                    <a:pt x="0" y="60673"/>
                    <a:pt x="0" y="39087"/>
                  </a:cubicBezTo>
                  <a:cubicBezTo>
                    <a:pt x="0" y="17499"/>
                    <a:pt x="17492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1C1D8C4-7A79-4DBC-906E-883A2F48D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089" y="2829816"/>
              <a:ext cx="78158" cy="78173"/>
            </a:xfrm>
            <a:custGeom>
              <a:avLst/>
              <a:gdLst>
                <a:gd name="connsiteX0" fmla="*/ 39085 w 78158"/>
                <a:gd name="connsiteY0" fmla="*/ 0 h 78173"/>
                <a:gd name="connsiteX1" fmla="*/ 78158 w 78158"/>
                <a:gd name="connsiteY1" fmla="*/ 39087 h 78173"/>
                <a:gd name="connsiteX2" fmla="*/ 39085 w 78158"/>
                <a:gd name="connsiteY2" fmla="*/ 78173 h 78173"/>
                <a:gd name="connsiteX3" fmla="*/ 0 w 78158"/>
                <a:gd name="connsiteY3" fmla="*/ 39087 h 78173"/>
                <a:gd name="connsiteX4" fmla="*/ 39085 w 78158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8" h="78173">
                  <a:moveTo>
                    <a:pt x="39085" y="0"/>
                  </a:moveTo>
                  <a:cubicBezTo>
                    <a:pt x="60662" y="0"/>
                    <a:pt x="78158" y="17499"/>
                    <a:pt x="78158" y="39087"/>
                  </a:cubicBezTo>
                  <a:cubicBezTo>
                    <a:pt x="78158" y="60673"/>
                    <a:pt x="60662" y="78173"/>
                    <a:pt x="39085" y="78173"/>
                  </a:cubicBezTo>
                  <a:cubicBezTo>
                    <a:pt x="17507" y="78173"/>
                    <a:pt x="0" y="60673"/>
                    <a:pt x="0" y="39087"/>
                  </a:cubicBezTo>
                  <a:cubicBezTo>
                    <a:pt x="0" y="17499"/>
                    <a:pt x="17507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65C8BB8-292C-4F10-9725-EA8922614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504" y="2914996"/>
              <a:ext cx="78172" cy="78172"/>
            </a:xfrm>
            <a:custGeom>
              <a:avLst/>
              <a:gdLst>
                <a:gd name="connsiteX0" fmla="*/ 39083 w 78172"/>
                <a:gd name="connsiteY0" fmla="*/ 0 h 78172"/>
                <a:gd name="connsiteX1" fmla="*/ 78172 w 78172"/>
                <a:gd name="connsiteY1" fmla="*/ 39087 h 78172"/>
                <a:gd name="connsiteX2" fmla="*/ 39083 w 78172"/>
                <a:gd name="connsiteY2" fmla="*/ 78172 h 78172"/>
                <a:gd name="connsiteX3" fmla="*/ 0 w 78172"/>
                <a:gd name="connsiteY3" fmla="*/ 39087 h 78172"/>
                <a:gd name="connsiteX4" fmla="*/ 39083 w 78172"/>
                <a:gd name="connsiteY4" fmla="*/ 0 h 7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2" h="78172">
                  <a:moveTo>
                    <a:pt x="39083" y="0"/>
                  </a:moveTo>
                  <a:cubicBezTo>
                    <a:pt x="60667" y="0"/>
                    <a:pt x="78172" y="17502"/>
                    <a:pt x="78172" y="39087"/>
                  </a:cubicBezTo>
                  <a:cubicBezTo>
                    <a:pt x="78172" y="60674"/>
                    <a:pt x="60667" y="78172"/>
                    <a:pt x="39083" y="78172"/>
                  </a:cubicBezTo>
                  <a:cubicBezTo>
                    <a:pt x="17498" y="78172"/>
                    <a:pt x="0" y="60674"/>
                    <a:pt x="0" y="39087"/>
                  </a:cubicBezTo>
                  <a:cubicBezTo>
                    <a:pt x="0" y="17502"/>
                    <a:pt x="17498" y="0"/>
                    <a:pt x="3908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149169-343E-43BC-8C7B-A9227C54B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438" y="2914996"/>
              <a:ext cx="78171" cy="78172"/>
            </a:xfrm>
            <a:custGeom>
              <a:avLst/>
              <a:gdLst>
                <a:gd name="connsiteX0" fmla="*/ 39080 w 78171"/>
                <a:gd name="connsiteY0" fmla="*/ 0 h 78172"/>
                <a:gd name="connsiteX1" fmla="*/ 78171 w 78171"/>
                <a:gd name="connsiteY1" fmla="*/ 39087 h 78172"/>
                <a:gd name="connsiteX2" fmla="*/ 39080 w 78171"/>
                <a:gd name="connsiteY2" fmla="*/ 78172 h 78172"/>
                <a:gd name="connsiteX3" fmla="*/ 0 w 78171"/>
                <a:gd name="connsiteY3" fmla="*/ 39087 h 78172"/>
                <a:gd name="connsiteX4" fmla="*/ 39080 w 78171"/>
                <a:gd name="connsiteY4" fmla="*/ 0 h 7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2">
                  <a:moveTo>
                    <a:pt x="39080" y="0"/>
                  </a:moveTo>
                  <a:cubicBezTo>
                    <a:pt x="60668" y="0"/>
                    <a:pt x="78171" y="17502"/>
                    <a:pt x="78171" y="39087"/>
                  </a:cubicBezTo>
                  <a:cubicBezTo>
                    <a:pt x="78171" y="60674"/>
                    <a:pt x="60668" y="78172"/>
                    <a:pt x="39080" y="78172"/>
                  </a:cubicBezTo>
                  <a:cubicBezTo>
                    <a:pt x="17496" y="78172"/>
                    <a:pt x="0" y="60674"/>
                    <a:pt x="0" y="39087"/>
                  </a:cubicBezTo>
                  <a:cubicBezTo>
                    <a:pt x="0" y="17502"/>
                    <a:pt x="17496" y="0"/>
                    <a:pt x="3908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31D3CCA-EE8E-46C4-805B-4E6480CE2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1709" y="2914996"/>
              <a:ext cx="78198" cy="78172"/>
            </a:xfrm>
            <a:custGeom>
              <a:avLst/>
              <a:gdLst>
                <a:gd name="connsiteX0" fmla="*/ 39098 w 78198"/>
                <a:gd name="connsiteY0" fmla="*/ 0 h 78172"/>
                <a:gd name="connsiteX1" fmla="*/ 78198 w 78198"/>
                <a:gd name="connsiteY1" fmla="*/ 39087 h 78172"/>
                <a:gd name="connsiteX2" fmla="*/ 39098 w 78198"/>
                <a:gd name="connsiteY2" fmla="*/ 78172 h 78172"/>
                <a:gd name="connsiteX3" fmla="*/ 0 w 78198"/>
                <a:gd name="connsiteY3" fmla="*/ 39087 h 78172"/>
                <a:gd name="connsiteX4" fmla="*/ 39098 w 78198"/>
                <a:gd name="connsiteY4" fmla="*/ 0 h 7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8" h="78172">
                  <a:moveTo>
                    <a:pt x="39098" y="0"/>
                  </a:moveTo>
                  <a:cubicBezTo>
                    <a:pt x="60690" y="0"/>
                    <a:pt x="78198" y="17501"/>
                    <a:pt x="78198" y="39087"/>
                  </a:cubicBezTo>
                  <a:cubicBezTo>
                    <a:pt x="78198" y="60674"/>
                    <a:pt x="60690" y="78172"/>
                    <a:pt x="39098" y="78172"/>
                  </a:cubicBezTo>
                  <a:cubicBezTo>
                    <a:pt x="17503" y="78172"/>
                    <a:pt x="0" y="60674"/>
                    <a:pt x="0" y="39087"/>
                  </a:cubicBezTo>
                  <a:cubicBezTo>
                    <a:pt x="0" y="17501"/>
                    <a:pt x="17503" y="0"/>
                    <a:pt x="3909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5556BDC-3645-4191-8BB6-3F438A496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634" y="2914996"/>
              <a:ext cx="78181" cy="78172"/>
            </a:xfrm>
            <a:custGeom>
              <a:avLst/>
              <a:gdLst>
                <a:gd name="connsiteX0" fmla="*/ 39087 w 78181"/>
                <a:gd name="connsiteY0" fmla="*/ 0 h 78172"/>
                <a:gd name="connsiteX1" fmla="*/ 78181 w 78181"/>
                <a:gd name="connsiteY1" fmla="*/ 39086 h 78172"/>
                <a:gd name="connsiteX2" fmla="*/ 39087 w 78181"/>
                <a:gd name="connsiteY2" fmla="*/ 78172 h 78172"/>
                <a:gd name="connsiteX3" fmla="*/ 0 w 78181"/>
                <a:gd name="connsiteY3" fmla="*/ 39086 h 78172"/>
                <a:gd name="connsiteX4" fmla="*/ 39087 w 78181"/>
                <a:gd name="connsiteY4" fmla="*/ 0 h 7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1" h="78172">
                  <a:moveTo>
                    <a:pt x="39087" y="0"/>
                  </a:moveTo>
                  <a:cubicBezTo>
                    <a:pt x="60677" y="0"/>
                    <a:pt x="78181" y="17501"/>
                    <a:pt x="78181" y="39086"/>
                  </a:cubicBezTo>
                  <a:cubicBezTo>
                    <a:pt x="78181" y="60674"/>
                    <a:pt x="60677" y="78172"/>
                    <a:pt x="39087" y="78172"/>
                  </a:cubicBezTo>
                  <a:cubicBezTo>
                    <a:pt x="17495" y="78172"/>
                    <a:pt x="0" y="60674"/>
                    <a:pt x="0" y="39086"/>
                  </a:cubicBezTo>
                  <a:cubicBezTo>
                    <a:pt x="0" y="17501"/>
                    <a:pt x="17495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DD72CBE-101E-4ABA-B596-832618258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441" y="3004900"/>
              <a:ext cx="78157" cy="78180"/>
            </a:xfrm>
            <a:custGeom>
              <a:avLst/>
              <a:gdLst>
                <a:gd name="connsiteX0" fmla="*/ 39083 w 78157"/>
                <a:gd name="connsiteY0" fmla="*/ 0 h 78180"/>
                <a:gd name="connsiteX1" fmla="*/ 78157 w 78157"/>
                <a:gd name="connsiteY1" fmla="*/ 39085 h 78180"/>
                <a:gd name="connsiteX2" fmla="*/ 39083 w 78157"/>
                <a:gd name="connsiteY2" fmla="*/ 78180 h 78180"/>
                <a:gd name="connsiteX3" fmla="*/ 0 w 78157"/>
                <a:gd name="connsiteY3" fmla="*/ 39085 h 78180"/>
                <a:gd name="connsiteX4" fmla="*/ 39083 w 78157"/>
                <a:gd name="connsiteY4" fmla="*/ 0 h 7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7" h="78180">
                  <a:moveTo>
                    <a:pt x="39083" y="0"/>
                  </a:moveTo>
                  <a:cubicBezTo>
                    <a:pt x="60671" y="0"/>
                    <a:pt x="78157" y="17500"/>
                    <a:pt x="78157" y="39085"/>
                  </a:cubicBezTo>
                  <a:cubicBezTo>
                    <a:pt x="78157" y="60673"/>
                    <a:pt x="60671" y="78180"/>
                    <a:pt x="39083" y="78180"/>
                  </a:cubicBezTo>
                  <a:cubicBezTo>
                    <a:pt x="17492" y="78180"/>
                    <a:pt x="0" y="60673"/>
                    <a:pt x="0" y="39085"/>
                  </a:cubicBezTo>
                  <a:cubicBezTo>
                    <a:pt x="0" y="17500"/>
                    <a:pt x="17492" y="0"/>
                    <a:pt x="3908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66E4121-2C10-43F4-9F4E-9CE3E6555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089" y="3004900"/>
              <a:ext cx="78158" cy="78180"/>
            </a:xfrm>
            <a:custGeom>
              <a:avLst/>
              <a:gdLst>
                <a:gd name="connsiteX0" fmla="*/ 39085 w 78158"/>
                <a:gd name="connsiteY0" fmla="*/ 0 h 78180"/>
                <a:gd name="connsiteX1" fmla="*/ 78158 w 78158"/>
                <a:gd name="connsiteY1" fmla="*/ 39085 h 78180"/>
                <a:gd name="connsiteX2" fmla="*/ 39085 w 78158"/>
                <a:gd name="connsiteY2" fmla="*/ 78180 h 78180"/>
                <a:gd name="connsiteX3" fmla="*/ 0 w 78158"/>
                <a:gd name="connsiteY3" fmla="*/ 39085 h 78180"/>
                <a:gd name="connsiteX4" fmla="*/ 39085 w 78158"/>
                <a:gd name="connsiteY4" fmla="*/ 0 h 7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8" h="78180">
                  <a:moveTo>
                    <a:pt x="39085" y="0"/>
                  </a:moveTo>
                  <a:cubicBezTo>
                    <a:pt x="60662" y="0"/>
                    <a:pt x="78158" y="17500"/>
                    <a:pt x="78158" y="39085"/>
                  </a:cubicBezTo>
                  <a:cubicBezTo>
                    <a:pt x="78158" y="60673"/>
                    <a:pt x="60662" y="78180"/>
                    <a:pt x="39085" y="78180"/>
                  </a:cubicBezTo>
                  <a:cubicBezTo>
                    <a:pt x="17507" y="78180"/>
                    <a:pt x="0" y="60673"/>
                    <a:pt x="0" y="39085"/>
                  </a:cubicBezTo>
                  <a:cubicBezTo>
                    <a:pt x="0" y="17500"/>
                    <a:pt x="17507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618364B-E4B7-4323-98BC-685DCDEBE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1709" y="3004900"/>
              <a:ext cx="78198" cy="78180"/>
            </a:xfrm>
            <a:custGeom>
              <a:avLst/>
              <a:gdLst>
                <a:gd name="connsiteX0" fmla="*/ 39098 w 78198"/>
                <a:gd name="connsiteY0" fmla="*/ 0 h 78180"/>
                <a:gd name="connsiteX1" fmla="*/ 78198 w 78198"/>
                <a:gd name="connsiteY1" fmla="*/ 39085 h 78180"/>
                <a:gd name="connsiteX2" fmla="*/ 39098 w 78198"/>
                <a:gd name="connsiteY2" fmla="*/ 78180 h 78180"/>
                <a:gd name="connsiteX3" fmla="*/ 0 w 78198"/>
                <a:gd name="connsiteY3" fmla="*/ 39085 h 78180"/>
                <a:gd name="connsiteX4" fmla="*/ 39098 w 78198"/>
                <a:gd name="connsiteY4" fmla="*/ 0 h 7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8" h="78180">
                  <a:moveTo>
                    <a:pt x="39098" y="0"/>
                  </a:moveTo>
                  <a:cubicBezTo>
                    <a:pt x="60690" y="0"/>
                    <a:pt x="78198" y="17500"/>
                    <a:pt x="78198" y="39085"/>
                  </a:cubicBezTo>
                  <a:cubicBezTo>
                    <a:pt x="78198" y="60673"/>
                    <a:pt x="60690" y="78180"/>
                    <a:pt x="39098" y="78180"/>
                  </a:cubicBezTo>
                  <a:cubicBezTo>
                    <a:pt x="17503" y="78180"/>
                    <a:pt x="0" y="60673"/>
                    <a:pt x="0" y="39085"/>
                  </a:cubicBezTo>
                  <a:cubicBezTo>
                    <a:pt x="0" y="17500"/>
                    <a:pt x="17503" y="0"/>
                    <a:pt x="3909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E1D3892-4FBA-487C-AD73-0AAB7BC2F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3004900"/>
              <a:ext cx="78174" cy="78180"/>
            </a:xfrm>
            <a:custGeom>
              <a:avLst/>
              <a:gdLst>
                <a:gd name="connsiteX0" fmla="*/ 39087 w 78174"/>
                <a:gd name="connsiteY0" fmla="*/ 0 h 78180"/>
                <a:gd name="connsiteX1" fmla="*/ 78174 w 78174"/>
                <a:gd name="connsiteY1" fmla="*/ 39085 h 78180"/>
                <a:gd name="connsiteX2" fmla="*/ 39087 w 78174"/>
                <a:gd name="connsiteY2" fmla="*/ 78180 h 78180"/>
                <a:gd name="connsiteX3" fmla="*/ 0 w 78174"/>
                <a:gd name="connsiteY3" fmla="*/ 39085 h 78180"/>
                <a:gd name="connsiteX4" fmla="*/ 39087 w 78174"/>
                <a:gd name="connsiteY4" fmla="*/ 0 h 7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80">
                  <a:moveTo>
                    <a:pt x="39087" y="0"/>
                  </a:moveTo>
                  <a:cubicBezTo>
                    <a:pt x="60674" y="0"/>
                    <a:pt x="78174" y="17500"/>
                    <a:pt x="78174" y="39085"/>
                  </a:cubicBezTo>
                  <a:cubicBezTo>
                    <a:pt x="78174" y="60673"/>
                    <a:pt x="60674" y="78180"/>
                    <a:pt x="39087" y="78180"/>
                  </a:cubicBezTo>
                  <a:cubicBezTo>
                    <a:pt x="17500" y="78180"/>
                    <a:pt x="0" y="60673"/>
                    <a:pt x="0" y="39085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BCAA30B-3303-4239-84A2-D72DE52FF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54" y="3087715"/>
              <a:ext cx="78178" cy="78171"/>
            </a:xfrm>
            <a:custGeom>
              <a:avLst/>
              <a:gdLst>
                <a:gd name="connsiteX0" fmla="*/ 39077 w 78178"/>
                <a:gd name="connsiteY0" fmla="*/ 0 h 78171"/>
                <a:gd name="connsiteX1" fmla="*/ 78178 w 78178"/>
                <a:gd name="connsiteY1" fmla="*/ 39086 h 78171"/>
                <a:gd name="connsiteX2" fmla="*/ 39077 w 78178"/>
                <a:gd name="connsiteY2" fmla="*/ 78171 h 78171"/>
                <a:gd name="connsiteX3" fmla="*/ 0 w 78178"/>
                <a:gd name="connsiteY3" fmla="*/ 39086 h 78171"/>
                <a:gd name="connsiteX4" fmla="*/ 39077 w 78178"/>
                <a:gd name="connsiteY4" fmla="*/ 0 h 7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8" h="78171">
                  <a:moveTo>
                    <a:pt x="39077" y="0"/>
                  </a:moveTo>
                  <a:cubicBezTo>
                    <a:pt x="60680" y="0"/>
                    <a:pt x="78178" y="17499"/>
                    <a:pt x="78178" y="39086"/>
                  </a:cubicBezTo>
                  <a:cubicBezTo>
                    <a:pt x="78178" y="60672"/>
                    <a:pt x="60680" y="78171"/>
                    <a:pt x="39077" y="78171"/>
                  </a:cubicBezTo>
                  <a:cubicBezTo>
                    <a:pt x="17504" y="78171"/>
                    <a:pt x="0" y="60672"/>
                    <a:pt x="0" y="39086"/>
                  </a:cubicBezTo>
                  <a:cubicBezTo>
                    <a:pt x="0" y="17499"/>
                    <a:pt x="17504" y="0"/>
                    <a:pt x="3907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5D2168E-1A91-4F47-8B56-F28DD1790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95" y="3087715"/>
              <a:ext cx="78165" cy="78171"/>
            </a:xfrm>
            <a:custGeom>
              <a:avLst/>
              <a:gdLst>
                <a:gd name="connsiteX0" fmla="*/ 39082 w 78165"/>
                <a:gd name="connsiteY0" fmla="*/ 0 h 78171"/>
                <a:gd name="connsiteX1" fmla="*/ 78165 w 78165"/>
                <a:gd name="connsiteY1" fmla="*/ 39086 h 78171"/>
                <a:gd name="connsiteX2" fmla="*/ 39082 w 78165"/>
                <a:gd name="connsiteY2" fmla="*/ 78171 h 78171"/>
                <a:gd name="connsiteX3" fmla="*/ 0 w 78165"/>
                <a:gd name="connsiteY3" fmla="*/ 39086 h 78171"/>
                <a:gd name="connsiteX4" fmla="*/ 39082 w 78165"/>
                <a:gd name="connsiteY4" fmla="*/ 0 h 7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5" h="78171">
                  <a:moveTo>
                    <a:pt x="39082" y="0"/>
                  </a:moveTo>
                  <a:cubicBezTo>
                    <a:pt x="60665" y="0"/>
                    <a:pt x="78165" y="17499"/>
                    <a:pt x="78165" y="39086"/>
                  </a:cubicBezTo>
                  <a:cubicBezTo>
                    <a:pt x="78165" y="60672"/>
                    <a:pt x="60665" y="78171"/>
                    <a:pt x="39082" y="78171"/>
                  </a:cubicBezTo>
                  <a:cubicBezTo>
                    <a:pt x="17490" y="78171"/>
                    <a:pt x="0" y="60672"/>
                    <a:pt x="0" y="39086"/>
                  </a:cubicBezTo>
                  <a:cubicBezTo>
                    <a:pt x="0" y="17499"/>
                    <a:pt x="17490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44A1170-658B-4A75-98C3-0206C33A5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3256" y="3087715"/>
              <a:ext cx="78160" cy="78171"/>
            </a:xfrm>
            <a:custGeom>
              <a:avLst/>
              <a:gdLst>
                <a:gd name="connsiteX0" fmla="*/ 39081 w 78160"/>
                <a:gd name="connsiteY0" fmla="*/ 0 h 78171"/>
                <a:gd name="connsiteX1" fmla="*/ 78160 w 78160"/>
                <a:gd name="connsiteY1" fmla="*/ 39086 h 78171"/>
                <a:gd name="connsiteX2" fmla="*/ 39081 w 78160"/>
                <a:gd name="connsiteY2" fmla="*/ 78171 h 78171"/>
                <a:gd name="connsiteX3" fmla="*/ 0 w 78160"/>
                <a:gd name="connsiteY3" fmla="*/ 39086 h 78171"/>
                <a:gd name="connsiteX4" fmla="*/ 39081 w 78160"/>
                <a:gd name="connsiteY4" fmla="*/ 0 h 7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0" h="78171">
                  <a:moveTo>
                    <a:pt x="39081" y="0"/>
                  </a:moveTo>
                  <a:cubicBezTo>
                    <a:pt x="60664" y="0"/>
                    <a:pt x="78160" y="17499"/>
                    <a:pt x="78160" y="39086"/>
                  </a:cubicBezTo>
                  <a:cubicBezTo>
                    <a:pt x="78160" y="60672"/>
                    <a:pt x="60664" y="78171"/>
                    <a:pt x="39081" y="78171"/>
                  </a:cubicBezTo>
                  <a:cubicBezTo>
                    <a:pt x="17497" y="78171"/>
                    <a:pt x="0" y="60672"/>
                    <a:pt x="0" y="39086"/>
                  </a:cubicBezTo>
                  <a:cubicBezTo>
                    <a:pt x="0" y="17499"/>
                    <a:pt x="17497" y="0"/>
                    <a:pt x="3908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BEDD2C1-6E0A-41F9-BE6B-54725A354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335" y="3087715"/>
              <a:ext cx="78188" cy="78171"/>
            </a:xfrm>
            <a:custGeom>
              <a:avLst/>
              <a:gdLst>
                <a:gd name="connsiteX0" fmla="*/ 39096 w 78188"/>
                <a:gd name="connsiteY0" fmla="*/ 0 h 78171"/>
                <a:gd name="connsiteX1" fmla="*/ 78188 w 78188"/>
                <a:gd name="connsiteY1" fmla="*/ 39085 h 78171"/>
                <a:gd name="connsiteX2" fmla="*/ 39096 w 78188"/>
                <a:gd name="connsiteY2" fmla="*/ 78171 h 78171"/>
                <a:gd name="connsiteX3" fmla="*/ 0 w 78188"/>
                <a:gd name="connsiteY3" fmla="*/ 39085 h 78171"/>
                <a:gd name="connsiteX4" fmla="*/ 39096 w 78188"/>
                <a:gd name="connsiteY4" fmla="*/ 0 h 7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8" h="78171">
                  <a:moveTo>
                    <a:pt x="39096" y="0"/>
                  </a:moveTo>
                  <a:cubicBezTo>
                    <a:pt x="60682" y="0"/>
                    <a:pt x="78188" y="17499"/>
                    <a:pt x="78188" y="39085"/>
                  </a:cubicBezTo>
                  <a:cubicBezTo>
                    <a:pt x="78188" y="60672"/>
                    <a:pt x="60682" y="78171"/>
                    <a:pt x="39096" y="78171"/>
                  </a:cubicBezTo>
                  <a:cubicBezTo>
                    <a:pt x="17502" y="78171"/>
                    <a:pt x="0" y="60672"/>
                    <a:pt x="0" y="39085"/>
                  </a:cubicBezTo>
                  <a:cubicBezTo>
                    <a:pt x="0" y="17499"/>
                    <a:pt x="17502" y="0"/>
                    <a:pt x="3909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74EA36E-5D0E-48CC-8A25-945E90E34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185" y="3087715"/>
              <a:ext cx="78173" cy="78171"/>
            </a:xfrm>
            <a:custGeom>
              <a:avLst/>
              <a:gdLst>
                <a:gd name="connsiteX0" fmla="*/ 39084 w 78173"/>
                <a:gd name="connsiteY0" fmla="*/ 0 h 78171"/>
                <a:gd name="connsiteX1" fmla="*/ 78173 w 78173"/>
                <a:gd name="connsiteY1" fmla="*/ 39085 h 78171"/>
                <a:gd name="connsiteX2" fmla="*/ 39084 w 78173"/>
                <a:gd name="connsiteY2" fmla="*/ 78171 h 78171"/>
                <a:gd name="connsiteX3" fmla="*/ 0 w 78173"/>
                <a:gd name="connsiteY3" fmla="*/ 39085 h 78171"/>
                <a:gd name="connsiteX4" fmla="*/ 39084 w 78173"/>
                <a:gd name="connsiteY4" fmla="*/ 0 h 7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1">
                  <a:moveTo>
                    <a:pt x="39084" y="0"/>
                  </a:moveTo>
                  <a:cubicBezTo>
                    <a:pt x="60664" y="0"/>
                    <a:pt x="78173" y="17499"/>
                    <a:pt x="78173" y="39085"/>
                  </a:cubicBezTo>
                  <a:cubicBezTo>
                    <a:pt x="78173" y="60672"/>
                    <a:pt x="60664" y="78171"/>
                    <a:pt x="39084" y="78171"/>
                  </a:cubicBezTo>
                  <a:cubicBezTo>
                    <a:pt x="17490" y="78171"/>
                    <a:pt x="0" y="60672"/>
                    <a:pt x="0" y="39085"/>
                  </a:cubicBezTo>
                  <a:cubicBezTo>
                    <a:pt x="0" y="17499"/>
                    <a:pt x="17490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8B4BFB5-801C-40B7-8DB8-23DF7F47E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876" y="3179987"/>
              <a:ext cx="78162" cy="78175"/>
            </a:xfrm>
            <a:custGeom>
              <a:avLst/>
              <a:gdLst>
                <a:gd name="connsiteX0" fmla="*/ 39082 w 78162"/>
                <a:gd name="connsiteY0" fmla="*/ 0 h 78175"/>
                <a:gd name="connsiteX1" fmla="*/ 78162 w 78162"/>
                <a:gd name="connsiteY1" fmla="*/ 39088 h 78175"/>
                <a:gd name="connsiteX2" fmla="*/ 39082 w 78162"/>
                <a:gd name="connsiteY2" fmla="*/ 78175 h 78175"/>
                <a:gd name="connsiteX3" fmla="*/ 0 w 78162"/>
                <a:gd name="connsiteY3" fmla="*/ 39088 h 78175"/>
                <a:gd name="connsiteX4" fmla="*/ 39082 w 78162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2" h="78175">
                  <a:moveTo>
                    <a:pt x="39082" y="0"/>
                  </a:moveTo>
                  <a:cubicBezTo>
                    <a:pt x="60666" y="0"/>
                    <a:pt x="78162" y="17499"/>
                    <a:pt x="78162" y="39088"/>
                  </a:cubicBezTo>
                  <a:cubicBezTo>
                    <a:pt x="78162" y="60674"/>
                    <a:pt x="60666" y="78175"/>
                    <a:pt x="39082" y="78175"/>
                  </a:cubicBezTo>
                  <a:cubicBezTo>
                    <a:pt x="17501" y="78175"/>
                    <a:pt x="0" y="60674"/>
                    <a:pt x="0" y="39088"/>
                  </a:cubicBezTo>
                  <a:cubicBezTo>
                    <a:pt x="0" y="17499"/>
                    <a:pt x="17501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B600F41-82A8-46B5-A30E-AA7F8D49E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089" y="3179987"/>
              <a:ext cx="78158" cy="78175"/>
            </a:xfrm>
            <a:custGeom>
              <a:avLst/>
              <a:gdLst>
                <a:gd name="connsiteX0" fmla="*/ 39085 w 78158"/>
                <a:gd name="connsiteY0" fmla="*/ 0 h 78175"/>
                <a:gd name="connsiteX1" fmla="*/ 78158 w 78158"/>
                <a:gd name="connsiteY1" fmla="*/ 39088 h 78175"/>
                <a:gd name="connsiteX2" fmla="*/ 39085 w 78158"/>
                <a:gd name="connsiteY2" fmla="*/ 78175 h 78175"/>
                <a:gd name="connsiteX3" fmla="*/ 0 w 78158"/>
                <a:gd name="connsiteY3" fmla="*/ 39088 h 78175"/>
                <a:gd name="connsiteX4" fmla="*/ 39085 w 78158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8" h="78175">
                  <a:moveTo>
                    <a:pt x="39085" y="0"/>
                  </a:moveTo>
                  <a:cubicBezTo>
                    <a:pt x="60662" y="0"/>
                    <a:pt x="78158" y="17499"/>
                    <a:pt x="78158" y="39088"/>
                  </a:cubicBezTo>
                  <a:cubicBezTo>
                    <a:pt x="78158" y="60674"/>
                    <a:pt x="60662" y="78175"/>
                    <a:pt x="39085" y="78175"/>
                  </a:cubicBezTo>
                  <a:cubicBezTo>
                    <a:pt x="17507" y="78175"/>
                    <a:pt x="0" y="60674"/>
                    <a:pt x="0" y="39088"/>
                  </a:cubicBezTo>
                  <a:cubicBezTo>
                    <a:pt x="0" y="17499"/>
                    <a:pt x="17507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7C8D1B8-303A-48A5-A051-E0384A93B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51" y="3260429"/>
              <a:ext cx="78178" cy="78175"/>
            </a:xfrm>
            <a:custGeom>
              <a:avLst/>
              <a:gdLst>
                <a:gd name="connsiteX0" fmla="*/ 39080 w 78178"/>
                <a:gd name="connsiteY0" fmla="*/ 0 h 78175"/>
                <a:gd name="connsiteX1" fmla="*/ 78178 w 78178"/>
                <a:gd name="connsiteY1" fmla="*/ 39086 h 78175"/>
                <a:gd name="connsiteX2" fmla="*/ 39080 w 78178"/>
                <a:gd name="connsiteY2" fmla="*/ 78175 h 78175"/>
                <a:gd name="connsiteX3" fmla="*/ 0 w 78178"/>
                <a:gd name="connsiteY3" fmla="*/ 39086 h 78175"/>
                <a:gd name="connsiteX4" fmla="*/ 39080 w 78178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8" h="78175">
                  <a:moveTo>
                    <a:pt x="39080" y="0"/>
                  </a:moveTo>
                  <a:cubicBezTo>
                    <a:pt x="60682" y="0"/>
                    <a:pt x="78178" y="17502"/>
                    <a:pt x="78178" y="39086"/>
                  </a:cubicBezTo>
                  <a:cubicBezTo>
                    <a:pt x="78178" y="60674"/>
                    <a:pt x="60682" y="78175"/>
                    <a:pt x="39080" y="78175"/>
                  </a:cubicBezTo>
                  <a:cubicBezTo>
                    <a:pt x="17506" y="78175"/>
                    <a:pt x="0" y="60674"/>
                    <a:pt x="0" y="39086"/>
                  </a:cubicBezTo>
                  <a:cubicBezTo>
                    <a:pt x="0" y="17502"/>
                    <a:pt x="17506" y="0"/>
                    <a:pt x="3908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9DFE746-7AAA-4E82-A74E-CD4349E7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500" y="3260429"/>
              <a:ext cx="78171" cy="78175"/>
            </a:xfrm>
            <a:custGeom>
              <a:avLst/>
              <a:gdLst>
                <a:gd name="connsiteX0" fmla="*/ 39083 w 78171"/>
                <a:gd name="connsiteY0" fmla="*/ 0 h 78175"/>
                <a:gd name="connsiteX1" fmla="*/ 78171 w 78171"/>
                <a:gd name="connsiteY1" fmla="*/ 39086 h 78175"/>
                <a:gd name="connsiteX2" fmla="*/ 39083 w 78171"/>
                <a:gd name="connsiteY2" fmla="*/ 78175 h 78175"/>
                <a:gd name="connsiteX3" fmla="*/ 0 w 78171"/>
                <a:gd name="connsiteY3" fmla="*/ 39086 h 78175"/>
                <a:gd name="connsiteX4" fmla="*/ 39083 w 78171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5">
                  <a:moveTo>
                    <a:pt x="39083" y="0"/>
                  </a:moveTo>
                  <a:cubicBezTo>
                    <a:pt x="60667" y="0"/>
                    <a:pt x="78171" y="17501"/>
                    <a:pt x="78171" y="39086"/>
                  </a:cubicBezTo>
                  <a:cubicBezTo>
                    <a:pt x="78171" y="60674"/>
                    <a:pt x="60667" y="78175"/>
                    <a:pt x="39083" y="78175"/>
                  </a:cubicBezTo>
                  <a:cubicBezTo>
                    <a:pt x="17498" y="78175"/>
                    <a:pt x="0" y="60674"/>
                    <a:pt x="0" y="39086"/>
                  </a:cubicBezTo>
                  <a:cubicBezTo>
                    <a:pt x="0" y="17501"/>
                    <a:pt x="17498" y="0"/>
                    <a:pt x="3908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E98D436-4B95-402C-973C-C6247FB36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185" y="3260429"/>
              <a:ext cx="78173" cy="78175"/>
            </a:xfrm>
            <a:custGeom>
              <a:avLst/>
              <a:gdLst>
                <a:gd name="connsiteX0" fmla="*/ 39084 w 78173"/>
                <a:gd name="connsiteY0" fmla="*/ 0 h 78175"/>
                <a:gd name="connsiteX1" fmla="*/ 78173 w 78173"/>
                <a:gd name="connsiteY1" fmla="*/ 39086 h 78175"/>
                <a:gd name="connsiteX2" fmla="*/ 39084 w 78173"/>
                <a:gd name="connsiteY2" fmla="*/ 78175 h 78175"/>
                <a:gd name="connsiteX3" fmla="*/ 0 w 78173"/>
                <a:gd name="connsiteY3" fmla="*/ 39086 h 78175"/>
                <a:gd name="connsiteX4" fmla="*/ 39084 w 78173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5">
                  <a:moveTo>
                    <a:pt x="39084" y="0"/>
                  </a:moveTo>
                  <a:cubicBezTo>
                    <a:pt x="60664" y="0"/>
                    <a:pt x="78173" y="17501"/>
                    <a:pt x="78173" y="39086"/>
                  </a:cubicBezTo>
                  <a:cubicBezTo>
                    <a:pt x="78173" y="60674"/>
                    <a:pt x="60664" y="78175"/>
                    <a:pt x="39084" y="78175"/>
                  </a:cubicBezTo>
                  <a:cubicBezTo>
                    <a:pt x="17490" y="78175"/>
                    <a:pt x="0" y="60674"/>
                    <a:pt x="0" y="39086"/>
                  </a:cubicBezTo>
                  <a:cubicBezTo>
                    <a:pt x="0" y="17501"/>
                    <a:pt x="17490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4EAB71E-4743-4F68-B56E-06BD1F7B4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6371" y="3260429"/>
              <a:ext cx="78166" cy="78175"/>
            </a:xfrm>
            <a:custGeom>
              <a:avLst/>
              <a:gdLst>
                <a:gd name="connsiteX0" fmla="*/ 39081 w 78166"/>
                <a:gd name="connsiteY0" fmla="*/ 0 h 78175"/>
                <a:gd name="connsiteX1" fmla="*/ 78166 w 78166"/>
                <a:gd name="connsiteY1" fmla="*/ 39086 h 78175"/>
                <a:gd name="connsiteX2" fmla="*/ 39081 w 78166"/>
                <a:gd name="connsiteY2" fmla="*/ 78175 h 78175"/>
                <a:gd name="connsiteX3" fmla="*/ 0 w 78166"/>
                <a:gd name="connsiteY3" fmla="*/ 39086 h 78175"/>
                <a:gd name="connsiteX4" fmla="*/ 39081 w 78166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6" h="78175">
                  <a:moveTo>
                    <a:pt x="39081" y="0"/>
                  </a:moveTo>
                  <a:cubicBezTo>
                    <a:pt x="60674" y="0"/>
                    <a:pt x="78166" y="17501"/>
                    <a:pt x="78166" y="39086"/>
                  </a:cubicBezTo>
                  <a:cubicBezTo>
                    <a:pt x="78166" y="60674"/>
                    <a:pt x="60674" y="78175"/>
                    <a:pt x="39081" y="78175"/>
                  </a:cubicBezTo>
                  <a:cubicBezTo>
                    <a:pt x="17499" y="78175"/>
                    <a:pt x="0" y="60674"/>
                    <a:pt x="0" y="39086"/>
                  </a:cubicBezTo>
                  <a:cubicBezTo>
                    <a:pt x="0" y="17501"/>
                    <a:pt x="17499" y="0"/>
                    <a:pt x="3908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68B3236-317A-4560-AA97-ED8BE423F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3260429"/>
              <a:ext cx="78174" cy="78176"/>
            </a:xfrm>
            <a:custGeom>
              <a:avLst/>
              <a:gdLst>
                <a:gd name="connsiteX0" fmla="*/ 39087 w 78174"/>
                <a:gd name="connsiteY0" fmla="*/ 0 h 78176"/>
                <a:gd name="connsiteX1" fmla="*/ 78174 w 78174"/>
                <a:gd name="connsiteY1" fmla="*/ 39087 h 78176"/>
                <a:gd name="connsiteX2" fmla="*/ 39087 w 78174"/>
                <a:gd name="connsiteY2" fmla="*/ 78176 h 78176"/>
                <a:gd name="connsiteX3" fmla="*/ 0 w 78174"/>
                <a:gd name="connsiteY3" fmla="*/ 39087 h 78176"/>
                <a:gd name="connsiteX4" fmla="*/ 39087 w 78174"/>
                <a:gd name="connsiteY4" fmla="*/ 0 h 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6">
                  <a:moveTo>
                    <a:pt x="39087" y="0"/>
                  </a:moveTo>
                  <a:cubicBezTo>
                    <a:pt x="60674" y="0"/>
                    <a:pt x="78174" y="17501"/>
                    <a:pt x="78174" y="39087"/>
                  </a:cubicBezTo>
                  <a:cubicBezTo>
                    <a:pt x="78174" y="60673"/>
                    <a:pt x="60674" y="78176"/>
                    <a:pt x="39087" y="78176"/>
                  </a:cubicBezTo>
                  <a:cubicBezTo>
                    <a:pt x="17500" y="78176"/>
                    <a:pt x="0" y="60673"/>
                    <a:pt x="0" y="39087"/>
                  </a:cubicBezTo>
                  <a:cubicBezTo>
                    <a:pt x="0" y="17501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E0D080E-CE76-415B-992B-7A13040B4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432" y="3343241"/>
              <a:ext cx="78157" cy="78156"/>
            </a:xfrm>
            <a:custGeom>
              <a:avLst/>
              <a:gdLst>
                <a:gd name="connsiteX0" fmla="*/ 39084 w 78157"/>
                <a:gd name="connsiteY0" fmla="*/ 0 h 78156"/>
                <a:gd name="connsiteX1" fmla="*/ 78157 w 78157"/>
                <a:gd name="connsiteY1" fmla="*/ 39087 h 78156"/>
                <a:gd name="connsiteX2" fmla="*/ 39084 w 78157"/>
                <a:gd name="connsiteY2" fmla="*/ 78156 h 78156"/>
                <a:gd name="connsiteX3" fmla="*/ 0 w 78157"/>
                <a:gd name="connsiteY3" fmla="*/ 39087 h 78156"/>
                <a:gd name="connsiteX4" fmla="*/ 39084 w 78157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7" h="78156">
                  <a:moveTo>
                    <a:pt x="39084" y="0"/>
                  </a:moveTo>
                  <a:cubicBezTo>
                    <a:pt x="60670" y="0"/>
                    <a:pt x="78157" y="17499"/>
                    <a:pt x="78157" y="39087"/>
                  </a:cubicBezTo>
                  <a:cubicBezTo>
                    <a:pt x="78157" y="60656"/>
                    <a:pt x="60670" y="78156"/>
                    <a:pt x="39084" y="78156"/>
                  </a:cubicBezTo>
                  <a:cubicBezTo>
                    <a:pt x="17492" y="78156"/>
                    <a:pt x="0" y="60656"/>
                    <a:pt x="0" y="39087"/>
                  </a:cubicBezTo>
                  <a:cubicBezTo>
                    <a:pt x="0" y="17499"/>
                    <a:pt x="17492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A470FAB-978F-4AD5-B15D-3844EACE6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185" y="3343241"/>
              <a:ext cx="78171" cy="78156"/>
            </a:xfrm>
            <a:custGeom>
              <a:avLst/>
              <a:gdLst>
                <a:gd name="connsiteX0" fmla="*/ 39081 w 78171"/>
                <a:gd name="connsiteY0" fmla="*/ 0 h 78156"/>
                <a:gd name="connsiteX1" fmla="*/ 78171 w 78171"/>
                <a:gd name="connsiteY1" fmla="*/ 39087 h 78156"/>
                <a:gd name="connsiteX2" fmla="*/ 39081 w 78171"/>
                <a:gd name="connsiteY2" fmla="*/ 78156 h 78156"/>
                <a:gd name="connsiteX3" fmla="*/ 0 w 78171"/>
                <a:gd name="connsiteY3" fmla="*/ 39087 h 78156"/>
                <a:gd name="connsiteX4" fmla="*/ 39081 w 78171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56">
                  <a:moveTo>
                    <a:pt x="39081" y="0"/>
                  </a:moveTo>
                  <a:cubicBezTo>
                    <a:pt x="60660" y="0"/>
                    <a:pt x="78171" y="17499"/>
                    <a:pt x="78171" y="39087"/>
                  </a:cubicBezTo>
                  <a:cubicBezTo>
                    <a:pt x="78171" y="60656"/>
                    <a:pt x="60660" y="78156"/>
                    <a:pt x="39081" y="78156"/>
                  </a:cubicBezTo>
                  <a:cubicBezTo>
                    <a:pt x="17488" y="78156"/>
                    <a:pt x="0" y="60656"/>
                    <a:pt x="0" y="39087"/>
                  </a:cubicBezTo>
                  <a:cubicBezTo>
                    <a:pt x="0" y="17499"/>
                    <a:pt x="17488" y="0"/>
                    <a:pt x="3908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36B1EFB-D01B-42F3-B1B3-9857284AA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089" y="3343241"/>
              <a:ext cx="78158" cy="78156"/>
            </a:xfrm>
            <a:custGeom>
              <a:avLst/>
              <a:gdLst>
                <a:gd name="connsiteX0" fmla="*/ 39085 w 78158"/>
                <a:gd name="connsiteY0" fmla="*/ 0 h 78156"/>
                <a:gd name="connsiteX1" fmla="*/ 78158 w 78158"/>
                <a:gd name="connsiteY1" fmla="*/ 39087 h 78156"/>
                <a:gd name="connsiteX2" fmla="*/ 39085 w 78158"/>
                <a:gd name="connsiteY2" fmla="*/ 78156 h 78156"/>
                <a:gd name="connsiteX3" fmla="*/ 0 w 78158"/>
                <a:gd name="connsiteY3" fmla="*/ 39087 h 78156"/>
                <a:gd name="connsiteX4" fmla="*/ 39085 w 78158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58" h="78156">
                  <a:moveTo>
                    <a:pt x="39085" y="0"/>
                  </a:moveTo>
                  <a:cubicBezTo>
                    <a:pt x="60662" y="0"/>
                    <a:pt x="78158" y="17499"/>
                    <a:pt x="78158" y="39087"/>
                  </a:cubicBezTo>
                  <a:cubicBezTo>
                    <a:pt x="78158" y="60656"/>
                    <a:pt x="60662" y="78156"/>
                    <a:pt x="39085" y="78156"/>
                  </a:cubicBezTo>
                  <a:cubicBezTo>
                    <a:pt x="17507" y="78156"/>
                    <a:pt x="0" y="60656"/>
                    <a:pt x="0" y="39087"/>
                  </a:cubicBezTo>
                  <a:cubicBezTo>
                    <a:pt x="0" y="17499"/>
                    <a:pt x="17507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1FD0D9F-2514-487F-A725-0F7737065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1707" y="3343241"/>
              <a:ext cx="78195" cy="78156"/>
            </a:xfrm>
            <a:custGeom>
              <a:avLst/>
              <a:gdLst>
                <a:gd name="connsiteX0" fmla="*/ 39098 w 78195"/>
                <a:gd name="connsiteY0" fmla="*/ 0 h 78156"/>
                <a:gd name="connsiteX1" fmla="*/ 78195 w 78195"/>
                <a:gd name="connsiteY1" fmla="*/ 39087 h 78156"/>
                <a:gd name="connsiteX2" fmla="*/ 39098 w 78195"/>
                <a:gd name="connsiteY2" fmla="*/ 78156 h 78156"/>
                <a:gd name="connsiteX3" fmla="*/ 0 w 78195"/>
                <a:gd name="connsiteY3" fmla="*/ 39087 h 78156"/>
                <a:gd name="connsiteX4" fmla="*/ 39098 w 78195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5" h="78156">
                  <a:moveTo>
                    <a:pt x="39098" y="0"/>
                  </a:moveTo>
                  <a:cubicBezTo>
                    <a:pt x="60690" y="0"/>
                    <a:pt x="78195" y="17499"/>
                    <a:pt x="78195" y="39087"/>
                  </a:cubicBezTo>
                  <a:cubicBezTo>
                    <a:pt x="78195" y="60656"/>
                    <a:pt x="60690" y="78156"/>
                    <a:pt x="39098" y="78156"/>
                  </a:cubicBezTo>
                  <a:cubicBezTo>
                    <a:pt x="17504" y="78156"/>
                    <a:pt x="0" y="60656"/>
                    <a:pt x="0" y="39087"/>
                  </a:cubicBezTo>
                  <a:cubicBezTo>
                    <a:pt x="0" y="17499"/>
                    <a:pt x="17504" y="0"/>
                    <a:pt x="3909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BBDED29-ECA9-48F0-91B7-CB89F96F5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1009" y="3343241"/>
              <a:ext cx="78174" cy="78156"/>
            </a:xfrm>
            <a:custGeom>
              <a:avLst/>
              <a:gdLst>
                <a:gd name="connsiteX0" fmla="*/ 39088 w 78174"/>
                <a:gd name="connsiteY0" fmla="*/ 0 h 78156"/>
                <a:gd name="connsiteX1" fmla="*/ 78174 w 78174"/>
                <a:gd name="connsiteY1" fmla="*/ 39086 h 78156"/>
                <a:gd name="connsiteX2" fmla="*/ 39088 w 78174"/>
                <a:gd name="connsiteY2" fmla="*/ 78156 h 78156"/>
                <a:gd name="connsiteX3" fmla="*/ 0 w 78174"/>
                <a:gd name="connsiteY3" fmla="*/ 39086 h 78156"/>
                <a:gd name="connsiteX4" fmla="*/ 39088 w 78174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56">
                  <a:moveTo>
                    <a:pt x="39088" y="0"/>
                  </a:moveTo>
                  <a:cubicBezTo>
                    <a:pt x="60675" y="0"/>
                    <a:pt x="78174" y="17499"/>
                    <a:pt x="78174" y="39086"/>
                  </a:cubicBezTo>
                  <a:cubicBezTo>
                    <a:pt x="78174" y="60656"/>
                    <a:pt x="60675" y="78156"/>
                    <a:pt x="39088" y="78156"/>
                  </a:cubicBezTo>
                  <a:cubicBezTo>
                    <a:pt x="17500" y="78156"/>
                    <a:pt x="0" y="60656"/>
                    <a:pt x="0" y="39086"/>
                  </a:cubicBezTo>
                  <a:cubicBezTo>
                    <a:pt x="0" y="17499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689F269-4266-4DAC-AF7B-6BD4F7656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2" y="3343241"/>
              <a:ext cx="78175" cy="78156"/>
            </a:xfrm>
            <a:custGeom>
              <a:avLst/>
              <a:gdLst>
                <a:gd name="connsiteX0" fmla="*/ 39087 w 78175"/>
                <a:gd name="connsiteY0" fmla="*/ 0 h 78156"/>
                <a:gd name="connsiteX1" fmla="*/ 78175 w 78175"/>
                <a:gd name="connsiteY1" fmla="*/ 39086 h 78156"/>
                <a:gd name="connsiteX2" fmla="*/ 39087 w 78175"/>
                <a:gd name="connsiteY2" fmla="*/ 78156 h 78156"/>
                <a:gd name="connsiteX3" fmla="*/ 0 w 78175"/>
                <a:gd name="connsiteY3" fmla="*/ 39086 h 78156"/>
                <a:gd name="connsiteX4" fmla="*/ 39087 w 78175"/>
                <a:gd name="connsiteY4" fmla="*/ 0 h 7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56">
                  <a:moveTo>
                    <a:pt x="39087" y="0"/>
                  </a:moveTo>
                  <a:cubicBezTo>
                    <a:pt x="60675" y="0"/>
                    <a:pt x="78175" y="17499"/>
                    <a:pt x="78175" y="39086"/>
                  </a:cubicBezTo>
                  <a:cubicBezTo>
                    <a:pt x="78175" y="60656"/>
                    <a:pt x="60675" y="78156"/>
                    <a:pt x="39087" y="78156"/>
                  </a:cubicBezTo>
                  <a:cubicBezTo>
                    <a:pt x="17500" y="78156"/>
                    <a:pt x="0" y="60656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7791D2A-C226-480D-8E1F-23DED60D7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39" y="3435498"/>
              <a:ext cx="78179" cy="78173"/>
            </a:xfrm>
            <a:custGeom>
              <a:avLst/>
              <a:gdLst>
                <a:gd name="connsiteX0" fmla="*/ 39079 w 78179"/>
                <a:gd name="connsiteY0" fmla="*/ 0 h 78173"/>
                <a:gd name="connsiteX1" fmla="*/ 78179 w 78179"/>
                <a:gd name="connsiteY1" fmla="*/ 39086 h 78173"/>
                <a:gd name="connsiteX2" fmla="*/ 39079 w 78179"/>
                <a:gd name="connsiteY2" fmla="*/ 78173 h 78173"/>
                <a:gd name="connsiteX3" fmla="*/ 0 w 78179"/>
                <a:gd name="connsiteY3" fmla="*/ 39086 h 78173"/>
                <a:gd name="connsiteX4" fmla="*/ 39079 w 78179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9" h="78173">
                  <a:moveTo>
                    <a:pt x="39079" y="0"/>
                  </a:moveTo>
                  <a:cubicBezTo>
                    <a:pt x="60680" y="0"/>
                    <a:pt x="78179" y="17499"/>
                    <a:pt x="78179" y="39086"/>
                  </a:cubicBezTo>
                  <a:cubicBezTo>
                    <a:pt x="78179" y="60674"/>
                    <a:pt x="60680" y="78173"/>
                    <a:pt x="39079" y="78173"/>
                  </a:cubicBezTo>
                  <a:cubicBezTo>
                    <a:pt x="17505" y="78173"/>
                    <a:pt x="0" y="60674"/>
                    <a:pt x="0" y="39086"/>
                  </a:cubicBezTo>
                  <a:cubicBezTo>
                    <a:pt x="0" y="17499"/>
                    <a:pt x="17505" y="0"/>
                    <a:pt x="3907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DCE851F-029B-4F18-9657-4DCBCCDA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974" y="3435498"/>
              <a:ext cx="78105" cy="78173"/>
            </a:xfrm>
            <a:custGeom>
              <a:avLst/>
              <a:gdLst>
                <a:gd name="connsiteX0" fmla="*/ 39007 w 78105"/>
                <a:gd name="connsiteY0" fmla="*/ 0 h 78173"/>
                <a:gd name="connsiteX1" fmla="*/ 78105 w 78105"/>
                <a:gd name="connsiteY1" fmla="*/ 39086 h 78173"/>
                <a:gd name="connsiteX2" fmla="*/ 39007 w 78105"/>
                <a:gd name="connsiteY2" fmla="*/ 78173 h 78173"/>
                <a:gd name="connsiteX3" fmla="*/ 0 w 78105"/>
                <a:gd name="connsiteY3" fmla="*/ 39086 h 78173"/>
                <a:gd name="connsiteX4" fmla="*/ 39007 w 7810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05" h="78173">
                  <a:moveTo>
                    <a:pt x="39007" y="0"/>
                  </a:moveTo>
                  <a:cubicBezTo>
                    <a:pt x="60601" y="0"/>
                    <a:pt x="78105" y="17499"/>
                    <a:pt x="78105" y="39086"/>
                  </a:cubicBezTo>
                  <a:cubicBezTo>
                    <a:pt x="78105" y="60674"/>
                    <a:pt x="60601" y="78173"/>
                    <a:pt x="39007" y="78173"/>
                  </a:cubicBezTo>
                  <a:cubicBezTo>
                    <a:pt x="17497" y="78173"/>
                    <a:pt x="0" y="60674"/>
                    <a:pt x="0" y="39086"/>
                  </a:cubicBezTo>
                  <a:cubicBezTo>
                    <a:pt x="0" y="17499"/>
                    <a:pt x="17497" y="0"/>
                    <a:pt x="3900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37C654C-7243-41B6-9599-6D0510D0A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4800" y="3435498"/>
              <a:ext cx="78180" cy="78173"/>
            </a:xfrm>
            <a:custGeom>
              <a:avLst/>
              <a:gdLst>
                <a:gd name="connsiteX0" fmla="*/ 39107 w 78180"/>
                <a:gd name="connsiteY0" fmla="*/ 0 h 78173"/>
                <a:gd name="connsiteX1" fmla="*/ 78180 w 78180"/>
                <a:gd name="connsiteY1" fmla="*/ 39086 h 78173"/>
                <a:gd name="connsiteX2" fmla="*/ 39107 w 78180"/>
                <a:gd name="connsiteY2" fmla="*/ 78173 h 78173"/>
                <a:gd name="connsiteX3" fmla="*/ 0 w 78180"/>
                <a:gd name="connsiteY3" fmla="*/ 39086 h 78173"/>
                <a:gd name="connsiteX4" fmla="*/ 39107 w 78180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0" h="78173">
                  <a:moveTo>
                    <a:pt x="39107" y="0"/>
                  </a:moveTo>
                  <a:cubicBezTo>
                    <a:pt x="60695" y="0"/>
                    <a:pt x="78180" y="17499"/>
                    <a:pt x="78180" y="39086"/>
                  </a:cubicBezTo>
                  <a:cubicBezTo>
                    <a:pt x="78180" y="60674"/>
                    <a:pt x="60695" y="78173"/>
                    <a:pt x="39107" y="78173"/>
                  </a:cubicBezTo>
                  <a:cubicBezTo>
                    <a:pt x="17515" y="78173"/>
                    <a:pt x="0" y="60674"/>
                    <a:pt x="0" y="39086"/>
                  </a:cubicBezTo>
                  <a:cubicBezTo>
                    <a:pt x="0" y="17499"/>
                    <a:pt x="17515" y="0"/>
                    <a:pt x="3910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5ED4FB-B983-4A69-A6DF-C141F9A12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634" y="3435498"/>
              <a:ext cx="78179" cy="78173"/>
            </a:xfrm>
            <a:custGeom>
              <a:avLst/>
              <a:gdLst>
                <a:gd name="connsiteX0" fmla="*/ 39087 w 78179"/>
                <a:gd name="connsiteY0" fmla="*/ 0 h 78173"/>
                <a:gd name="connsiteX1" fmla="*/ 78179 w 78179"/>
                <a:gd name="connsiteY1" fmla="*/ 39086 h 78173"/>
                <a:gd name="connsiteX2" fmla="*/ 39087 w 78179"/>
                <a:gd name="connsiteY2" fmla="*/ 78173 h 78173"/>
                <a:gd name="connsiteX3" fmla="*/ 0 w 78179"/>
                <a:gd name="connsiteY3" fmla="*/ 39086 h 78173"/>
                <a:gd name="connsiteX4" fmla="*/ 39087 w 78179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9" h="78173">
                  <a:moveTo>
                    <a:pt x="39087" y="0"/>
                  </a:moveTo>
                  <a:cubicBezTo>
                    <a:pt x="60677" y="0"/>
                    <a:pt x="78179" y="17499"/>
                    <a:pt x="78179" y="39086"/>
                  </a:cubicBezTo>
                  <a:cubicBezTo>
                    <a:pt x="78179" y="60674"/>
                    <a:pt x="60677" y="78173"/>
                    <a:pt x="39087" y="78173"/>
                  </a:cubicBezTo>
                  <a:cubicBezTo>
                    <a:pt x="17495" y="78173"/>
                    <a:pt x="0" y="60674"/>
                    <a:pt x="0" y="39086"/>
                  </a:cubicBezTo>
                  <a:cubicBezTo>
                    <a:pt x="0" y="17499"/>
                    <a:pt x="17495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962A500-E4C2-4FA7-9757-B146A9CA7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1009" y="3435498"/>
              <a:ext cx="78174" cy="78173"/>
            </a:xfrm>
            <a:custGeom>
              <a:avLst/>
              <a:gdLst>
                <a:gd name="connsiteX0" fmla="*/ 39087 w 78174"/>
                <a:gd name="connsiteY0" fmla="*/ 0 h 78173"/>
                <a:gd name="connsiteX1" fmla="*/ 78174 w 78174"/>
                <a:gd name="connsiteY1" fmla="*/ 39086 h 78173"/>
                <a:gd name="connsiteX2" fmla="*/ 39087 w 78174"/>
                <a:gd name="connsiteY2" fmla="*/ 78173 h 78173"/>
                <a:gd name="connsiteX3" fmla="*/ 0 w 78174"/>
                <a:gd name="connsiteY3" fmla="*/ 39086 h 78173"/>
                <a:gd name="connsiteX4" fmla="*/ 39087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7" y="0"/>
                  </a:moveTo>
                  <a:cubicBezTo>
                    <a:pt x="60674" y="0"/>
                    <a:pt x="78174" y="17499"/>
                    <a:pt x="78174" y="39086"/>
                  </a:cubicBezTo>
                  <a:cubicBezTo>
                    <a:pt x="78174" y="60674"/>
                    <a:pt x="60674" y="78173"/>
                    <a:pt x="39087" y="78173"/>
                  </a:cubicBezTo>
                  <a:cubicBezTo>
                    <a:pt x="17500" y="78173"/>
                    <a:pt x="0" y="60674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56D6D84-6936-4C10-B8E5-44E153E91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230" y="3473791"/>
              <a:ext cx="26139" cy="34517"/>
            </a:xfrm>
            <a:custGeom>
              <a:avLst/>
              <a:gdLst>
                <a:gd name="connsiteX0" fmla="*/ 25811 w 26139"/>
                <a:gd name="connsiteY0" fmla="*/ 0 h 34517"/>
                <a:gd name="connsiteX1" fmla="*/ 26139 w 26139"/>
                <a:gd name="connsiteY1" fmla="*/ 793 h 34517"/>
                <a:gd name="connsiteX2" fmla="*/ 14691 w 26139"/>
                <a:gd name="connsiteY2" fmla="*/ 28432 h 34517"/>
                <a:gd name="connsiteX3" fmla="*/ 0 w 26139"/>
                <a:gd name="connsiteY3" fmla="*/ 34517 h 34517"/>
                <a:gd name="connsiteX4" fmla="*/ 25811 w 26139"/>
                <a:gd name="connsiteY4" fmla="*/ 0 h 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39" h="34517">
                  <a:moveTo>
                    <a:pt x="25811" y="0"/>
                  </a:moveTo>
                  <a:lnTo>
                    <a:pt x="26139" y="793"/>
                  </a:lnTo>
                  <a:cubicBezTo>
                    <a:pt x="26139" y="11587"/>
                    <a:pt x="21765" y="21359"/>
                    <a:pt x="14691" y="28432"/>
                  </a:cubicBezTo>
                  <a:lnTo>
                    <a:pt x="0" y="34517"/>
                  </a:lnTo>
                  <a:lnTo>
                    <a:pt x="25811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8B86B60-41F1-4965-B839-0E58B8F30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71" y="3520672"/>
              <a:ext cx="78165" cy="78174"/>
            </a:xfrm>
            <a:custGeom>
              <a:avLst/>
              <a:gdLst>
                <a:gd name="connsiteX0" fmla="*/ 39083 w 78165"/>
                <a:gd name="connsiteY0" fmla="*/ 0 h 78174"/>
                <a:gd name="connsiteX1" fmla="*/ 78165 w 78165"/>
                <a:gd name="connsiteY1" fmla="*/ 39087 h 78174"/>
                <a:gd name="connsiteX2" fmla="*/ 39083 w 78165"/>
                <a:gd name="connsiteY2" fmla="*/ 78174 h 78174"/>
                <a:gd name="connsiteX3" fmla="*/ 0 w 78165"/>
                <a:gd name="connsiteY3" fmla="*/ 39087 h 78174"/>
                <a:gd name="connsiteX4" fmla="*/ 39083 w 7816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5" h="78174">
                  <a:moveTo>
                    <a:pt x="39083" y="0"/>
                  </a:moveTo>
                  <a:cubicBezTo>
                    <a:pt x="60669" y="0"/>
                    <a:pt x="78165" y="17500"/>
                    <a:pt x="78165" y="39087"/>
                  </a:cubicBezTo>
                  <a:cubicBezTo>
                    <a:pt x="78165" y="60675"/>
                    <a:pt x="60669" y="78174"/>
                    <a:pt x="39083" y="78174"/>
                  </a:cubicBezTo>
                  <a:cubicBezTo>
                    <a:pt x="17490" y="78174"/>
                    <a:pt x="0" y="60675"/>
                    <a:pt x="0" y="39087"/>
                  </a:cubicBezTo>
                  <a:cubicBezTo>
                    <a:pt x="0" y="17500"/>
                    <a:pt x="17490" y="0"/>
                    <a:pt x="3908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346A0C6-826A-431C-B56E-701ECEABF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90" y="3520672"/>
              <a:ext cx="78191" cy="78174"/>
            </a:xfrm>
            <a:custGeom>
              <a:avLst/>
              <a:gdLst>
                <a:gd name="connsiteX0" fmla="*/ 39100 w 78191"/>
                <a:gd name="connsiteY0" fmla="*/ 0 h 78174"/>
                <a:gd name="connsiteX1" fmla="*/ 78191 w 78191"/>
                <a:gd name="connsiteY1" fmla="*/ 39087 h 78174"/>
                <a:gd name="connsiteX2" fmla="*/ 39100 w 78191"/>
                <a:gd name="connsiteY2" fmla="*/ 78174 h 78174"/>
                <a:gd name="connsiteX3" fmla="*/ 0 w 78191"/>
                <a:gd name="connsiteY3" fmla="*/ 39087 h 78174"/>
                <a:gd name="connsiteX4" fmla="*/ 39100 w 78191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1" h="78174">
                  <a:moveTo>
                    <a:pt x="39100" y="0"/>
                  </a:moveTo>
                  <a:cubicBezTo>
                    <a:pt x="60693" y="0"/>
                    <a:pt x="78191" y="17500"/>
                    <a:pt x="78191" y="39087"/>
                  </a:cubicBezTo>
                  <a:cubicBezTo>
                    <a:pt x="78191" y="60675"/>
                    <a:pt x="60693" y="78174"/>
                    <a:pt x="39100" y="78174"/>
                  </a:cubicBezTo>
                  <a:cubicBezTo>
                    <a:pt x="17505" y="78174"/>
                    <a:pt x="0" y="60675"/>
                    <a:pt x="0" y="39087"/>
                  </a:cubicBezTo>
                  <a:cubicBezTo>
                    <a:pt x="0" y="17500"/>
                    <a:pt x="17505" y="0"/>
                    <a:pt x="3910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657F71F-DE0C-4FC6-A6D0-FEC8F8E9C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967" y="3520672"/>
              <a:ext cx="78112" cy="78174"/>
            </a:xfrm>
            <a:custGeom>
              <a:avLst/>
              <a:gdLst>
                <a:gd name="connsiteX0" fmla="*/ 39014 w 78112"/>
                <a:gd name="connsiteY0" fmla="*/ 0 h 78174"/>
                <a:gd name="connsiteX1" fmla="*/ 78112 w 78112"/>
                <a:gd name="connsiteY1" fmla="*/ 39087 h 78174"/>
                <a:gd name="connsiteX2" fmla="*/ 39014 w 78112"/>
                <a:gd name="connsiteY2" fmla="*/ 78174 h 78174"/>
                <a:gd name="connsiteX3" fmla="*/ 0 w 78112"/>
                <a:gd name="connsiteY3" fmla="*/ 39087 h 78174"/>
                <a:gd name="connsiteX4" fmla="*/ 39014 w 78112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12" h="78174">
                  <a:moveTo>
                    <a:pt x="39014" y="0"/>
                  </a:moveTo>
                  <a:cubicBezTo>
                    <a:pt x="60608" y="0"/>
                    <a:pt x="78112" y="17500"/>
                    <a:pt x="78112" y="39087"/>
                  </a:cubicBezTo>
                  <a:cubicBezTo>
                    <a:pt x="78112" y="60675"/>
                    <a:pt x="60608" y="78174"/>
                    <a:pt x="39014" y="78174"/>
                  </a:cubicBezTo>
                  <a:cubicBezTo>
                    <a:pt x="17498" y="78174"/>
                    <a:pt x="0" y="60675"/>
                    <a:pt x="0" y="39087"/>
                  </a:cubicBezTo>
                  <a:cubicBezTo>
                    <a:pt x="0" y="17500"/>
                    <a:pt x="17498" y="0"/>
                    <a:pt x="3901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E3F201E-6AE5-4DE4-8C5A-3B96ACFB3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7" y="3520672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5"/>
                    <a:pt x="60675" y="78174"/>
                    <a:pt x="39088" y="78174"/>
                  </a:cubicBezTo>
                  <a:cubicBezTo>
                    <a:pt x="17500" y="78174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DE7D8F1-9608-4BE8-BF1A-F87F9909C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2" y="352067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5"/>
                    <a:pt x="60674" y="78174"/>
                    <a:pt x="39087" y="78174"/>
                  </a:cubicBezTo>
                  <a:cubicBezTo>
                    <a:pt x="17499" y="78174"/>
                    <a:pt x="0" y="60675"/>
                    <a:pt x="0" y="39087"/>
                  </a:cubicBezTo>
                  <a:cubicBezTo>
                    <a:pt x="0" y="17500"/>
                    <a:pt x="17499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B0E1A12-4E55-4868-9FF1-3B45D5E26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0183" y="3608216"/>
              <a:ext cx="78175" cy="78175"/>
            </a:xfrm>
            <a:custGeom>
              <a:avLst/>
              <a:gdLst>
                <a:gd name="connsiteX0" fmla="*/ 39086 w 78175"/>
                <a:gd name="connsiteY0" fmla="*/ 0 h 78175"/>
                <a:gd name="connsiteX1" fmla="*/ 78175 w 78175"/>
                <a:gd name="connsiteY1" fmla="*/ 39087 h 78175"/>
                <a:gd name="connsiteX2" fmla="*/ 39086 w 78175"/>
                <a:gd name="connsiteY2" fmla="*/ 78175 h 78175"/>
                <a:gd name="connsiteX3" fmla="*/ 0 w 78175"/>
                <a:gd name="connsiteY3" fmla="*/ 39087 h 78175"/>
                <a:gd name="connsiteX4" fmla="*/ 39086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6" y="0"/>
                  </a:moveTo>
                  <a:cubicBezTo>
                    <a:pt x="60676" y="0"/>
                    <a:pt x="78175" y="17500"/>
                    <a:pt x="78175" y="39087"/>
                  </a:cubicBezTo>
                  <a:cubicBezTo>
                    <a:pt x="78175" y="60675"/>
                    <a:pt x="60676" y="78175"/>
                    <a:pt x="39086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1CB3231-E29D-4DA6-80D3-889B04EEC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115" y="3608216"/>
              <a:ext cx="78170" cy="78175"/>
            </a:xfrm>
            <a:custGeom>
              <a:avLst/>
              <a:gdLst>
                <a:gd name="connsiteX0" fmla="*/ 39066 w 78170"/>
                <a:gd name="connsiteY0" fmla="*/ 0 h 78175"/>
                <a:gd name="connsiteX1" fmla="*/ 78170 w 78170"/>
                <a:gd name="connsiteY1" fmla="*/ 39087 h 78175"/>
                <a:gd name="connsiteX2" fmla="*/ 39066 w 78170"/>
                <a:gd name="connsiteY2" fmla="*/ 78175 h 78175"/>
                <a:gd name="connsiteX3" fmla="*/ 0 w 78170"/>
                <a:gd name="connsiteY3" fmla="*/ 39087 h 78175"/>
                <a:gd name="connsiteX4" fmla="*/ 39066 w 78170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0" h="78175">
                  <a:moveTo>
                    <a:pt x="39066" y="0"/>
                  </a:moveTo>
                  <a:cubicBezTo>
                    <a:pt x="60653" y="0"/>
                    <a:pt x="78170" y="17500"/>
                    <a:pt x="78170" y="39087"/>
                  </a:cubicBezTo>
                  <a:cubicBezTo>
                    <a:pt x="78170" y="60675"/>
                    <a:pt x="60653" y="78175"/>
                    <a:pt x="39066" y="78175"/>
                  </a:cubicBezTo>
                  <a:cubicBezTo>
                    <a:pt x="17502" y="78175"/>
                    <a:pt x="0" y="60675"/>
                    <a:pt x="0" y="39087"/>
                  </a:cubicBezTo>
                  <a:cubicBezTo>
                    <a:pt x="0" y="17500"/>
                    <a:pt x="17502" y="0"/>
                    <a:pt x="3906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049136D-390D-452D-9559-A80515037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476" y="3608216"/>
              <a:ext cx="78171" cy="78175"/>
            </a:xfrm>
            <a:custGeom>
              <a:avLst/>
              <a:gdLst>
                <a:gd name="connsiteX0" fmla="*/ 39082 w 78171"/>
                <a:gd name="connsiteY0" fmla="*/ 0 h 78175"/>
                <a:gd name="connsiteX1" fmla="*/ 78171 w 78171"/>
                <a:gd name="connsiteY1" fmla="*/ 39087 h 78175"/>
                <a:gd name="connsiteX2" fmla="*/ 39082 w 78171"/>
                <a:gd name="connsiteY2" fmla="*/ 78175 h 78175"/>
                <a:gd name="connsiteX3" fmla="*/ 0 w 78171"/>
                <a:gd name="connsiteY3" fmla="*/ 39087 h 78175"/>
                <a:gd name="connsiteX4" fmla="*/ 39082 w 78171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5">
                  <a:moveTo>
                    <a:pt x="39082" y="0"/>
                  </a:moveTo>
                  <a:cubicBezTo>
                    <a:pt x="60665" y="0"/>
                    <a:pt x="78171" y="17500"/>
                    <a:pt x="78171" y="39087"/>
                  </a:cubicBezTo>
                  <a:cubicBezTo>
                    <a:pt x="78171" y="60675"/>
                    <a:pt x="60665" y="78175"/>
                    <a:pt x="39082" y="78175"/>
                  </a:cubicBezTo>
                  <a:cubicBezTo>
                    <a:pt x="17497" y="78175"/>
                    <a:pt x="0" y="60675"/>
                    <a:pt x="0" y="39087"/>
                  </a:cubicBezTo>
                  <a:cubicBezTo>
                    <a:pt x="0" y="17500"/>
                    <a:pt x="17497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09E9F-C731-48CC-99B0-A53F47688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183" y="3608216"/>
              <a:ext cx="78173" cy="78175"/>
            </a:xfrm>
            <a:custGeom>
              <a:avLst/>
              <a:gdLst>
                <a:gd name="connsiteX0" fmla="*/ 39082 w 78173"/>
                <a:gd name="connsiteY0" fmla="*/ 0 h 78175"/>
                <a:gd name="connsiteX1" fmla="*/ 78173 w 78173"/>
                <a:gd name="connsiteY1" fmla="*/ 39087 h 78175"/>
                <a:gd name="connsiteX2" fmla="*/ 39082 w 78173"/>
                <a:gd name="connsiteY2" fmla="*/ 78175 h 78175"/>
                <a:gd name="connsiteX3" fmla="*/ 0 w 78173"/>
                <a:gd name="connsiteY3" fmla="*/ 39087 h 78175"/>
                <a:gd name="connsiteX4" fmla="*/ 39082 w 78173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5">
                  <a:moveTo>
                    <a:pt x="39082" y="0"/>
                  </a:moveTo>
                  <a:cubicBezTo>
                    <a:pt x="60660" y="0"/>
                    <a:pt x="78173" y="17500"/>
                    <a:pt x="78173" y="39087"/>
                  </a:cubicBezTo>
                  <a:cubicBezTo>
                    <a:pt x="78173" y="60675"/>
                    <a:pt x="60660" y="78175"/>
                    <a:pt x="39082" y="78175"/>
                  </a:cubicBezTo>
                  <a:cubicBezTo>
                    <a:pt x="17487" y="78175"/>
                    <a:pt x="0" y="60675"/>
                    <a:pt x="0" y="39087"/>
                  </a:cubicBezTo>
                  <a:cubicBezTo>
                    <a:pt x="0" y="17500"/>
                    <a:pt x="17487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9E312DB-199A-4FCB-986B-B24B298FA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821" y="3608216"/>
              <a:ext cx="78180" cy="78175"/>
            </a:xfrm>
            <a:custGeom>
              <a:avLst/>
              <a:gdLst>
                <a:gd name="connsiteX0" fmla="*/ 39086 w 78180"/>
                <a:gd name="connsiteY0" fmla="*/ 0 h 78175"/>
                <a:gd name="connsiteX1" fmla="*/ 78180 w 78180"/>
                <a:gd name="connsiteY1" fmla="*/ 39087 h 78175"/>
                <a:gd name="connsiteX2" fmla="*/ 39086 w 78180"/>
                <a:gd name="connsiteY2" fmla="*/ 78175 h 78175"/>
                <a:gd name="connsiteX3" fmla="*/ 0 w 78180"/>
                <a:gd name="connsiteY3" fmla="*/ 39087 h 78175"/>
                <a:gd name="connsiteX4" fmla="*/ 39086 w 78180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0" h="78175">
                  <a:moveTo>
                    <a:pt x="39086" y="0"/>
                  </a:moveTo>
                  <a:cubicBezTo>
                    <a:pt x="60675" y="0"/>
                    <a:pt x="78180" y="17500"/>
                    <a:pt x="78180" y="39087"/>
                  </a:cubicBezTo>
                  <a:cubicBezTo>
                    <a:pt x="78180" y="60675"/>
                    <a:pt x="60675" y="78175"/>
                    <a:pt x="39086" y="78175"/>
                  </a:cubicBezTo>
                  <a:cubicBezTo>
                    <a:pt x="17502" y="78175"/>
                    <a:pt x="0" y="60675"/>
                    <a:pt x="0" y="39087"/>
                  </a:cubicBezTo>
                  <a:cubicBezTo>
                    <a:pt x="0" y="17500"/>
                    <a:pt x="17502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3101971-9259-406B-97C8-6661A8B7B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2" y="3608216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7 h 78175"/>
                <a:gd name="connsiteX2" fmla="*/ 39087 w 78174"/>
                <a:gd name="connsiteY2" fmla="*/ 78175 h 78175"/>
                <a:gd name="connsiteX3" fmla="*/ 0 w 78174"/>
                <a:gd name="connsiteY3" fmla="*/ 39087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5"/>
                    <a:pt x="60674" y="78175"/>
                    <a:pt x="39087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2F91143-A774-49BB-B8BF-3E1EF34E9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7" y="3608216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7 h 78175"/>
                <a:gd name="connsiteX2" fmla="*/ 39087 w 78174"/>
                <a:gd name="connsiteY2" fmla="*/ 78175 h 78175"/>
                <a:gd name="connsiteX3" fmla="*/ 0 w 78174"/>
                <a:gd name="connsiteY3" fmla="*/ 39087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5"/>
                    <a:pt x="60674" y="78175"/>
                    <a:pt x="39087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644BC40-2545-43F6-8A86-BB644ED11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778" y="3629276"/>
              <a:ext cx="40306" cy="57114"/>
            </a:xfrm>
            <a:custGeom>
              <a:avLst/>
              <a:gdLst>
                <a:gd name="connsiteX0" fmla="*/ 32839 w 40306"/>
                <a:gd name="connsiteY0" fmla="*/ 0 h 57114"/>
                <a:gd name="connsiteX1" fmla="*/ 40306 w 40306"/>
                <a:gd name="connsiteY1" fmla="*/ 18026 h 57114"/>
                <a:gd name="connsiteX2" fmla="*/ 1218 w 40306"/>
                <a:gd name="connsiteY2" fmla="*/ 57114 h 57114"/>
                <a:gd name="connsiteX3" fmla="*/ 0 w 40306"/>
                <a:gd name="connsiteY3" fmla="*/ 56609 h 57114"/>
                <a:gd name="connsiteX4" fmla="*/ 5942 w 40306"/>
                <a:gd name="connsiteY4" fmla="*/ 44273 h 57114"/>
                <a:gd name="connsiteX5" fmla="*/ 32839 w 40306"/>
                <a:gd name="connsiteY5" fmla="*/ 0 h 5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306" h="57114">
                  <a:moveTo>
                    <a:pt x="32839" y="0"/>
                  </a:moveTo>
                  <a:lnTo>
                    <a:pt x="40306" y="18026"/>
                  </a:lnTo>
                  <a:cubicBezTo>
                    <a:pt x="40306" y="39614"/>
                    <a:pt x="22806" y="57114"/>
                    <a:pt x="1218" y="57114"/>
                  </a:cubicBezTo>
                  <a:lnTo>
                    <a:pt x="0" y="56609"/>
                  </a:lnTo>
                  <a:lnTo>
                    <a:pt x="5942" y="44273"/>
                  </a:lnTo>
                  <a:lnTo>
                    <a:pt x="32839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BC907DE-11EB-4049-A11B-1E974D2F2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820" y="3693393"/>
              <a:ext cx="78189" cy="78173"/>
            </a:xfrm>
            <a:custGeom>
              <a:avLst/>
              <a:gdLst>
                <a:gd name="connsiteX0" fmla="*/ 39090 w 78189"/>
                <a:gd name="connsiteY0" fmla="*/ 0 h 78173"/>
                <a:gd name="connsiteX1" fmla="*/ 78189 w 78189"/>
                <a:gd name="connsiteY1" fmla="*/ 39087 h 78173"/>
                <a:gd name="connsiteX2" fmla="*/ 39090 w 78189"/>
                <a:gd name="connsiteY2" fmla="*/ 78173 h 78173"/>
                <a:gd name="connsiteX3" fmla="*/ 0 w 78189"/>
                <a:gd name="connsiteY3" fmla="*/ 39087 h 78173"/>
                <a:gd name="connsiteX4" fmla="*/ 39090 w 78189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9" h="78173">
                  <a:moveTo>
                    <a:pt x="39090" y="0"/>
                  </a:moveTo>
                  <a:cubicBezTo>
                    <a:pt x="60671" y="0"/>
                    <a:pt x="78189" y="17500"/>
                    <a:pt x="78189" y="39087"/>
                  </a:cubicBezTo>
                  <a:cubicBezTo>
                    <a:pt x="78189" y="60673"/>
                    <a:pt x="60671" y="78173"/>
                    <a:pt x="39090" y="78173"/>
                  </a:cubicBezTo>
                  <a:cubicBezTo>
                    <a:pt x="17499" y="78173"/>
                    <a:pt x="0" y="60673"/>
                    <a:pt x="0" y="39087"/>
                  </a:cubicBezTo>
                  <a:cubicBezTo>
                    <a:pt x="0" y="17500"/>
                    <a:pt x="17499" y="0"/>
                    <a:pt x="3909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1E2267A-F8D7-447A-BD74-186B6B259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18" y="3693393"/>
              <a:ext cx="78177" cy="78173"/>
            </a:xfrm>
            <a:custGeom>
              <a:avLst/>
              <a:gdLst>
                <a:gd name="connsiteX0" fmla="*/ 39075 w 78177"/>
                <a:gd name="connsiteY0" fmla="*/ 0 h 78173"/>
                <a:gd name="connsiteX1" fmla="*/ 78177 w 78177"/>
                <a:gd name="connsiteY1" fmla="*/ 39087 h 78173"/>
                <a:gd name="connsiteX2" fmla="*/ 39075 w 78177"/>
                <a:gd name="connsiteY2" fmla="*/ 78173 h 78173"/>
                <a:gd name="connsiteX3" fmla="*/ 0 w 78177"/>
                <a:gd name="connsiteY3" fmla="*/ 39087 h 78173"/>
                <a:gd name="connsiteX4" fmla="*/ 39075 w 78177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7" h="78173">
                  <a:moveTo>
                    <a:pt x="39075" y="0"/>
                  </a:moveTo>
                  <a:cubicBezTo>
                    <a:pt x="60680" y="0"/>
                    <a:pt x="78177" y="17500"/>
                    <a:pt x="78177" y="39087"/>
                  </a:cubicBezTo>
                  <a:cubicBezTo>
                    <a:pt x="78177" y="60673"/>
                    <a:pt x="60680" y="78173"/>
                    <a:pt x="39075" y="78173"/>
                  </a:cubicBezTo>
                  <a:cubicBezTo>
                    <a:pt x="17505" y="78173"/>
                    <a:pt x="0" y="60673"/>
                    <a:pt x="0" y="39087"/>
                  </a:cubicBezTo>
                  <a:cubicBezTo>
                    <a:pt x="0" y="17500"/>
                    <a:pt x="17505" y="0"/>
                    <a:pt x="3907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98F4366-7E5A-4B66-BD64-1E66D5A5A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4923" y="3693393"/>
              <a:ext cx="78167" cy="78173"/>
            </a:xfrm>
            <a:custGeom>
              <a:avLst/>
              <a:gdLst>
                <a:gd name="connsiteX0" fmla="*/ 39078 w 78167"/>
                <a:gd name="connsiteY0" fmla="*/ 0 h 78173"/>
                <a:gd name="connsiteX1" fmla="*/ 78167 w 78167"/>
                <a:gd name="connsiteY1" fmla="*/ 39087 h 78173"/>
                <a:gd name="connsiteX2" fmla="*/ 39078 w 78167"/>
                <a:gd name="connsiteY2" fmla="*/ 78173 h 78173"/>
                <a:gd name="connsiteX3" fmla="*/ 0 w 78167"/>
                <a:gd name="connsiteY3" fmla="*/ 39087 h 78173"/>
                <a:gd name="connsiteX4" fmla="*/ 39078 w 78167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3">
                  <a:moveTo>
                    <a:pt x="39078" y="0"/>
                  </a:moveTo>
                  <a:cubicBezTo>
                    <a:pt x="60666" y="0"/>
                    <a:pt x="78167" y="17500"/>
                    <a:pt x="78167" y="39087"/>
                  </a:cubicBezTo>
                  <a:cubicBezTo>
                    <a:pt x="78167" y="60673"/>
                    <a:pt x="60666" y="78173"/>
                    <a:pt x="39078" y="78173"/>
                  </a:cubicBezTo>
                  <a:cubicBezTo>
                    <a:pt x="17502" y="78173"/>
                    <a:pt x="0" y="60673"/>
                    <a:pt x="0" y="39087"/>
                  </a:cubicBezTo>
                  <a:cubicBezTo>
                    <a:pt x="0" y="17500"/>
                    <a:pt x="17502" y="0"/>
                    <a:pt x="3907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D3D350D-AC30-47D2-A9F2-052A9FD80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4" y="3693394"/>
              <a:ext cx="78174" cy="78173"/>
            </a:xfrm>
            <a:custGeom>
              <a:avLst/>
              <a:gdLst>
                <a:gd name="connsiteX0" fmla="*/ 39087 w 78174"/>
                <a:gd name="connsiteY0" fmla="*/ 0 h 78173"/>
                <a:gd name="connsiteX1" fmla="*/ 78174 w 78174"/>
                <a:gd name="connsiteY1" fmla="*/ 39086 h 78173"/>
                <a:gd name="connsiteX2" fmla="*/ 39087 w 78174"/>
                <a:gd name="connsiteY2" fmla="*/ 78173 h 78173"/>
                <a:gd name="connsiteX3" fmla="*/ 0 w 78174"/>
                <a:gd name="connsiteY3" fmla="*/ 39086 h 78173"/>
                <a:gd name="connsiteX4" fmla="*/ 39087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7" y="0"/>
                  </a:moveTo>
                  <a:cubicBezTo>
                    <a:pt x="60674" y="0"/>
                    <a:pt x="78174" y="17500"/>
                    <a:pt x="78174" y="39086"/>
                  </a:cubicBezTo>
                  <a:cubicBezTo>
                    <a:pt x="78174" y="60673"/>
                    <a:pt x="60674" y="78173"/>
                    <a:pt x="39087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D2A4C68-BDBD-489A-A73D-A204557DE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2" y="3693394"/>
              <a:ext cx="78175" cy="78173"/>
            </a:xfrm>
            <a:custGeom>
              <a:avLst/>
              <a:gdLst>
                <a:gd name="connsiteX0" fmla="*/ 39087 w 78175"/>
                <a:gd name="connsiteY0" fmla="*/ 0 h 78173"/>
                <a:gd name="connsiteX1" fmla="*/ 78175 w 78175"/>
                <a:gd name="connsiteY1" fmla="*/ 39086 h 78173"/>
                <a:gd name="connsiteX2" fmla="*/ 39087 w 78175"/>
                <a:gd name="connsiteY2" fmla="*/ 78173 h 78173"/>
                <a:gd name="connsiteX3" fmla="*/ 0 w 78175"/>
                <a:gd name="connsiteY3" fmla="*/ 39086 h 78173"/>
                <a:gd name="connsiteX4" fmla="*/ 39087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7" y="0"/>
                  </a:moveTo>
                  <a:cubicBezTo>
                    <a:pt x="60675" y="0"/>
                    <a:pt x="78175" y="17500"/>
                    <a:pt x="78175" y="39086"/>
                  </a:cubicBezTo>
                  <a:cubicBezTo>
                    <a:pt x="78175" y="60673"/>
                    <a:pt x="60675" y="78173"/>
                    <a:pt x="39087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33A15B4-FAC7-4A75-B5CB-BDFAB7D65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2" y="3693394"/>
              <a:ext cx="78175" cy="78173"/>
            </a:xfrm>
            <a:custGeom>
              <a:avLst/>
              <a:gdLst>
                <a:gd name="connsiteX0" fmla="*/ 39087 w 78175"/>
                <a:gd name="connsiteY0" fmla="*/ 0 h 78173"/>
                <a:gd name="connsiteX1" fmla="*/ 78175 w 78175"/>
                <a:gd name="connsiteY1" fmla="*/ 39086 h 78173"/>
                <a:gd name="connsiteX2" fmla="*/ 39087 w 78175"/>
                <a:gd name="connsiteY2" fmla="*/ 78173 h 78173"/>
                <a:gd name="connsiteX3" fmla="*/ 0 w 78175"/>
                <a:gd name="connsiteY3" fmla="*/ 39086 h 78173"/>
                <a:gd name="connsiteX4" fmla="*/ 39087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7" y="0"/>
                  </a:moveTo>
                  <a:cubicBezTo>
                    <a:pt x="60675" y="0"/>
                    <a:pt x="78175" y="17500"/>
                    <a:pt x="78175" y="39086"/>
                  </a:cubicBezTo>
                  <a:cubicBezTo>
                    <a:pt x="78175" y="60673"/>
                    <a:pt x="60675" y="78173"/>
                    <a:pt x="39087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1E5EFF0-DAED-4AA8-BD9C-5A0362794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1123" y="3693394"/>
              <a:ext cx="78174" cy="78173"/>
            </a:xfrm>
            <a:custGeom>
              <a:avLst/>
              <a:gdLst>
                <a:gd name="connsiteX0" fmla="*/ 39088 w 78174"/>
                <a:gd name="connsiteY0" fmla="*/ 0 h 78173"/>
                <a:gd name="connsiteX1" fmla="*/ 78174 w 78174"/>
                <a:gd name="connsiteY1" fmla="*/ 39086 h 78173"/>
                <a:gd name="connsiteX2" fmla="*/ 39088 w 78174"/>
                <a:gd name="connsiteY2" fmla="*/ 78173 h 78173"/>
                <a:gd name="connsiteX3" fmla="*/ 0 w 78174"/>
                <a:gd name="connsiteY3" fmla="*/ 39086 h 78173"/>
                <a:gd name="connsiteX4" fmla="*/ 39088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8" y="0"/>
                  </a:moveTo>
                  <a:cubicBezTo>
                    <a:pt x="60675" y="0"/>
                    <a:pt x="78174" y="17500"/>
                    <a:pt x="78174" y="39086"/>
                  </a:cubicBezTo>
                  <a:cubicBezTo>
                    <a:pt x="78174" y="60673"/>
                    <a:pt x="60675" y="78173"/>
                    <a:pt x="39088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D3D42F7-15C7-4DE3-8E64-6C1C6570F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763" y="3721072"/>
              <a:ext cx="26549" cy="45301"/>
            </a:xfrm>
            <a:custGeom>
              <a:avLst/>
              <a:gdLst>
                <a:gd name="connsiteX0" fmla="*/ 4726 w 26549"/>
                <a:gd name="connsiteY0" fmla="*/ 0 h 45301"/>
                <a:gd name="connsiteX1" fmla="*/ 26549 w 26549"/>
                <a:gd name="connsiteY1" fmla="*/ 45301 h 45301"/>
                <a:gd name="connsiteX2" fmla="*/ 11449 w 26549"/>
                <a:gd name="connsiteY2" fmla="*/ 39047 h 45301"/>
                <a:gd name="connsiteX3" fmla="*/ 0 w 26549"/>
                <a:gd name="connsiteY3" fmla="*/ 11408 h 45301"/>
                <a:gd name="connsiteX4" fmla="*/ 4726 w 26549"/>
                <a:gd name="connsiteY4" fmla="*/ 0 h 4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49" h="45301">
                  <a:moveTo>
                    <a:pt x="4726" y="0"/>
                  </a:moveTo>
                  <a:lnTo>
                    <a:pt x="26549" y="45301"/>
                  </a:lnTo>
                  <a:lnTo>
                    <a:pt x="11449" y="39047"/>
                  </a:lnTo>
                  <a:cubicBezTo>
                    <a:pt x="4375" y="31974"/>
                    <a:pt x="0" y="22202"/>
                    <a:pt x="0" y="11408"/>
                  </a:cubicBezTo>
                  <a:lnTo>
                    <a:pt x="4726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23BB425-62CD-483D-9C6F-D42B3CE56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7902" y="3776203"/>
              <a:ext cx="78172" cy="78173"/>
            </a:xfrm>
            <a:custGeom>
              <a:avLst/>
              <a:gdLst>
                <a:gd name="connsiteX0" fmla="*/ 39086 w 78172"/>
                <a:gd name="connsiteY0" fmla="*/ 0 h 78173"/>
                <a:gd name="connsiteX1" fmla="*/ 78172 w 78172"/>
                <a:gd name="connsiteY1" fmla="*/ 39086 h 78173"/>
                <a:gd name="connsiteX2" fmla="*/ 39086 w 78172"/>
                <a:gd name="connsiteY2" fmla="*/ 78173 h 78173"/>
                <a:gd name="connsiteX3" fmla="*/ 0 w 78172"/>
                <a:gd name="connsiteY3" fmla="*/ 39086 h 78173"/>
                <a:gd name="connsiteX4" fmla="*/ 39086 w 78172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2" h="78173">
                  <a:moveTo>
                    <a:pt x="39086" y="0"/>
                  </a:moveTo>
                  <a:cubicBezTo>
                    <a:pt x="60673" y="0"/>
                    <a:pt x="78172" y="17499"/>
                    <a:pt x="78172" y="39086"/>
                  </a:cubicBezTo>
                  <a:cubicBezTo>
                    <a:pt x="78172" y="60673"/>
                    <a:pt x="60673" y="78173"/>
                    <a:pt x="39086" y="78173"/>
                  </a:cubicBezTo>
                  <a:cubicBezTo>
                    <a:pt x="17499" y="78173"/>
                    <a:pt x="0" y="60673"/>
                    <a:pt x="0" y="39086"/>
                  </a:cubicBezTo>
                  <a:cubicBezTo>
                    <a:pt x="0" y="17499"/>
                    <a:pt x="17499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26B0466-2A3B-4B5F-9799-27D693E12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012" y="3776203"/>
              <a:ext cx="78196" cy="78173"/>
            </a:xfrm>
            <a:custGeom>
              <a:avLst/>
              <a:gdLst>
                <a:gd name="connsiteX0" fmla="*/ 39098 w 78196"/>
                <a:gd name="connsiteY0" fmla="*/ 0 h 78173"/>
                <a:gd name="connsiteX1" fmla="*/ 78196 w 78196"/>
                <a:gd name="connsiteY1" fmla="*/ 39086 h 78173"/>
                <a:gd name="connsiteX2" fmla="*/ 39098 w 78196"/>
                <a:gd name="connsiteY2" fmla="*/ 78173 h 78173"/>
                <a:gd name="connsiteX3" fmla="*/ 0 w 78196"/>
                <a:gd name="connsiteY3" fmla="*/ 39086 h 78173"/>
                <a:gd name="connsiteX4" fmla="*/ 39098 w 78196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6" h="78173">
                  <a:moveTo>
                    <a:pt x="39098" y="0"/>
                  </a:moveTo>
                  <a:cubicBezTo>
                    <a:pt x="60692" y="0"/>
                    <a:pt x="78196" y="17499"/>
                    <a:pt x="78196" y="39086"/>
                  </a:cubicBezTo>
                  <a:cubicBezTo>
                    <a:pt x="78196" y="60673"/>
                    <a:pt x="60692" y="78173"/>
                    <a:pt x="39098" y="78173"/>
                  </a:cubicBezTo>
                  <a:cubicBezTo>
                    <a:pt x="17505" y="78173"/>
                    <a:pt x="0" y="60673"/>
                    <a:pt x="0" y="39086"/>
                  </a:cubicBezTo>
                  <a:cubicBezTo>
                    <a:pt x="0" y="17499"/>
                    <a:pt x="17505" y="0"/>
                    <a:pt x="3909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F5CFF88-85CF-4DF7-ACF5-B907ED519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54" y="3776203"/>
              <a:ext cx="78164" cy="78173"/>
            </a:xfrm>
            <a:custGeom>
              <a:avLst/>
              <a:gdLst>
                <a:gd name="connsiteX0" fmla="*/ 39081 w 78164"/>
                <a:gd name="connsiteY0" fmla="*/ 0 h 78173"/>
                <a:gd name="connsiteX1" fmla="*/ 78164 w 78164"/>
                <a:gd name="connsiteY1" fmla="*/ 39086 h 78173"/>
                <a:gd name="connsiteX2" fmla="*/ 39081 w 78164"/>
                <a:gd name="connsiteY2" fmla="*/ 78173 h 78173"/>
                <a:gd name="connsiteX3" fmla="*/ 0 w 78164"/>
                <a:gd name="connsiteY3" fmla="*/ 39086 h 78173"/>
                <a:gd name="connsiteX4" fmla="*/ 39081 w 7816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4" h="78173">
                  <a:moveTo>
                    <a:pt x="39081" y="0"/>
                  </a:moveTo>
                  <a:cubicBezTo>
                    <a:pt x="60665" y="0"/>
                    <a:pt x="78164" y="17499"/>
                    <a:pt x="78164" y="39086"/>
                  </a:cubicBezTo>
                  <a:cubicBezTo>
                    <a:pt x="78164" y="60673"/>
                    <a:pt x="60665" y="78173"/>
                    <a:pt x="39081" y="78173"/>
                  </a:cubicBezTo>
                  <a:cubicBezTo>
                    <a:pt x="17488" y="78173"/>
                    <a:pt x="0" y="60673"/>
                    <a:pt x="0" y="39086"/>
                  </a:cubicBezTo>
                  <a:cubicBezTo>
                    <a:pt x="0" y="17499"/>
                    <a:pt x="17488" y="0"/>
                    <a:pt x="3908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9BFCB6E-1077-444C-9C69-60A828BE6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400" y="3776203"/>
              <a:ext cx="78169" cy="78173"/>
            </a:xfrm>
            <a:custGeom>
              <a:avLst/>
              <a:gdLst>
                <a:gd name="connsiteX0" fmla="*/ 39080 w 78169"/>
                <a:gd name="connsiteY0" fmla="*/ 0 h 78173"/>
                <a:gd name="connsiteX1" fmla="*/ 78169 w 78169"/>
                <a:gd name="connsiteY1" fmla="*/ 39086 h 78173"/>
                <a:gd name="connsiteX2" fmla="*/ 39080 w 78169"/>
                <a:gd name="connsiteY2" fmla="*/ 78173 h 78173"/>
                <a:gd name="connsiteX3" fmla="*/ 0 w 78169"/>
                <a:gd name="connsiteY3" fmla="*/ 39086 h 78173"/>
                <a:gd name="connsiteX4" fmla="*/ 39080 w 78169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9" h="78173">
                  <a:moveTo>
                    <a:pt x="39080" y="0"/>
                  </a:moveTo>
                  <a:cubicBezTo>
                    <a:pt x="60667" y="0"/>
                    <a:pt x="78169" y="17499"/>
                    <a:pt x="78169" y="39086"/>
                  </a:cubicBezTo>
                  <a:cubicBezTo>
                    <a:pt x="78169" y="60673"/>
                    <a:pt x="60667" y="78173"/>
                    <a:pt x="39080" y="78173"/>
                  </a:cubicBezTo>
                  <a:cubicBezTo>
                    <a:pt x="17498" y="78173"/>
                    <a:pt x="0" y="60673"/>
                    <a:pt x="0" y="39086"/>
                  </a:cubicBezTo>
                  <a:cubicBezTo>
                    <a:pt x="0" y="17499"/>
                    <a:pt x="17498" y="0"/>
                    <a:pt x="3908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07ECF82-81F9-4504-A7F3-ACBA033D1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2" y="3776203"/>
              <a:ext cx="78175" cy="78173"/>
            </a:xfrm>
            <a:custGeom>
              <a:avLst/>
              <a:gdLst>
                <a:gd name="connsiteX0" fmla="*/ 39087 w 78175"/>
                <a:gd name="connsiteY0" fmla="*/ 0 h 78173"/>
                <a:gd name="connsiteX1" fmla="*/ 78175 w 78175"/>
                <a:gd name="connsiteY1" fmla="*/ 39086 h 78173"/>
                <a:gd name="connsiteX2" fmla="*/ 39087 w 78175"/>
                <a:gd name="connsiteY2" fmla="*/ 78173 h 78173"/>
                <a:gd name="connsiteX3" fmla="*/ 0 w 78175"/>
                <a:gd name="connsiteY3" fmla="*/ 39086 h 78173"/>
                <a:gd name="connsiteX4" fmla="*/ 39087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7" y="0"/>
                  </a:moveTo>
                  <a:cubicBezTo>
                    <a:pt x="60675" y="0"/>
                    <a:pt x="78175" y="17499"/>
                    <a:pt x="78175" y="39086"/>
                  </a:cubicBezTo>
                  <a:cubicBezTo>
                    <a:pt x="78175" y="60673"/>
                    <a:pt x="60675" y="78173"/>
                    <a:pt x="39087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5C97B7D-0879-4C0C-A8BC-EF0B4A398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8" y="3776203"/>
              <a:ext cx="78175" cy="78173"/>
            </a:xfrm>
            <a:custGeom>
              <a:avLst/>
              <a:gdLst>
                <a:gd name="connsiteX0" fmla="*/ 39087 w 78175"/>
                <a:gd name="connsiteY0" fmla="*/ 0 h 78173"/>
                <a:gd name="connsiteX1" fmla="*/ 78175 w 78175"/>
                <a:gd name="connsiteY1" fmla="*/ 39086 h 78173"/>
                <a:gd name="connsiteX2" fmla="*/ 39087 w 78175"/>
                <a:gd name="connsiteY2" fmla="*/ 78173 h 78173"/>
                <a:gd name="connsiteX3" fmla="*/ 0 w 78175"/>
                <a:gd name="connsiteY3" fmla="*/ 39086 h 78173"/>
                <a:gd name="connsiteX4" fmla="*/ 39087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7" y="0"/>
                  </a:moveTo>
                  <a:cubicBezTo>
                    <a:pt x="60675" y="0"/>
                    <a:pt x="78175" y="17499"/>
                    <a:pt x="78175" y="39086"/>
                  </a:cubicBezTo>
                  <a:cubicBezTo>
                    <a:pt x="78175" y="60673"/>
                    <a:pt x="60675" y="78173"/>
                    <a:pt x="39087" y="78173"/>
                  </a:cubicBezTo>
                  <a:cubicBezTo>
                    <a:pt x="17500" y="78173"/>
                    <a:pt x="0" y="60673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3BB4531-D5EB-4A9B-8A72-E8C645ABE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698" y="3806367"/>
              <a:ext cx="23736" cy="41651"/>
            </a:xfrm>
            <a:custGeom>
              <a:avLst/>
              <a:gdLst>
                <a:gd name="connsiteX0" fmla="*/ 20041 w 23736"/>
                <a:gd name="connsiteY0" fmla="*/ 0 h 41651"/>
                <a:gd name="connsiteX1" fmla="*/ 23736 w 23736"/>
                <a:gd name="connsiteY1" fmla="*/ 8922 h 41651"/>
                <a:gd name="connsiteX2" fmla="*/ 12288 w 23736"/>
                <a:gd name="connsiteY2" fmla="*/ 36561 h 41651"/>
                <a:gd name="connsiteX3" fmla="*/ 0 w 23736"/>
                <a:gd name="connsiteY3" fmla="*/ 41651 h 41651"/>
                <a:gd name="connsiteX4" fmla="*/ 74 w 23736"/>
                <a:gd name="connsiteY4" fmla="*/ 41448 h 41651"/>
                <a:gd name="connsiteX5" fmla="*/ 20041 w 23736"/>
                <a:gd name="connsiteY5" fmla="*/ 0 h 4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36" h="41651">
                  <a:moveTo>
                    <a:pt x="20041" y="0"/>
                  </a:moveTo>
                  <a:lnTo>
                    <a:pt x="23736" y="8922"/>
                  </a:lnTo>
                  <a:cubicBezTo>
                    <a:pt x="23736" y="19716"/>
                    <a:pt x="19361" y="29487"/>
                    <a:pt x="12288" y="36561"/>
                  </a:cubicBezTo>
                  <a:lnTo>
                    <a:pt x="0" y="41651"/>
                  </a:lnTo>
                  <a:lnTo>
                    <a:pt x="74" y="41448"/>
                  </a:lnTo>
                  <a:lnTo>
                    <a:pt x="20041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F5C6426F-A2D2-4E42-8779-A0C55870C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0171" y="3863742"/>
              <a:ext cx="78175" cy="78173"/>
            </a:xfrm>
            <a:custGeom>
              <a:avLst/>
              <a:gdLst>
                <a:gd name="connsiteX0" fmla="*/ 39086 w 78175"/>
                <a:gd name="connsiteY0" fmla="*/ 0 h 78173"/>
                <a:gd name="connsiteX1" fmla="*/ 78175 w 78175"/>
                <a:gd name="connsiteY1" fmla="*/ 39087 h 78173"/>
                <a:gd name="connsiteX2" fmla="*/ 39086 w 78175"/>
                <a:gd name="connsiteY2" fmla="*/ 78173 h 78173"/>
                <a:gd name="connsiteX3" fmla="*/ 0 w 78175"/>
                <a:gd name="connsiteY3" fmla="*/ 39087 h 78173"/>
                <a:gd name="connsiteX4" fmla="*/ 39086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6" y="0"/>
                  </a:moveTo>
                  <a:cubicBezTo>
                    <a:pt x="60676" y="0"/>
                    <a:pt x="78175" y="17499"/>
                    <a:pt x="78175" y="39087"/>
                  </a:cubicBezTo>
                  <a:cubicBezTo>
                    <a:pt x="78175" y="60673"/>
                    <a:pt x="60676" y="78173"/>
                    <a:pt x="39086" y="78173"/>
                  </a:cubicBezTo>
                  <a:cubicBezTo>
                    <a:pt x="17500" y="78173"/>
                    <a:pt x="0" y="60673"/>
                    <a:pt x="0" y="39087"/>
                  </a:cubicBezTo>
                  <a:cubicBezTo>
                    <a:pt x="0" y="17499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DC0CC89-7435-4088-A34D-E87CB09C6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465" y="3863742"/>
              <a:ext cx="78171" cy="78173"/>
            </a:xfrm>
            <a:custGeom>
              <a:avLst/>
              <a:gdLst>
                <a:gd name="connsiteX0" fmla="*/ 39081 w 78171"/>
                <a:gd name="connsiteY0" fmla="*/ 0 h 78173"/>
                <a:gd name="connsiteX1" fmla="*/ 78171 w 78171"/>
                <a:gd name="connsiteY1" fmla="*/ 39087 h 78173"/>
                <a:gd name="connsiteX2" fmla="*/ 39081 w 78171"/>
                <a:gd name="connsiteY2" fmla="*/ 78173 h 78173"/>
                <a:gd name="connsiteX3" fmla="*/ 0 w 78171"/>
                <a:gd name="connsiteY3" fmla="*/ 39087 h 78173"/>
                <a:gd name="connsiteX4" fmla="*/ 39081 w 78171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3">
                  <a:moveTo>
                    <a:pt x="39081" y="0"/>
                  </a:moveTo>
                  <a:cubicBezTo>
                    <a:pt x="60666" y="0"/>
                    <a:pt x="78171" y="17499"/>
                    <a:pt x="78171" y="39087"/>
                  </a:cubicBezTo>
                  <a:cubicBezTo>
                    <a:pt x="78171" y="60673"/>
                    <a:pt x="60666" y="78173"/>
                    <a:pt x="39081" y="78173"/>
                  </a:cubicBezTo>
                  <a:cubicBezTo>
                    <a:pt x="17497" y="78173"/>
                    <a:pt x="0" y="60673"/>
                    <a:pt x="0" y="39087"/>
                  </a:cubicBezTo>
                  <a:cubicBezTo>
                    <a:pt x="0" y="17499"/>
                    <a:pt x="17497" y="0"/>
                    <a:pt x="3908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4BB8E51-635D-4B6B-BDB0-F848935B8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278" y="3863742"/>
              <a:ext cx="78171" cy="78173"/>
            </a:xfrm>
            <a:custGeom>
              <a:avLst/>
              <a:gdLst>
                <a:gd name="connsiteX0" fmla="*/ 39087 w 78171"/>
                <a:gd name="connsiteY0" fmla="*/ 0 h 78173"/>
                <a:gd name="connsiteX1" fmla="*/ 78171 w 78171"/>
                <a:gd name="connsiteY1" fmla="*/ 39087 h 78173"/>
                <a:gd name="connsiteX2" fmla="*/ 39087 w 78171"/>
                <a:gd name="connsiteY2" fmla="*/ 78173 h 78173"/>
                <a:gd name="connsiteX3" fmla="*/ 0 w 78171"/>
                <a:gd name="connsiteY3" fmla="*/ 39087 h 78173"/>
                <a:gd name="connsiteX4" fmla="*/ 39087 w 78171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3">
                  <a:moveTo>
                    <a:pt x="39087" y="0"/>
                  </a:moveTo>
                  <a:cubicBezTo>
                    <a:pt x="60677" y="0"/>
                    <a:pt x="78171" y="17499"/>
                    <a:pt x="78171" y="39087"/>
                  </a:cubicBezTo>
                  <a:cubicBezTo>
                    <a:pt x="78171" y="60673"/>
                    <a:pt x="60677" y="78173"/>
                    <a:pt x="39087" y="78173"/>
                  </a:cubicBezTo>
                  <a:cubicBezTo>
                    <a:pt x="17503" y="78173"/>
                    <a:pt x="0" y="60673"/>
                    <a:pt x="0" y="39087"/>
                  </a:cubicBezTo>
                  <a:cubicBezTo>
                    <a:pt x="0" y="17499"/>
                    <a:pt x="17503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544630C-C634-4373-9F8F-3403ACC42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191" y="3863742"/>
              <a:ext cx="78167" cy="78173"/>
            </a:xfrm>
            <a:custGeom>
              <a:avLst/>
              <a:gdLst>
                <a:gd name="connsiteX0" fmla="*/ 39082 w 78167"/>
                <a:gd name="connsiteY0" fmla="*/ 0 h 78173"/>
                <a:gd name="connsiteX1" fmla="*/ 78167 w 78167"/>
                <a:gd name="connsiteY1" fmla="*/ 39087 h 78173"/>
                <a:gd name="connsiteX2" fmla="*/ 39082 w 78167"/>
                <a:gd name="connsiteY2" fmla="*/ 78173 h 78173"/>
                <a:gd name="connsiteX3" fmla="*/ 0 w 78167"/>
                <a:gd name="connsiteY3" fmla="*/ 39087 h 78173"/>
                <a:gd name="connsiteX4" fmla="*/ 39082 w 78167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3">
                  <a:moveTo>
                    <a:pt x="39082" y="0"/>
                  </a:moveTo>
                  <a:cubicBezTo>
                    <a:pt x="60667" y="0"/>
                    <a:pt x="78167" y="17499"/>
                    <a:pt x="78167" y="39087"/>
                  </a:cubicBezTo>
                  <a:cubicBezTo>
                    <a:pt x="78167" y="60673"/>
                    <a:pt x="60667" y="78173"/>
                    <a:pt x="39082" y="78173"/>
                  </a:cubicBezTo>
                  <a:cubicBezTo>
                    <a:pt x="17495" y="78173"/>
                    <a:pt x="0" y="60673"/>
                    <a:pt x="0" y="39087"/>
                  </a:cubicBezTo>
                  <a:cubicBezTo>
                    <a:pt x="0" y="17499"/>
                    <a:pt x="17495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4AB25C6-692B-496F-A80C-518A520A2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105" y="3863742"/>
              <a:ext cx="78163" cy="78173"/>
            </a:xfrm>
            <a:custGeom>
              <a:avLst/>
              <a:gdLst>
                <a:gd name="connsiteX0" fmla="*/ 39097 w 78163"/>
                <a:gd name="connsiteY0" fmla="*/ 0 h 78173"/>
                <a:gd name="connsiteX1" fmla="*/ 78163 w 78163"/>
                <a:gd name="connsiteY1" fmla="*/ 39087 h 78173"/>
                <a:gd name="connsiteX2" fmla="*/ 39097 w 78163"/>
                <a:gd name="connsiteY2" fmla="*/ 78173 h 78173"/>
                <a:gd name="connsiteX3" fmla="*/ 0 w 78163"/>
                <a:gd name="connsiteY3" fmla="*/ 39087 h 78173"/>
                <a:gd name="connsiteX4" fmla="*/ 39097 w 78163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3" h="78173">
                  <a:moveTo>
                    <a:pt x="39097" y="0"/>
                  </a:moveTo>
                  <a:cubicBezTo>
                    <a:pt x="60663" y="0"/>
                    <a:pt x="78163" y="17499"/>
                    <a:pt x="78163" y="39087"/>
                  </a:cubicBezTo>
                  <a:cubicBezTo>
                    <a:pt x="78163" y="60673"/>
                    <a:pt x="60663" y="78173"/>
                    <a:pt x="39097" y="78173"/>
                  </a:cubicBezTo>
                  <a:cubicBezTo>
                    <a:pt x="17504" y="78173"/>
                    <a:pt x="0" y="60673"/>
                    <a:pt x="0" y="39087"/>
                  </a:cubicBezTo>
                  <a:cubicBezTo>
                    <a:pt x="0" y="17499"/>
                    <a:pt x="17504" y="0"/>
                    <a:pt x="3909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CA15921-5988-4E75-A88E-47EDC1FB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1009" y="3863742"/>
              <a:ext cx="78174" cy="78173"/>
            </a:xfrm>
            <a:custGeom>
              <a:avLst/>
              <a:gdLst>
                <a:gd name="connsiteX0" fmla="*/ 39088 w 78174"/>
                <a:gd name="connsiteY0" fmla="*/ 0 h 78173"/>
                <a:gd name="connsiteX1" fmla="*/ 78174 w 78174"/>
                <a:gd name="connsiteY1" fmla="*/ 39087 h 78173"/>
                <a:gd name="connsiteX2" fmla="*/ 39088 w 78174"/>
                <a:gd name="connsiteY2" fmla="*/ 78173 h 78173"/>
                <a:gd name="connsiteX3" fmla="*/ 0 w 78174"/>
                <a:gd name="connsiteY3" fmla="*/ 39087 h 78173"/>
                <a:gd name="connsiteX4" fmla="*/ 39088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8" y="0"/>
                  </a:moveTo>
                  <a:cubicBezTo>
                    <a:pt x="60675" y="0"/>
                    <a:pt x="78174" y="17499"/>
                    <a:pt x="78174" y="39087"/>
                  </a:cubicBezTo>
                  <a:cubicBezTo>
                    <a:pt x="78174" y="60673"/>
                    <a:pt x="60675" y="78173"/>
                    <a:pt x="39088" y="78173"/>
                  </a:cubicBezTo>
                  <a:cubicBezTo>
                    <a:pt x="17500" y="78173"/>
                    <a:pt x="0" y="60673"/>
                    <a:pt x="0" y="39087"/>
                  </a:cubicBezTo>
                  <a:cubicBezTo>
                    <a:pt x="0" y="17499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5F9790F-237E-4846-A25B-2D9C0F188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2" y="3863742"/>
              <a:ext cx="78175" cy="78173"/>
            </a:xfrm>
            <a:custGeom>
              <a:avLst/>
              <a:gdLst>
                <a:gd name="connsiteX0" fmla="*/ 39087 w 78175"/>
                <a:gd name="connsiteY0" fmla="*/ 0 h 78173"/>
                <a:gd name="connsiteX1" fmla="*/ 78175 w 78175"/>
                <a:gd name="connsiteY1" fmla="*/ 39087 h 78173"/>
                <a:gd name="connsiteX2" fmla="*/ 39087 w 78175"/>
                <a:gd name="connsiteY2" fmla="*/ 78173 h 78173"/>
                <a:gd name="connsiteX3" fmla="*/ 0 w 78175"/>
                <a:gd name="connsiteY3" fmla="*/ 39087 h 78173"/>
                <a:gd name="connsiteX4" fmla="*/ 39087 w 78175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3">
                  <a:moveTo>
                    <a:pt x="39087" y="0"/>
                  </a:moveTo>
                  <a:cubicBezTo>
                    <a:pt x="60675" y="0"/>
                    <a:pt x="78175" y="17499"/>
                    <a:pt x="78175" y="39087"/>
                  </a:cubicBezTo>
                  <a:cubicBezTo>
                    <a:pt x="78175" y="60673"/>
                    <a:pt x="60675" y="78173"/>
                    <a:pt x="39087" y="78173"/>
                  </a:cubicBezTo>
                  <a:cubicBezTo>
                    <a:pt x="17500" y="78173"/>
                    <a:pt x="0" y="60673"/>
                    <a:pt x="0" y="39087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155341A-4CD6-4156-830C-CAEBEC008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3205" y="3948918"/>
              <a:ext cx="78164" cy="78161"/>
            </a:xfrm>
            <a:custGeom>
              <a:avLst/>
              <a:gdLst>
                <a:gd name="connsiteX0" fmla="*/ 39082 w 78164"/>
                <a:gd name="connsiteY0" fmla="*/ 0 h 78161"/>
                <a:gd name="connsiteX1" fmla="*/ 78164 w 78164"/>
                <a:gd name="connsiteY1" fmla="*/ 39086 h 78161"/>
                <a:gd name="connsiteX2" fmla="*/ 39082 w 78164"/>
                <a:gd name="connsiteY2" fmla="*/ 78161 h 78161"/>
                <a:gd name="connsiteX3" fmla="*/ 0 w 78164"/>
                <a:gd name="connsiteY3" fmla="*/ 39086 h 78161"/>
                <a:gd name="connsiteX4" fmla="*/ 39082 w 78164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4" h="78161">
                  <a:moveTo>
                    <a:pt x="39082" y="0"/>
                  </a:moveTo>
                  <a:cubicBezTo>
                    <a:pt x="60666" y="0"/>
                    <a:pt x="78164" y="17499"/>
                    <a:pt x="78164" y="39086"/>
                  </a:cubicBezTo>
                  <a:cubicBezTo>
                    <a:pt x="78164" y="60673"/>
                    <a:pt x="60666" y="78161"/>
                    <a:pt x="39082" y="78161"/>
                  </a:cubicBezTo>
                  <a:cubicBezTo>
                    <a:pt x="17497" y="78161"/>
                    <a:pt x="0" y="60673"/>
                    <a:pt x="0" y="39086"/>
                  </a:cubicBezTo>
                  <a:cubicBezTo>
                    <a:pt x="0" y="17499"/>
                    <a:pt x="17497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B821ED4-0570-49B6-A3F2-B9979B425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391" y="3948918"/>
              <a:ext cx="78161" cy="78161"/>
            </a:xfrm>
            <a:custGeom>
              <a:avLst/>
              <a:gdLst>
                <a:gd name="connsiteX0" fmla="*/ 39087 w 78161"/>
                <a:gd name="connsiteY0" fmla="*/ 0 h 78161"/>
                <a:gd name="connsiteX1" fmla="*/ 78161 w 78161"/>
                <a:gd name="connsiteY1" fmla="*/ 39086 h 78161"/>
                <a:gd name="connsiteX2" fmla="*/ 39087 w 78161"/>
                <a:gd name="connsiteY2" fmla="*/ 78161 h 78161"/>
                <a:gd name="connsiteX3" fmla="*/ 0 w 78161"/>
                <a:gd name="connsiteY3" fmla="*/ 39086 h 78161"/>
                <a:gd name="connsiteX4" fmla="*/ 39087 w 78161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1" h="78161">
                  <a:moveTo>
                    <a:pt x="39087" y="0"/>
                  </a:moveTo>
                  <a:cubicBezTo>
                    <a:pt x="60670" y="0"/>
                    <a:pt x="78161" y="17499"/>
                    <a:pt x="78161" y="39086"/>
                  </a:cubicBezTo>
                  <a:cubicBezTo>
                    <a:pt x="78161" y="60673"/>
                    <a:pt x="60670" y="78161"/>
                    <a:pt x="39087" y="78161"/>
                  </a:cubicBezTo>
                  <a:cubicBezTo>
                    <a:pt x="17497" y="78161"/>
                    <a:pt x="0" y="60673"/>
                    <a:pt x="0" y="39086"/>
                  </a:cubicBezTo>
                  <a:cubicBezTo>
                    <a:pt x="0" y="17499"/>
                    <a:pt x="17497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6017297-95FE-4889-A685-E3B2CD2EF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291" y="3948918"/>
              <a:ext cx="78181" cy="78161"/>
            </a:xfrm>
            <a:custGeom>
              <a:avLst/>
              <a:gdLst>
                <a:gd name="connsiteX0" fmla="*/ 39094 w 78181"/>
                <a:gd name="connsiteY0" fmla="*/ 0 h 78161"/>
                <a:gd name="connsiteX1" fmla="*/ 78181 w 78181"/>
                <a:gd name="connsiteY1" fmla="*/ 39086 h 78161"/>
                <a:gd name="connsiteX2" fmla="*/ 39094 w 78181"/>
                <a:gd name="connsiteY2" fmla="*/ 78161 h 78161"/>
                <a:gd name="connsiteX3" fmla="*/ 0 w 78181"/>
                <a:gd name="connsiteY3" fmla="*/ 39086 h 78161"/>
                <a:gd name="connsiteX4" fmla="*/ 39094 w 78181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1" h="78161">
                  <a:moveTo>
                    <a:pt x="39094" y="0"/>
                  </a:moveTo>
                  <a:cubicBezTo>
                    <a:pt x="60680" y="0"/>
                    <a:pt x="78181" y="17499"/>
                    <a:pt x="78181" y="39086"/>
                  </a:cubicBezTo>
                  <a:cubicBezTo>
                    <a:pt x="78181" y="60673"/>
                    <a:pt x="60680" y="78161"/>
                    <a:pt x="39094" y="78161"/>
                  </a:cubicBezTo>
                  <a:cubicBezTo>
                    <a:pt x="17501" y="78161"/>
                    <a:pt x="0" y="60673"/>
                    <a:pt x="0" y="39086"/>
                  </a:cubicBezTo>
                  <a:cubicBezTo>
                    <a:pt x="0" y="17499"/>
                    <a:pt x="17501" y="0"/>
                    <a:pt x="3909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894E243-2C17-411E-A2F0-BD7BEF305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3948918"/>
              <a:ext cx="78174" cy="78161"/>
            </a:xfrm>
            <a:custGeom>
              <a:avLst/>
              <a:gdLst>
                <a:gd name="connsiteX0" fmla="*/ 39087 w 78174"/>
                <a:gd name="connsiteY0" fmla="*/ 0 h 78161"/>
                <a:gd name="connsiteX1" fmla="*/ 78174 w 78174"/>
                <a:gd name="connsiteY1" fmla="*/ 39086 h 78161"/>
                <a:gd name="connsiteX2" fmla="*/ 39087 w 78174"/>
                <a:gd name="connsiteY2" fmla="*/ 78161 h 78161"/>
                <a:gd name="connsiteX3" fmla="*/ 0 w 78174"/>
                <a:gd name="connsiteY3" fmla="*/ 39086 h 78161"/>
                <a:gd name="connsiteX4" fmla="*/ 39087 w 78174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61">
                  <a:moveTo>
                    <a:pt x="39087" y="0"/>
                  </a:moveTo>
                  <a:cubicBezTo>
                    <a:pt x="60674" y="0"/>
                    <a:pt x="78174" y="17499"/>
                    <a:pt x="78174" y="39086"/>
                  </a:cubicBezTo>
                  <a:cubicBezTo>
                    <a:pt x="78174" y="60673"/>
                    <a:pt x="60674" y="78161"/>
                    <a:pt x="39087" y="78161"/>
                  </a:cubicBezTo>
                  <a:cubicBezTo>
                    <a:pt x="17500" y="78161"/>
                    <a:pt x="0" y="60673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8611024-D136-4257-A529-D05963D62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83" y="3948918"/>
              <a:ext cx="78174" cy="78161"/>
            </a:xfrm>
            <a:custGeom>
              <a:avLst/>
              <a:gdLst>
                <a:gd name="connsiteX0" fmla="*/ 39088 w 78174"/>
                <a:gd name="connsiteY0" fmla="*/ 0 h 78161"/>
                <a:gd name="connsiteX1" fmla="*/ 78174 w 78174"/>
                <a:gd name="connsiteY1" fmla="*/ 39086 h 78161"/>
                <a:gd name="connsiteX2" fmla="*/ 39088 w 78174"/>
                <a:gd name="connsiteY2" fmla="*/ 78161 h 78161"/>
                <a:gd name="connsiteX3" fmla="*/ 0 w 78174"/>
                <a:gd name="connsiteY3" fmla="*/ 39086 h 78161"/>
                <a:gd name="connsiteX4" fmla="*/ 39088 w 78174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61">
                  <a:moveTo>
                    <a:pt x="39088" y="0"/>
                  </a:moveTo>
                  <a:cubicBezTo>
                    <a:pt x="60675" y="0"/>
                    <a:pt x="78174" y="17499"/>
                    <a:pt x="78174" y="39086"/>
                  </a:cubicBezTo>
                  <a:cubicBezTo>
                    <a:pt x="78174" y="60673"/>
                    <a:pt x="60675" y="78161"/>
                    <a:pt x="39088" y="78161"/>
                  </a:cubicBezTo>
                  <a:cubicBezTo>
                    <a:pt x="17500" y="78161"/>
                    <a:pt x="0" y="60673"/>
                    <a:pt x="0" y="39086"/>
                  </a:cubicBezTo>
                  <a:cubicBezTo>
                    <a:pt x="0" y="17499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40CC1E2-FD38-41BF-BD7B-26EB4798A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765" y="3948918"/>
              <a:ext cx="78174" cy="78161"/>
            </a:xfrm>
            <a:custGeom>
              <a:avLst/>
              <a:gdLst>
                <a:gd name="connsiteX0" fmla="*/ 39087 w 78174"/>
                <a:gd name="connsiteY0" fmla="*/ 0 h 78161"/>
                <a:gd name="connsiteX1" fmla="*/ 78174 w 78174"/>
                <a:gd name="connsiteY1" fmla="*/ 39086 h 78161"/>
                <a:gd name="connsiteX2" fmla="*/ 39087 w 78174"/>
                <a:gd name="connsiteY2" fmla="*/ 78161 h 78161"/>
                <a:gd name="connsiteX3" fmla="*/ 0 w 78174"/>
                <a:gd name="connsiteY3" fmla="*/ 39086 h 78161"/>
                <a:gd name="connsiteX4" fmla="*/ 39087 w 78174"/>
                <a:gd name="connsiteY4" fmla="*/ 0 h 7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61">
                  <a:moveTo>
                    <a:pt x="39087" y="0"/>
                  </a:moveTo>
                  <a:cubicBezTo>
                    <a:pt x="60674" y="0"/>
                    <a:pt x="78174" y="17499"/>
                    <a:pt x="78174" y="39086"/>
                  </a:cubicBezTo>
                  <a:cubicBezTo>
                    <a:pt x="78174" y="60673"/>
                    <a:pt x="60674" y="78161"/>
                    <a:pt x="39087" y="78161"/>
                  </a:cubicBezTo>
                  <a:cubicBezTo>
                    <a:pt x="17500" y="78161"/>
                    <a:pt x="0" y="60673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A3655A1-C0BD-48F6-BBE7-C2C7F4A4F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096" y="3948918"/>
              <a:ext cx="78170" cy="78162"/>
            </a:xfrm>
            <a:custGeom>
              <a:avLst/>
              <a:gdLst>
                <a:gd name="connsiteX0" fmla="*/ 39067 w 78170"/>
                <a:gd name="connsiteY0" fmla="*/ 0 h 78162"/>
                <a:gd name="connsiteX1" fmla="*/ 78170 w 78170"/>
                <a:gd name="connsiteY1" fmla="*/ 39087 h 78162"/>
                <a:gd name="connsiteX2" fmla="*/ 39067 w 78170"/>
                <a:gd name="connsiteY2" fmla="*/ 78162 h 78162"/>
                <a:gd name="connsiteX3" fmla="*/ 0 w 78170"/>
                <a:gd name="connsiteY3" fmla="*/ 39087 h 78162"/>
                <a:gd name="connsiteX4" fmla="*/ 39067 w 78170"/>
                <a:gd name="connsiteY4" fmla="*/ 0 h 7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0" h="78162">
                  <a:moveTo>
                    <a:pt x="39067" y="0"/>
                  </a:moveTo>
                  <a:cubicBezTo>
                    <a:pt x="60660" y="0"/>
                    <a:pt x="78170" y="17500"/>
                    <a:pt x="78170" y="39087"/>
                  </a:cubicBezTo>
                  <a:cubicBezTo>
                    <a:pt x="78170" y="60674"/>
                    <a:pt x="60660" y="78162"/>
                    <a:pt x="39067" y="78162"/>
                  </a:cubicBezTo>
                  <a:cubicBezTo>
                    <a:pt x="17501" y="78162"/>
                    <a:pt x="0" y="60674"/>
                    <a:pt x="0" y="39087"/>
                  </a:cubicBezTo>
                  <a:cubicBezTo>
                    <a:pt x="0" y="17500"/>
                    <a:pt x="17501" y="0"/>
                    <a:pt x="3906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70E2C-E676-4E92-BF3E-4E78C70FA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039" y="3959196"/>
              <a:ext cx="39113" cy="67883"/>
            </a:xfrm>
            <a:custGeom>
              <a:avLst/>
              <a:gdLst>
                <a:gd name="connsiteX0" fmla="*/ 14271 w 39113"/>
                <a:gd name="connsiteY0" fmla="*/ 0 h 67883"/>
                <a:gd name="connsiteX1" fmla="*/ 39113 w 39113"/>
                <a:gd name="connsiteY1" fmla="*/ 67872 h 67883"/>
                <a:gd name="connsiteX2" fmla="*/ 39088 w 39113"/>
                <a:gd name="connsiteY2" fmla="*/ 67883 h 67883"/>
                <a:gd name="connsiteX3" fmla="*/ 0 w 39113"/>
                <a:gd name="connsiteY3" fmla="*/ 28808 h 67883"/>
                <a:gd name="connsiteX4" fmla="*/ 11449 w 39113"/>
                <a:gd name="connsiteY4" fmla="*/ 1170 h 67883"/>
                <a:gd name="connsiteX5" fmla="*/ 14271 w 39113"/>
                <a:gd name="connsiteY5" fmla="*/ 0 h 6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13" h="67883">
                  <a:moveTo>
                    <a:pt x="14271" y="0"/>
                  </a:moveTo>
                  <a:lnTo>
                    <a:pt x="39113" y="67872"/>
                  </a:lnTo>
                  <a:lnTo>
                    <a:pt x="39088" y="67883"/>
                  </a:lnTo>
                  <a:cubicBezTo>
                    <a:pt x="17500" y="67883"/>
                    <a:pt x="0" y="50395"/>
                    <a:pt x="0" y="28808"/>
                  </a:cubicBezTo>
                  <a:cubicBezTo>
                    <a:pt x="0" y="18014"/>
                    <a:pt x="4375" y="8243"/>
                    <a:pt x="11449" y="1170"/>
                  </a:cubicBezTo>
                  <a:lnTo>
                    <a:pt x="14271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FEB6C4F-B929-4FD0-BF0F-688D1A85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1734" y="4038814"/>
              <a:ext cx="78160" cy="78175"/>
            </a:xfrm>
            <a:custGeom>
              <a:avLst/>
              <a:gdLst>
                <a:gd name="connsiteX0" fmla="*/ 39076 w 78160"/>
                <a:gd name="connsiteY0" fmla="*/ 0 h 78175"/>
                <a:gd name="connsiteX1" fmla="*/ 78160 w 78160"/>
                <a:gd name="connsiteY1" fmla="*/ 39087 h 78175"/>
                <a:gd name="connsiteX2" fmla="*/ 39076 w 78160"/>
                <a:gd name="connsiteY2" fmla="*/ 78175 h 78175"/>
                <a:gd name="connsiteX3" fmla="*/ 0 w 78160"/>
                <a:gd name="connsiteY3" fmla="*/ 39087 h 78175"/>
                <a:gd name="connsiteX4" fmla="*/ 39076 w 78160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0" h="78175">
                  <a:moveTo>
                    <a:pt x="39076" y="0"/>
                  </a:moveTo>
                  <a:cubicBezTo>
                    <a:pt x="60662" y="0"/>
                    <a:pt x="78160" y="17500"/>
                    <a:pt x="78160" y="39087"/>
                  </a:cubicBezTo>
                  <a:cubicBezTo>
                    <a:pt x="78160" y="60674"/>
                    <a:pt x="60662" y="78175"/>
                    <a:pt x="39076" y="78175"/>
                  </a:cubicBezTo>
                  <a:cubicBezTo>
                    <a:pt x="17481" y="78175"/>
                    <a:pt x="0" y="60674"/>
                    <a:pt x="0" y="39087"/>
                  </a:cubicBezTo>
                  <a:cubicBezTo>
                    <a:pt x="0" y="17500"/>
                    <a:pt x="17481" y="0"/>
                    <a:pt x="3907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B0CBD71-7F3C-4D9C-9D29-9EEA08942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294" y="4038814"/>
              <a:ext cx="78178" cy="78175"/>
            </a:xfrm>
            <a:custGeom>
              <a:avLst/>
              <a:gdLst>
                <a:gd name="connsiteX0" fmla="*/ 39074 w 78178"/>
                <a:gd name="connsiteY0" fmla="*/ 0 h 78175"/>
                <a:gd name="connsiteX1" fmla="*/ 78178 w 78178"/>
                <a:gd name="connsiteY1" fmla="*/ 39087 h 78175"/>
                <a:gd name="connsiteX2" fmla="*/ 39074 w 78178"/>
                <a:gd name="connsiteY2" fmla="*/ 78175 h 78175"/>
                <a:gd name="connsiteX3" fmla="*/ 0 w 78178"/>
                <a:gd name="connsiteY3" fmla="*/ 39087 h 78175"/>
                <a:gd name="connsiteX4" fmla="*/ 39074 w 78178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8" h="78175">
                  <a:moveTo>
                    <a:pt x="39074" y="0"/>
                  </a:moveTo>
                  <a:cubicBezTo>
                    <a:pt x="60679" y="0"/>
                    <a:pt x="78178" y="17500"/>
                    <a:pt x="78178" y="39087"/>
                  </a:cubicBezTo>
                  <a:cubicBezTo>
                    <a:pt x="78178" y="60674"/>
                    <a:pt x="60679" y="78175"/>
                    <a:pt x="39074" y="78175"/>
                  </a:cubicBezTo>
                  <a:cubicBezTo>
                    <a:pt x="17504" y="78175"/>
                    <a:pt x="0" y="60674"/>
                    <a:pt x="0" y="39087"/>
                  </a:cubicBezTo>
                  <a:cubicBezTo>
                    <a:pt x="0" y="17500"/>
                    <a:pt x="17504" y="0"/>
                    <a:pt x="3907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80345AA-BB0B-4A48-8A94-DD2E6AC57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4038814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7 h 78175"/>
                <a:gd name="connsiteX2" fmla="*/ 39087 w 78174"/>
                <a:gd name="connsiteY2" fmla="*/ 78175 h 78175"/>
                <a:gd name="connsiteX3" fmla="*/ 0 w 78174"/>
                <a:gd name="connsiteY3" fmla="*/ 39087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5"/>
                    <a:pt x="39087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2DFE377-C812-4ACE-BF84-4A1D55A29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4038814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7 h 78175"/>
                <a:gd name="connsiteX2" fmla="*/ 39087 w 78174"/>
                <a:gd name="connsiteY2" fmla="*/ 78175 h 78175"/>
                <a:gd name="connsiteX3" fmla="*/ 0 w 78174"/>
                <a:gd name="connsiteY3" fmla="*/ 39087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5"/>
                    <a:pt x="39087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000FB60-26C1-46FE-A20C-8006E50B8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3" y="4038814"/>
              <a:ext cx="78175" cy="78175"/>
            </a:xfrm>
            <a:custGeom>
              <a:avLst/>
              <a:gdLst>
                <a:gd name="connsiteX0" fmla="*/ 39088 w 78175"/>
                <a:gd name="connsiteY0" fmla="*/ 0 h 78175"/>
                <a:gd name="connsiteX1" fmla="*/ 78175 w 78175"/>
                <a:gd name="connsiteY1" fmla="*/ 39087 h 78175"/>
                <a:gd name="connsiteX2" fmla="*/ 39088 w 78175"/>
                <a:gd name="connsiteY2" fmla="*/ 78175 h 78175"/>
                <a:gd name="connsiteX3" fmla="*/ 0 w 78175"/>
                <a:gd name="connsiteY3" fmla="*/ 39087 h 78175"/>
                <a:gd name="connsiteX4" fmla="*/ 39088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5"/>
                    <a:pt x="39088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74679F7-2207-40A5-A1A0-6F26D8070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8" y="4038814"/>
              <a:ext cx="78175" cy="78175"/>
            </a:xfrm>
            <a:custGeom>
              <a:avLst/>
              <a:gdLst>
                <a:gd name="connsiteX0" fmla="*/ 39087 w 78175"/>
                <a:gd name="connsiteY0" fmla="*/ 0 h 78175"/>
                <a:gd name="connsiteX1" fmla="*/ 78175 w 78175"/>
                <a:gd name="connsiteY1" fmla="*/ 39087 h 78175"/>
                <a:gd name="connsiteX2" fmla="*/ 39087 w 78175"/>
                <a:gd name="connsiteY2" fmla="*/ 78175 h 78175"/>
                <a:gd name="connsiteX3" fmla="*/ 0 w 78175"/>
                <a:gd name="connsiteY3" fmla="*/ 39087 h 78175"/>
                <a:gd name="connsiteX4" fmla="*/ 39087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5"/>
                    <a:pt x="39087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0E1A3D6-742C-4FF2-BFBE-82EBA461B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039" y="4038814"/>
              <a:ext cx="60390" cy="78175"/>
            </a:xfrm>
            <a:custGeom>
              <a:avLst/>
              <a:gdLst>
                <a:gd name="connsiteX0" fmla="*/ 39088 w 60390"/>
                <a:gd name="connsiteY0" fmla="*/ 0 h 78175"/>
                <a:gd name="connsiteX1" fmla="*/ 42972 w 60390"/>
                <a:gd name="connsiteY1" fmla="*/ 1609 h 78175"/>
                <a:gd name="connsiteX2" fmla="*/ 60390 w 60390"/>
                <a:gd name="connsiteY2" fmla="*/ 69351 h 78175"/>
                <a:gd name="connsiteX3" fmla="*/ 39088 w 60390"/>
                <a:gd name="connsiteY3" fmla="*/ 78175 h 78175"/>
                <a:gd name="connsiteX4" fmla="*/ 0 w 60390"/>
                <a:gd name="connsiteY4" fmla="*/ 39087 h 78175"/>
                <a:gd name="connsiteX5" fmla="*/ 39088 w 60390"/>
                <a:gd name="connsiteY5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90" h="78175">
                  <a:moveTo>
                    <a:pt x="39088" y="0"/>
                  </a:moveTo>
                  <a:lnTo>
                    <a:pt x="42972" y="1609"/>
                  </a:lnTo>
                  <a:lnTo>
                    <a:pt x="60390" y="69351"/>
                  </a:lnTo>
                  <a:lnTo>
                    <a:pt x="39088" y="78175"/>
                  </a:ln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A3111489-475A-4DD1-BED4-4B2D4EC9C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4923" y="4121622"/>
              <a:ext cx="78170" cy="78174"/>
            </a:xfrm>
            <a:custGeom>
              <a:avLst/>
              <a:gdLst>
                <a:gd name="connsiteX0" fmla="*/ 39082 w 78170"/>
                <a:gd name="connsiteY0" fmla="*/ 0 h 78174"/>
                <a:gd name="connsiteX1" fmla="*/ 78170 w 78170"/>
                <a:gd name="connsiteY1" fmla="*/ 39087 h 78174"/>
                <a:gd name="connsiteX2" fmla="*/ 39082 w 78170"/>
                <a:gd name="connsiteY2" fmla="*/ 78174 h 78174"/>
                <a:gd name="connsiteX3" fmla="*/ 0 w 78170"/>
                <a:gd name="connsiteY3" fmla="*/ 39087 h 78174"/>
                <a:gd name="connsiteX4" fmla="*/ 39082 w 78170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0" h="78174">
                  <a:moveTo>
                    <a:pt x="39082" y="0"/>
                  </a:moveTo>
                  <a:cubicBezTo>
                    <a:pt x="60670" y="0"/>
                    <a:pt x="78170" y="17500"/>
                    <a:pt x="78170" y="39087"/>
                  </a:cubicBezTo>
                  <a:cubicBezTo>
                    <a:pt x="78170" y="60675"/>
                    <a:pt x="60670" y="78174"/>
                    <a:pt x="39082" y="78174"/>
                  </a:cubicBezTo>
                  <a:cubicBezTo>
                    <a:pt x="17506" y="78174"/>
                    <a:pt x="0" y="60675"/>
                    <a:pt x="0" y="39087"/>
                  </a:cubicBezTo>
                  <a:cubicBezTo>
                    <a:pt x="0" y="17500"/>
                    <a:pt x="17506" y="0"/>
                    <a:pt x="3908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2A077C0A-1F38-4932-A9C0-BC3A7A1DC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59" y="4121624"/>
              <a:ext cx="78187" cy="78174"/>
            </a:xfrm>
            <a:custGeom>
              <a:avLst/>
              <a:gdLst>
                <a:gd name="connsiteX0" fmla="*/ 39097 w 78187"/>
                <a:gd name="connsiteY0" fmla="*/ 0 h 78174"/>
                <a:gd name="connsiteX1" fmla="*/ 78187 w 78187"/>
                <a:gd name="connsiteY1" fmla="*/ 39087 h 78174"/>
                <a:gd name="connsiteX2" fmla="*/ 39097 w 78187"/>
                <a:gd name="connsiteY2" fmla="*/ 78174 h 78174"/>
                <a:gd name="connsiteX3" fmla="*/ 0 w 78187"/>
                <a:gd name="connsiteY3" fmla="*/ 39087 h 78174"/>
                <a:gd name="connsiteX4" fmla="*/ 39097 w 78187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7" h="78174">
                  <a:moveTo>
                    <a:pt x="39097" y="0"/>
                  </a:moveTo>
                  <a:cubicBezTo>
                    <a:pt x="60688" y="0"/>
                    <a:pt x="78187" y="17500"/>
                    <a:pt x="78187" y="39087"/>
                  </a:cubicBezTo>
                  <a:cubicBezTo>
                    <a:pt x="78187" y="60674"/>
                    <a:pt x="60688" y="78174"/>
                    <a:pt x="39097" y="78174"/>
                  </a:cubicBezTo>
                  <a:cubicBezTo>
                    <a:pt x="17504" y="78174"/>
                    <a:pt x="0" y="60674"/>
                    <a:pt x="0" y="39087"/>
                  </a:cubicBezTo>
                  <a:cubicBezTo>
                    <a:pt x="0" y="17500"/>
                    <a:pt x="17504" y="0"/>
                    <a:pt x="3909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7922E0B5-6774-43E2-8764-EF8893CB3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3" y="4121624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F29010-B7FE-4A61-8D3A-EB6C7246F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989" y="4206799"/>
              <a:ext cx="78190" cy="78175"/>
            </a:xfrm>
            <a:custGeom>
              <a:avLst/>
              <a:gdLst>
                <a:gd name="connsiteX0" fmla="*/ 39095 w 78190"/>
                <a:gd name="connsiteY0" fmla="*/ 0 h 78175"/>
                <a:gd name="connsiteX1" fmla="*/ 78190 w 78190"/>
                <a:gd name="connsiteY1" fmla="*/ 39087 h 78175"/>
                <a:gd name="connsiteX2" fmla="*/ 39095 w 78190"/>
                <a:gd name="connsiteY2" fmla="*/ 78175 h 78175"/>
                <a:gd name="connsiteX3" fmla="*/ 0 w 78190"/>
                <a:gd name="connsiteY3" fmla="*/ 39087 h 78175"/>
                <a:gd name="connsiteX4" fmla="*/ 39095 w 78190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90" h="78175">
                  <a:moveTo>
                    <a:pt x="39095" y="0"/>
                  </a:moveTo>
                  <a:cubicBezTo>
                    <a:pt x="60687" y="0"/>
                    <a:pt x="78190" y="17500"/>
                    <a:pt x="78190" y="39087"/>
                  </a:cubicBezTo>
                  <a:cubicBezTo>
                    <a:pt x="78190" y="60674"/>
                    <a:pt x="60687" y="78175"/>
                    <a:pt x="39095" y="78175"/>
                  </a:cubicBezTo>
                  <a:cubicBezTo>
                    <a:pt x="17504" y="78175"/>
                    <a:pt x="0" y="60674"/>
                    <a:pt x="0" y="39087"/>
                  </a:cubicBezTo>
                  <a:cubicBezTo>
                    <a:pt x="0" y="17500"/>
                    <a:pt x="17504" y="0"/>
                    <a:pt x="3909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89E05ED-4BD3-4E9B-AA2C-069EEAC3C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818" y="4206799"/>
              <a:ext cx="78167" cy="78175"/>
            </a:xfrm>
            <a:custGeom>
              <a:avLst/>
              <a:gdLst>
                <a:gd name="connsiteX0" fmla="*/ 39084 w 78167"/>
                <a:gd name="connsiteY0" fmla="*/ 0 h 78175"/>
                <a:gd name="connsiteX1" fmla="*/ 78167 w 78167"/>
                <a:gd name="connsiteY1" fmla="*/ 39087 h 78175"/>
                <a:gd name="connsiteX2" fmla="*/ 39084 w 78167"/>
                <a:gd name="connsiteY2" fmla="*/ 78175 h 78175"/>
                <a:gd name="connsiteX3" fmla="*/ 0 w 78167"/>
                <a:gd name="connsiteY3" fmla="*/ 39087 h 78175"/>
                <a:gd name="connsiteX4" fmla="*/ 39084 w 78167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5">
                  <a:moveTo>
                    <a:pt x="39084" y="0"/>
                  </a:moveTo>
                  <a:cubicBezTo>
                    <a:pt x="60669" y="0"/>
                    <a:pt x="78167" y="17500"/>
                    <a:pt x="78167" y="39087"/>
                  </a:cubicBezTo>
                  <a:cubicBezTo>
                    <a:pt x="78167" y="60674"/>
                    <a:pt x="60669" y="78175"/>
                    <a:pt x="39084" y="78175"/>
                  </a:cubicBezTo>
                  <a:cubicBezTo>
                    <a:pt x="17498" y="78175"/>
                    <a:pt x="0" y="60674"/>
                    <a:pt x="0" y="39087"/>
                  </a:cubicBezTo>
                  <a:cubicBezTo>
                    <a:pt x="0" y="17500"/>
                    <a:pt x="17498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5523F63C-BCF5-4283-90E7-43BA748AA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56" y="4206799"/>
              <a:ext cx="78184" cy="78175"/>
            </a:xfrm>
            <a:custGeom>
              <a:avLst/>
              <a:gdLst>
                <a:gd name="connsiteX0" fmla="*/ 39095 w 78184"/>
                <a:gd name="connsiteY0" fmla="*/ 0 h 78175"/>
                <a:gd name="connsiteX1" fmla="*/ 78184 w 78184"/>
                <a:gd name="connsiteY1" fmla="*/ 39087 h 78175"/>
                <a:gd name="connsiteX2" fmla="*/ 39095 w 78184"/>
                <a:gd name="connsiteY2" fmla="*/ 78175 h 78175"/>
                <a:gd name="connsiteX3" fmla="*/ 0 w 78184"/>
                <a:gd name="connsiteY3" fmla="*/ 39087 h 78175"/>
                <a:gd name="connsiteX4" fmla="*/ 39095 w 7818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4" h="78175">
                  <a:moveTo>
                    <a:pt x="39095" y="0"/>
                  </a:moveTo>
                  <a:cubicBezTo>
                    <a:pt x="60686" y="0"/>
                    <a:pt x="78184" y="17500"/>
                    <a:pt x="78184" y="39087"/>
                  </a:cubicBezTo>
                  <a:cubicBezTo>
                    <a:pt x="78184" y="60674"/>
                    <a:pt x="60686" y="78175"/>
                    <a:pt x="39095" y="78175"/>
                  </a:cubicBezTo>
                  <a:cubicBezTo>
                    <a:pt x="17504" y="78175"/>
                    <a:pt x="0" y="60674"/>
                    <a:pt x="0" y="39087"/>
                  </a:cubicBezTo>
                  <a:cubicBezTo>
                    <a:pt x="0" y="17500"/>
                    <a:pt x="17504" y="0"/>
                    <a:pt x="3909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45C66D7-1C1C-4492-B9C8-B01D457A9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3" y="4206799"/>
              <a:ext cx="78175" cy="78175"/>
            </a:xfrm>
            <a:custGeom>
              <a:avLst/>
              <a:gdLst>
                <a:gd name="connsiteX0" fmla="*/ 39088 w 78175"/>
                <a:gd name="connsiteY0" fmla="*/ 0 h 78175"/>
                <a:gd name="connsiteX1" fmla="*/ 78175 w 78175"/>
                <a:gd name="connsiteY1" fmla="*/ 39087 h 78175"/>
                <a:gd name="connsiteX2" fmla="*/ 39088 w 78175"/>
                <a:gd name="connsiteY2" fmla="*/ 78175 h 78175"/>
                <a:gd name="connsiteX3" fmla="*/ 0 w 78175"/>
                <a:gd name="connsiteY3" fmla="*/ 39087 h 78175"/>
                <a:gd name="connsiteX4" fmla="*/ 39088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5"/>
                    <a:pt x="39088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7CC2450-A760-448C-B375-7D6CE93BC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83" y="4206799"/>
              <a:ext cx="78174" cy="78175"/>
            </a:xfrm>
            <a:custGeom>
              <a:avLst/>
              <a:gdLst>
                <a:gd name="connsiteX0" fmla="*/ 39088 w 78174"/>
                <a:gd name="connsiteY0" fmla="*/ 0 h 78175"/>
                <a:gd name="connsiteX1" fmla="*/ 78174 w 78174"/>
                <a:gd name="connsiteY1" fmla="*/ 39087 h 78175"/>
                <a:gd name="connsiteX2" fmla="*/ 39088 w 78174"/>
                <a:gd name="connsiteY2" fmla="*/ 78175 h 78175"/>
                <a:gd name="connsiteX3" fmla="*/ 0 w 78174"/>
                <a:gd name="connsiteY3" fmla="*/ 39087 h 78175"/>
                <a:gd name="connsiteX4" fmla="*/ 39088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4"/>
                    <a:pt x="60675" y="78175"/>
                    <a:pt x="39088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564101A-0F03-4B01-BBBE-2C0F5DD7A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039" y="4206799"/>
              <a:ext cx="78174" cy="78175"/>
            </a:xfrm>
            <a:custGeom>
              <a:avLst/>
              <a:gdLst>
                <a:gd name="connsiteX0" fmla="*/ 39088 w 78174"/>
                <a:gd name="connsiteY0" fmla="*/ 0 h 78175"/>
                <a:gd name="connsiteX1" fmla="*/ 78174 w 78174"/>
                <a:gd name="connsiteY1" fmla="*/ 39087 h 78175"/>
                <a:gd name="connsiteX2" fmla="*/ 39088 w 78174"/>
                <a:gd name="connsiteY2" fmla="*/ 78175 h 78175"/>
                <a:gd name="connsiteX3" fmla="*/ 0 w 78174"/>
                <a:gd name="connsiteY3" fmla="*/ 39087 h 78175"/>
                <a:gd name="connsiteX4" fmla="*/ 39088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4"/>
                    <a:pt x="60675" y="78175"/>
                    <a:pt x="39088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66F66AA-3B24-4414-8608-CA1C06E44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797" y="4206800"/>
              <a:ext cx="78184" cy="78175"/>
            </a:xfrm>
            <a:custGeom>
              <a:avLst/>
              <a:gdLst>
                <a:gd name="connsiteX0" fmla="*/ 39089 w 78184"/>
                <a:gd name="connsiteY0" fmla="*/ 0 h 78175"/>
                <a:gd name="connsiteX1" fmla="*/ 78184 w 78184"/>
                <a:gd name="connsiteY1" fmla="*/ 39087 h 78175"/>
                <a:gd name="connsiteX2" fmla="*/ 39089 w 78184"/>
                <a:gd name="connsiteY2" fmla="*/ 78175 h 78175"/>
                <a:gd name="connsiteX3" fmla="*/ 0 w 78184"/>
                <a:gd name="connsiteY3" fmla="*/ 39087 h 78175"/>
                <a:gd name="connsiteX4" fmla="*/ 39089 w 7818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4" h="78175">
                  <a:moveTo>
                    <a:pt x="39089" y="0"/>
                  </a:moveTo>
                  <a:cubicBezTo>
                    <a:pt x="60672" y="0"/>
                    <a:pt x="78184" y="17500"/>
                    <a:pt x="78184" y="39087"/>
                  </a:cubicBezTo>
                  <a:cubicBezTo>
                    <a:pt x="78184" y="60674"/>
                    <a:pt x="60672" y="78175"/>
                    <a:pt x="39089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84DE3BD-47AD-448D-A1E4-F3BB10FAF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910" y="5658497"/>
              <a:ext cx="78169" cy="78175"/>
            </a:xfrm>
            <a:custGeom>
              <a:avLst/>
              <a:gdLst>
                <a:gd name="connsiteX0" fmla="*/ 39073 w 78169"/>
                <a:gd name="connsiteY0" fmla="*/ 0 h 78175"/>
                <a:gd name="connsiteX1" fmla="*/ 78169 w 78169"/>
                <a:gd name="connsiteY1" fmla="*/ 39087 h 78175"/>
                <a:gd name="connsiteX2" fmla="*/ 39073 w 78169"/>
                <a:gd name="connsiteY2" fmla="*/ 78175 h 78175"/>
                <a:gd name="connsiteX3" fmla="*/ 0 w 78169"/>
                <a:gd name="connsiteY3" fmla="*/ 39087 h 78175"/>
                <a:gd name="connsiteX4" fmla="*/ 39073 w 78169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9" h="78175">
                  <a:moveTo>
                    <a:pt x="39073" y="0"/>
                  </a:moveTo>
                  <a:cubicBezTo>
                    <a:pt x="60660" y="0"/>
                    <a:pt x="78169" y="17500"/>
                    <a:pt x="78169" y="39087"/>
                  </a:cubicBezTo>
                  <a:cubicBezTo>
                    <a:pt x="78169" y="60674"/>
                    <a:pt x="60660" y="78175"/>
                    <a:pt x="39073" y="78175"/>
                  </a:cubicBezTo>
                  <a:cubicBezTo>
                    <a:pt x="17499" y="78175"/>
                    <a:pt x="0" y="60674"/>
                    <a:pt x="0" y="39087"/>
                  </a:cubicBezTo>
                  <a:cubicBezTo>
                    <a:pt x="0" y="17500"/>
                    <a:pt x="17499" y="0"/>
                    <a:pt x="3907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95F4457-9FEB-42FA-808E-DEEC7FEC7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814" y="4294342"/>
              <a:ext cx="78167" cy="78175"/>
            </a:xfrm>
            <a:custGeom>
              <a:avLst/>
              <a:gdLst>
                <a:gd name="connsiteX0" fmla="*/ 39084 w 78167"/>
                <a:gd name="connsiteY0" fmla="*/ 0 h 78175"/>
                <a:gd name="connsiteX1" fmla="*/ 78167 w 78167"/>
                <a:gd name="connsiteY1" fmla="*/ 39088 h 78175"/>
                <a:gd name="connsiteX2" fmla="*/ 39084 w 78167"/>
                <a:gd name="connsiteY2" fmla="*/ 78175 h 78175"/>
                <a:gd name="connsiteX3" fmla="*/ 0 w 78167"/>
                <a:gd name="connsiteY3" fmla="*/ 39088 h 78175"/>
                <a:gd name="connsiteX4" fmla="*/ 39084 w 78167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5">
                  <a:moveTo>
                    <a:pt x="39084" y="0"/>
                  </a:moveTo>
                  <a:cubicBezTo>
                    <a:pt x="60669" y="0"/>
                    <a:pt x="78167" y="17500"/>
                    <a:pt x="78167" y="39088"/>
                  </a:cubicBezTo>
                  <a:cubicBezTo>
                    <a:pt x="78167" y="60675"/>
                    <a:pt x="60669" y="78175"/>
                    <a:pt x="39084" y="78175"/>
                  </a:cubicBezTo>
                  <a:cubicBezTo>
                    <a:pt x="17499" y="78175"/>
                    <a:pt x="0" y="60675"/>
                    <a:pt x="0" y="39088"/>
                  </a:cubicBezTo>
                  <a:cubicBezTo>
                    <a:pt x="0" y="17500"/>
                    <a:pt x="17499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C882295-DCD4-4B6D-9C03-302AB9DCF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275" y="4294342"/>
              <a:ext cx="78173" cy="78175"/>
            </a:xfrm>
            <a:custGeom>
              <a:avLst/>
              <a:gdLst>
                <a:gd name="connsiteX0" fmla="*/ 39088 w 78173"/>
                <a:gd name="connsiteY0" fmla="*/ 0 h 78175"/>
                <a:gd name="connsiteX1" fmla="*/ 78173 w 78173"/>
                <a:gd name="connsiteY1" fmla="*/ 39088 h 78175"/>
                <a:gd name="connsiteX2" fmla="*/ 39088 w 78173"/>
                <a:gd name="connsiteY2" fmla="*/ 78175 h 78175"/>
                <a:gd name="connsiteX3" fmla="*/ 0 w 78173"/>
                <a:gd name="connsiteY3" fmla="*/ 39088 h 78175"/>
                <a:gd name="connsiteX4" fmla="*/ 39088 w 78173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5">
                  <a:moveTo>
                    <a:pt x="39088" y="0"/>
                  </a:moveTo>
                  <a:cubicBezTo>
                    <a:pt x="60677" y="0"/>
                    <a:pt x="78173" y="17500"/>
                    <a:pt x="78173" y="39088"/>
                  </a:cubicBezTo>
                  <a:cubicBezTo>
                    <a:pt x="78173" y="60675"/>
                    <a:pt x="60677" y="78175"/>
                    <a:pt x="39088" y="78175"/>
                  </a:cubicBezTo>
                  <a:cubicBezTo>
                    <a:pt x="17502" y="78175"/>
                    <a:pt x="0" y="60675"/>
                    <a:pt x="0" y="39088"/>
                  </a:cubicBezTo>
                  <a:cubicBezTo>
                    <a:pt x="0" y="17500"/>
                    <a:pt x="17502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6D11DA1-8211-41BA-BC75-864BC73FA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4294342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8 h 78175"/>
                <a:gd name="connsiteX2" fmla="*/ 39087 w 78174"/>
                <a:gd name="connsiteY2" fmla="*/ 78175 h 78175"/>
                <a:gd name="connsiteX3" fmla="*/ 0 w 78174"/>
                <a:gd name="connsiteY3" fmla="*/ 39088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8"/>
                  </a:cubicBezTo>
                  <a:cubicBezTo>
                    <a:pt x="78174" y="60675"/>
                    <a:pt x="60674" y="78175"/>
                    <a:pt x="39087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3910D43-87E1-419A-A8F9-1EBAF8772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4294342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8 h 78175"/>
                <a:gd name="connsiteX2" fmla="*/ 39087 w 78174"/>
                <a:gd name="connsiteY2" fmla="*/ 78175 h 78175"/>
                <a:gd name="connsiteX3" fmla="*/ 0 w 78174"/>
                <a:gd name="connsiteY3" fmla="*/ 39088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8"/>
                  </a:cubicBezTo>
                  <a:cubicBezTo>
                    <a:pt x="78174" y="60675"/>
                    <a:pt x="60674" y="78175"/>
                    <a:pt x="39087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FD67163-4C4A-46CA-840B-2ED2EBB58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3" y="4294342"/>
              <a:ext cx="78175" cy="78175"/>
            </a:xfrm>
            <a:custGeom>
              <a:avLst/>
              <a:gdLst>
                <a:gd name="connsiteX0" fmla="*/ 39088 w 78175"/>
                <a:gd name="connsiteY0" fmla="*/ 0 h 78175"/>
                <a:gd name="connsiteX1" fmla="*/ 78175 w 78175"/>
                <a:gd name="connsiteY1" fmla="*/ 39088 h 78175"/>
                <a:gd name="connsiteX2" fmla="*/ 39088 w 78175"/>
                <a:gd name="connsiteY2" fmla="*/ 78175 h 78175"/>
                <a:gd name="connsiteX3" fmla="*/ 0 w 78175"/>
                <a:gd name="connsiteY3" fmla="*/ 39088 h 78175"/>
                <a:gd name="connsiteX4" fmla="*/ 39088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8" y="0"/>
                  </a:moveTo>
                  <a:cubicBezTo>
                    <a:pt x="60675" y="0"/>
                    <a:pt x="78175" y="17500"/>
                    <a:pt x="78175" y="39088"/>
                  </a:cubicBezTo>
                  <a:cubicBezTo>
                    <a:pt x="78175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14749AA-C7D3-47D9-BAB6-831DC9B4C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765" y="4294342"/>
              <a:ext cx="78174" cy="78175"/>
            </a:xfrm>
            <a:custGeom>
              <a:avLst/>
              <a:gdLst>
                <a:gd name="connsiteX0" fmla="*/ 39087 w 78174"/>
                <a:gd name="connsiteY0" fmla="*/ 0 h 78175"/>
                <a:gd name="connsiteX1" fmla="*/ 78174 w 78174"/>
                <a:gd name="connsiteY1" fmla="*/ 39088 h 78175"/>
                <a:gd name="connsiteX2" fmla="*/ 39087 w 78174"/>
                <a:gd name="connsiteY2" fmla="*/ 78175 h 78175"/>
                <a:gd name="connsiteX3" fmla="*/ 0 w 78174"/>
                <a:gd name="connsiteY3" fmla="*/ 39088 h 78175"/>
                <a:gd name="connsiteX4" fmla="*/ 39087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7" y="0"/>
                  </a:moveTo>
                  <a:cubicBezTo>
                    <a:pt x="60674" y="0"/>
                    <a:pt x="78174" y="17500"/>
                    <a:pt x="78174" y="39088"/>
                  </a:cubicBezTo>
                  <a:cubicBezTo>
                    <a:pt x="78174" y="60675"/>
                    <a:pt x="60674" y="78175"/>
                    <a:pt x="39087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FC1BBD6-5F1B-48DA-95D1-A7753FD4F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039" y="4294342"/>
              <a:ext cx="78174" cy="78175"/>
            </a:xfrm>
            <a:custGeom>
              <a:avLst/>
              <a:gdLst>
                <a:gd name="connsiteX0" fmla="*/ 39088 w 78174"/>
                <a:gd name="connsiteY0" fmla="*/ 0 h 78175"/>
                <a:gd name="connsiteX1" fmla="*/ 78174 w 78174"/>
                <a:gd name="connsiteY1" fmla="*/ 39088 h 78175"/>
                <a:gd name="connsiteX2" fmla="*/ 39088 w 78174"/>
                <a:gd name="connsiteY2" fmla="*/ 78175 h 78175"/>
                <a:gd name="connsiteX3" fmla="*/ 0 w 78174"/>
                <a:gd name="connsiteY3" fmla="*/ 39088 h 78175"/>
                <a:gd name="connsiteX4" fmla="*/ 39088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8" y="0"/>
                  </a:moveTo>
                  <a:cubicBezTo>
                    <a:pt x="60675" y="0"/>
                    <a:pt x="78174" y="17500"/>
                    <a:pt x="78174" y="39088"/>
                  </a:cubicBezTo>
                  <a:cubicBezTo>
                    <a:pt x="78174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7C2573D-4AAE-47B2-A5CE-8250A8A47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2679" y="4312209"/>
              <a:ext cx="16571" cy="50981"/>
            </a:xfrm>
            <a:custGeom>
              <a:avLst/>
              <a:gdLst>
                <a:gd name="connsiteX0" fmla="*/ 8790 w 16571"/>
                <a:gd name="connsiteY0" fmla="*/ 0 h 50981"/>
                <a:gd name="connsiteX1" fmla="*/ 16571 w 16571"/>
                <a:gd name="connsiteY1" fmla="*/ 50981 h 50981"/>
                <a:gd name="connsiteX2" fmla="*/ 11449 w 16571"/>
                <a:gd name="connsiteY2" fmla="*/ 48859 h 50981"/>
                <a:gd name="connsiteX3" fmla="*/ 0 w 16571"/>
                <a:gd name="connsiteY3" fmla="*/ 21221 h 50981"/>
                <a:gd name="connsiteX4" fmla="*/ 8790 w 16571"/>
                <a:gd name="connsiteY4" fmla="*/ 0 h 5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1" h="50981">
                  <a:moveTo>
                    <a:pt x="8790" y="0"/>
                  </a:moveTo>
                  <a:lnTo>
                    <a:pt x="16571" y="50981"/>
                  </a:lnTo>
                  <a:lnTo>
                    <a:pt x="11449" y="48859"/>
                  </a:lnTo>
                  <a:cubicBezTo>
                    <a:pt x="4375" y="41786"/>
                    <a:pt x="0" y="32014"/>
                    <a:pt x="0" y="21221"/>
                  </a:cubicBezTo>
                  <a:lnTo>
                    <a:pt x="879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356AB83-4D37-4770-9602-E0E6D1588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1713" y="4377151"/>
              <a:ext cx="78166" cy="78175"/>
            </a:xfrm>
            <a:custGeom>
              <a:avLst/>
              <a:gdLst>
                <a:gd name="connsiteX0" fmla="*/ 39078 w 78166"/>
                <a:gd name="connsiteY0" fmla="*/ 0 h 78175"/>
                <a:gd name="connsiteX1" fmla="*/ 78166 w 78166"/>
                <a:gd name="connsiteY1" fmla="*/ 39088 h 78175"/>
                <a:gd name="connsiteX2" fmla="*/ 39078 w 78166"/>
                <a:gd name="connsiteY2" fmla="*/ 78175 h 78175"/>
                <a:gd name="connsiteX3" fmla="*/ 0 w 78166"/>
                <a:gd name="connsiteY3" fmla="*/ 39088 h 78175"/>
                <a:gd name="connsiteX4" fmla="*/ 39078 w 78166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6" h="78175">
                  <a:moveTo>
                    <a:pt x="39078" y="0"/>
                  </a:moveTo>
                  <a:cubicBezTo>
                    <a:pt x="60666" y="0"/>
                    <a:pt x="78166" y="17500"/>
                    <a:pt x="78166" y="39088"/>
                  </a:cubicBezTo>
                  <a:cubicBezTo>
                    <a:pt x="78166" y="60674"/>
                    <a:pt x="60666" y="78175"/>
                    <a:pt x="39078" y="78175"/>
                  </a:cubicBezTo>
                  <a:cubicBezTo>
                    <a:pt x="17486" y="78175"/>
                    <a:pt x="0" y="60674"/>
                    <a:pt x="0" y="39088"/>
                  </a:cubicBezTo>
                  <a:cubicBezTo>
                    <a:pt x="0" y="17500"/>
                    <a:pt x="17486" y="0"/>
                    <a:pt x="3907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0BDD496D-8622-45A1-8C6B-776A6F71E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821" y="4377151"/>
              <a:ext cx="78177" cy="78175"/>
            </a:xfrm>
            <a:custGeom>
              <a:avLst/>
              <a:gdLst>
                <a:gd name="connsiteX0" fmla="*/ 39086 w 78177"/>
                <a:gd name="connsiteY0" fmla="*/ 0 h 78175"/>
                <a:gd name="connsiteX1" fmla="*/ 78177 w 78177"/>
                <a:gd name="connsiteY1" fmla="*/ 39088 h 78175"/>
                <a:gd name="connsiteX2" fmla="*/ 39086 w 78177"/>
                <a:gd name="connsiteY2" fmla="*/ 78175 h 78175"/>
                <a:gd name="connsiteX3" fmla="*/ 0 w 78177"/>
                <a:gd name="connsiteY3" fmla="*/ 39088 h 78175"/>
                <a:gd name="connsiteX4" fmla="*/ 39086 w 78177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7" h="78175">
                  <a:moveTo>
                    <a:pt x="39086" y="0"/>
                  </a:moveTo>
                  <a:cubicBezTo>
                    <a:pt x="60675" y="0"/>
                    <a:pt x="78177" y="17500"/>
                    <a:pt x="78177" y="39088"/>
                  </a:cubicBezTo>
                  <a:cubicBezTo>
                    <a:pt x="78177" y="60674"/>
                    <a:pt x="60675" y="78175"/>
                    <a:pt x="39086" y="78175"/>
                  </a:cubicBezTo>
                  <a:cubicBezTo>
                    <a:pt x="17500" y="78175"/>
                    <a:pt x="0" y="60674"/>
                    <a:pt x="0" y="39088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8E880764-F941-4F9A-A0FB-4317171CD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101" y="4377151"/>
              <a:ext cx="78167" cy="78175"/>
            </a:xfrm>
            <a:custGeom>
              <a:avLst/>
              <a:gdLst>
                <a:gd name="connsiteX0" fmla="*/ 39094 w 78167"/>
                <a:gd name="connsiteY0" fmla="*/ 0 h 78175"/>
                <a:gd name="connsiteX1" fmla="*/ 78167 w 78167"/>
                <a:gd name="connsiteY1" fmla="*/ 39088 h 78175"/>
                <a:gd name="connsiteX2" fmla="*/ 39094 w 78167"/>
                <a:gd name="connsiteY2" fmla="*/ 78175 h 78175"/>
                <a:gd name="connsiteX3" fmla="*/ 0 w 78167"/>
                <a:gd name="connsiteY3" fmla="*/ 39088 h 78175"/>
                <a:gd name="connsiteX4" fmla="*/ 39094 w 78167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5">
                  <a:moveTo>
                    <a:pt x="39094" y="0"/>
                  </a:moveTo>
                  <a:cubicBezTo>
                    <a:pt x="60667" y="0"/>
                    <a:pt x="78167" y="17500"/>
                    <a:pt x="78167" y="39088"/>
                  </a:cubicBezTo>
                  <a:cubicBezTo>
                    <a:pt x="78167" y="60674"/>
                    <a:pt x="60667" y="78175"/>
                    <a:pt x="39094" y="78175"/>
                  </a:cubicBezTo>
                  <a:cubicBezTo>
                    <a:pt x="17502" y="78175"/>
                    <a:pt x="0" y="60674"/>
                    <a:pt x="0" y="39088"/>
                  </a:cubicBezTo>
                  <a:cubicBezTo>
                    <a:pt x="0" y="17500"/>
                    <a:pt x="17502" y="0"/>
                    <a:pt x="3909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333DD17A-0B10-4A63-BB05-218694F5E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978" y="4462328"/>
              <a:ext cx="78186" cy="78175"/>
            </a:xfrm>
            <a:custGeom>
              <a:avLst/>
              <a:gdLst>
                <a:gd name="connsiteX0" fmla="*/ 39093 w 78186"/>
                <a:gd name="connsiteY0" fmla="*/ 0 h 78175"/>
                <a:gd name="connsiteX1" fmla="*/ 78186 w 78186"/>
                <a:gd name="connsiteY1" fmla="*/ 39087 h 78175"/>
                <a:gd name="connsiteX2" fmla="*/ 39093 w 78186"/>
                <a:gd name="connsiteY2" fmla="*/ 78175 h 78175"/>
                <a:gd name="connsiteX3" fmla="*/ 0 w 78186"/>
                <a:gd name="connsiteY3" fmla="*/ 39087 h 78175"/>
                <a:gd name="connsiteX4" fmla="*/ 39093 w 78186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86" h="78175">
                  <a:moveTo>
                    <a:pt x="39093" y="0"/>
                  </a:moveTo>
                  <a:cubicBezTo>
                    <a:pt x="60685" y="0"/>
                    <a:pt x="78186" y="17500"/>
                    <a:pt x="78186" y="39087"/>
                  </a:cubicBezTo>
                  <a:cubicBezTo>
                    <a:pt x="78186" y="60675"/>
                    <a:pt x="60685" y="78175"/>
                    <a:pt x="39093" y="78175"/>
                  </a:cubicBezTo>
                  <a:cubicBezTo>
                    <a:pt x="17503" y="78175"/>
                    <a:pt x="0" y="60675"/>
                    <a:pt x="0" y="39087"/>
                  </a:cubicBezTo>
                  <a:cubicBezTo>
                    <a:pt x="0" y="17500"/>
                    <a:pt x="17503" y="0"/>
                    <a:pt x="3909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8325386-4025-416B-BCD6-9726BBB8A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08" y="4462328"/>
              <a:ext cx="78169" cy="78173"/>
            </a:xfrm>
            <a:custGeom>
              <a:avLst/>
              <a:gdLst>
                <a:gd name="connsiteX0" fmla="*/ 39085 w 78169"/>
                <a:gd name="connsiteY0" fmla="*/ 0 h 78173"/>
                <a:gd name="connsiteX1" fmla="*/ 78169 w 78169"/>
                <a:gd name="connsiteY1" fmla="*/ 39086 h 78173"/>
                <a:gd name="connsiteX2" fmla="*/ 39085 w 78169"/>
                <a:gd name="connsiteY2" fmla="*/ 78173 h 78173"/>
                <a:gd name="connsiteX3" fmla="*/ 0 w 78169"/>
                <a:gd name="connsiteY3" fmla="*/ 39086 h 78173"/>
                <a:gd name="connsiteX4" fmla="*/ 39085 w 78169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9" h="78173">
                  <a:moveTo>
                    <a:pt x="39085" y="0"/>
                  </a:moveTo>
                  <a:cubicBezTo>
                    <a:pt x="60671" y="0"/>
                    <a:pt x="78169" y="17499"/>
                    <a:pt x="78169" y="39086"/>
                  </a:cubicBezTo>
                  <a:cubicBezTo>
                    <a:pt x="78169" y="60674"/>
                    <a:pt x="60671" y="78173"/>
                    <a:pt x="39085" y="78173"/>
                  </a:cubicBezTo>
                  <a:cubicBezTo>
                    <a:pt x="17496" y="78173"/>
                    <a:pt x="0" y="60674"/>
                    <a:pt x="0" y="39086"/>
                  </a:cubicBezTo>
                  <a:cubicBezTo>
                    <a:pt x="0" y="17499"/>
                    <a:pt x="17496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9791A87-4B7D-4220-B61C-03B058324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101" y="4462328"/>
              <a:ext cx="78167" cy="78173"/>
            </a:xfrm>
            <a:custGeom>
              <a:avLst/>
              <a:gdLst>
                <a:gd name="connsiteX0" fmla="*/ 39092 w 78167"/>
                <a:gd name="connsiteY0" fmla="*/ 0 h 78173"/>
                <a:gd name="connsiteX1" fmla="*/ 78167 w 78167"/>
                <a:gd name="connsiteY1" fmla="*/ 39086 h 78173"/>
                <a:gd name="connsiteX2" fmla="*/ 39092 w 78167"/>
                <a:gd name="connsiteY2" fmla="*/ 78173 h 78173"/>
                <a:gd name="connsiteX3" fmla="*/ 0 w 78167"/>
                <a:gd name="connsiteY3" fmla="*/ 39086 h 78173"/>
                <a:gd name="connsiteX4" fmla="*/ 39092 w 78167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7" h="78173">
                  <a:moveTo>
                    <a:pt x="39092" y="0"/>
                  </a:moveTo>
                  <a:cubicBezTo>
                    <a:pt x="60667" y="0"/>
                    <a:pt x="78167" y="17499"/>
                    <a:pt x="78167" y="39086"/>
                  </a:cubicBezTo>
                  <a:cubicBezTo>
                    <a:pt x="78167" y="60674"/>
                    <a:pt x="60667" y="78173"/>
                    <a:pt x="39092" y="78173"/>
                  </a:cubicBezTo>
                  <a:cubicBezTo>
                    <a:pt x="17502" y="78173"/>
                    <a:pt x="0" y="60674"/>
                    <a:pt x="0" y="39086"/>
                  </a:cubicBezTo>
                  <a:cubicBezTo>
                    <a:pt x="0" y="17499"/>
                    <a:pt x="17502" y="0"/>
                    <a:pt x="3909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410477C-6DD9-45CC-A67E-455057173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4462328"/>
              <a:ext cx="78174" cy="78173"/>
            </a:xfrm>
            <a:custGeom>
              <a:avLst/>
              <a:gdLst>
                <a:gd name="connsiteX0" fmla="*/ 39087 w 78174"/>
                <a:gd name="connsiteY0" fmla="*/ 0 h 78173"/>
                <a:gd name="connsiteX1" fmla="*/ 78174 w 78174"/>
                <a:gd name="connsiteY1" fmla="*/ 39086 h 78173"/>
                <a:gd name="connsiteX2" fmla="*/ 39087 w 78174"/>
                <a:gd name="connsiteY2" fmla="*/ 78173 h 78173"/>
                <a:gd name="connsiteX3" fmla="*/ 0 w 78174"/>
                <a:gd name="connsiteY3" fmla="*/ 39086 h 78173"/>
                <a:gd name="connsiteX4" fmla="*/ 39087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7" y="0"/>
                  </a:moveTo>
                  <a:cubicBezTo>
                    <a:pt x="60674" y="0"/>
                    <a:pt x="78174" y="17499"/>
                    <a:pt x="78174" y="39086"/>
                  </a:cubicBezTo>
                  <a:cubicBezTo>
                    <a:pt x="78174" y="60674"/>
                    <a:pt x="60674" y="78173"/>
                    <a:pt x="39087" y="78173"/>
                  </a:cubicBezTo>
                  <a:cubicBezTo>
                    <a:pt x="17500" y="78173"/>
                    <a:pt x="0" y="60674"/>
                    <a:pt x="0" y="39086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90D18B61-9BD1-442B-97DF-2DADFC113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1123" y="4462328"/>
              <a:ext cx="78174" cy="78175"/>
            </a:xfrm>
            <a:custGeom>
              <a:avLst/>
              <a:gdLst>
                <a:gd name="connsiteX0" fmla="*/ 39088 w 78174"/>
                <a:gd name="connsiteY0" fmla="*/ 0 h 78175"/>
                <a:gd name="connsiteX1" fmla="*/ 78174 w 78174"/>
                <a:gd name="connsiteY1" fmla="*/ 39087 h 78175"/>
                <a:gd name="connsiteX2" fmla="*/ 39088 w 78174"/>
                <a:gd name="connsiteY2" fmla="*/ 78175 h 78175"/>
                <a:gd name="connsiteX3" fmla="*/ 0 w 78174"/>
                <a:gd name="connsiteY3" fmla="*/ 39087 h 78175"/>
                <a:gd name="connsiteX4" fmla="*/ 39088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295CAE2-D19D-435A-B194-722D927B5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763" y="4462328"/>
              <a:ext cx="78174" cy="78173"/>
            </a:xfrm>
            <a:custGeom>
              <a:avLst/>
              <a:gdLst>
                <a:gd name="connsiteX0" fmla="*/ 39088 w 78174"/>
                <a:gd name="connsiteY0" fmla="*/ 0 h 78173"/>
                <a:gd name="connsiteX1" fmla="*/ 78174 w 78174"/>
                <a:gd name="connsiteY1" fmla="*/ 39086 h 78173"/>
                <a:gd name="connsiteX2" fmla="*/ 39088 w 78174"/>
                <a:gd name="connsiteY2" fmla="*/ 78173 h 78173"/>
                <a:gd name="connsiteX3" fmla="*/ 0 w 78174"/>
                <a:gd name="connsiteY3" fmla="*/ 39086 h 78173"/>
                <a:gd name="connsiteX4" fmla="*/ 39088 w 78174"/>
                <a:gd name="connsiteY4" fmla="*/ 0 h 7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3">
                  <a:moveTo>
                    <a:pt x="39088" y="0"/>
                  </a:moveTo>
                  <a:cubicBezTo>
                    <a:pt x="60675" y="0"/>
                    <a:pt x="78174" y="17499"/>
                    <a:pt x="78174" y="39086"/>
                  </a:cubicBezTo>
                  <a:cubicBezTo>
                    <a:pt x="78174" y="60674"/>
                    <a:pt x="60675" y="78173"/>
                    <a:pt x="39088" y="78173"/>
                  </a:cubicBezTo>
                  <a:cubicBezTo>
                    <a:pt x="17500" y="78173"/>
                    <a:pt x="0" y="60674"/>
                    <a:pt x="0" y="39086"/>
                  </a:cubicBezTo>
                  <a:cubicBezTo>
                    <a:pt x="0" y="17499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AF4C3D1-43FA-4B91-A03A-0D3955D00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2678" y="4467079"/>
              <a:ext cx="31157" cy="70138"/>
            </a:xfrm>
            <a:custGeom>
              <a:avLst/>
              <a:gdLst>
                <a:gd name="connsiteX0" fmla="*/ 27616 w 31157"/>
                <a:gd name="connsiteY0" fmla="*/ 0 h 70138"/>
                <a:gd name="connsiteX1" fmla="*/ 31157 w 31157"/>
                <a:gd name="connsiteY1" fmla="*/ 70138 h 70138"/>
                <a:gd name="connsiteX2" fmla="*/ 11448 w 31157"/>
                <a:gd name="connsiteY2" fmla="*/ 61974 h 70138"/>
                <a:gd name="connsiteX3" fmla="*/ 0 w 31157"/>
                <a:gd name="connsiteY3" fmla="*/ 34335 h 70138"/>
                <a:gd name="connsiteX4" fmla="*/ 11448 w 31157"/>
                <a:gd name="connsiteY4" fmla="*/ 6697 h 70138"/>
                <a:gd name="connsiteX5" fmla="*/ 27616 w 31157"/>
                <a:gd name="connsiteY5" fmla="*/ 0 h 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57" h="70138">
                  <a:moveTo>
                    <a:pt x="27616" y="0"/>
                  </a:moveTo>
                  <a:lnTo>
                    <a:pt x="31157" y="70138"/>
                  </a:lnTo>
                  <a:lnTo>
                    <a:pt x="11448" y="61974"/>
                  </a:lnTo>
                  <a:cubicBezTo>
                    <a:pt x="4375" y="54901"/>
                    <a:pt x="0" y="45129"/>
                    <a:pt x="0" y="34335"/>
                  </a:cubicBezTo>
                  <a:cubicBezTo>
                    <a:pt x="0" y="23542"/>
                    <a:pt x="4375" y="13770"/>
                    <a:pt x="11448" y="6697"/>
                  </a:cubicBezTo>
                  <a:lnTo>
                    <a:pt x="27616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A17C6B1-45CE-4D3A-A38D-CB630FFD5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4914" y="4547501"/>
              <a:ext cx="78172" cy="78174"/>
            </a:xfrm>
            <a:custGeom>
              <a:avLst/>
              <a:gdLst>
                <a:gd name="connsiteX0" fmla="*/ 39084 w 78172"/>
                <a:gd name="connsiteY0" fmla="*/ 0 h 78174"/>
                <a:gd name="connsiteX1" fmla="*/ 78172 w 78172"/>
                <a:gd name="connsiteY1" fmla="*/ 39088 h 78174"/>
                <a:gd name="connsiteX2" fmla="*/ 39084 w 78172"/>
                <a:gd name="connsiteY2" fmla="*/ 78174 h 78174"/>
                <a:gd name="connsiteX3" fmla="*/ 0 w 78172"/>
                <a:gd name="connsiteY3" fmla="*/ 39088 h 78174"/>
                <a:gd name="connsiteX4" fmla="*/ 39084 w 78172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2" h="78174">
                  <a:moveTo>
                    <a:pt x="39084" y="0"/>
                  </a:moveTo>
                  <a:cubicBezTo>
                    <a:pt x="60673" y="0"/>
                    <a:pt x="78172" y="17500"/>
                    <a:pt x="78172" y="39088"/>
                  </a:cubicBezTo>
                  <a:cubicBezTo>
                    <a:pt x="78172" y="60675"/>
                    <a:pt x="60673" y="78174"/>
                    <a:pt x="39084" y="78174"/>
                  </a:cubicBezTo>
                  <a:cubicBezTo>
                    <a:pt x="17503" y="78174"/>
                    <a:pt x="0" y="60675"/>
                    <a:pt x="0" y="39088"/>
                  </a:cubicBezTo>
                  <a:cubicBezTo>
                    <a:pt x="0" y="17500"/>
                    <a:pt x="17503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EA1813CB-910D-4FD9-8727-6448AAE21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4547501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8 h 78174"/>
                <a:gd name="connsiteX2" fmla="*/ 39087 w 78174"/>
                <a:gd name="connsiteY2" fmla="*/ 78174 h 78174"/>
                <a:gd name="connsiteX3" fmla="*/ 0 w 78174"/>
                <a:gd name="connsiteY3" fmla="*/ 39088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8"/>
                  </a:cubicBezTo>
                  <a:cubicBezTo>
                    <a:pt x="78174" y="60675"/>
                    <a:pt x="60674" y="78174"/>
                    <a:pt x="39087" y="78174"/>
                  </a:cubicBezTo>
                  <a:cubicBezTo>
                    <a:pt x="17500" y="78174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66F2E63C-06F5-4F98-9FD7-3D3B718FF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039" y="4547501"/>
              <a:ext cx="78174" cy="78174"/>
            </a:xfrm>
            <a:custGeom>
              <a:avLst/>
              <a:gdLst>
                <a:gd name="connsiteX0" fmla="*/ 39088 w 78174"/>
                <a:gd name="connsiteY0" fmla="*/ 0 h 78174"/>
                <a:gd name="connsiteX1" fmla="*/ 78174 w 78174"/>
                <a:gd name="connsiteY1" fmla="*/ 39088 h 78174"/>
                <a:gd name="connsiteX2" fmla="*/ 39088 w 78174"/>
                <a:gd name="connsiteY2" fmla="*/ 78174 h 78174"/>
                <a:gd name="connsiteX3" fmla="*/ 0 w 78174"/>
                <a:gd name="connsiteY3" fmla="*/ 39088 h 78174"/>
                <a:gd name="connsiteX4" fmla="*/ 39088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8" y="0"/>
                  </a:moveTo>
                  <a:cubicBezTo>
                    <a:pt x="60675" y="0"/>
                    <a:pt x="78174" y="17500"/>
                    <a:pt x="78174" y="39088"/>
                  </a:cubicBezTo>
                  <a:cubicBezTo>
                    <a:pt x="78174" y="60675"/>
                    <a:pt x="60675" y="78174"/>
                    <a:pt x="39088" y="78174"/>
                  </a:cubicBezTo>
                  <a:cubicBezTo>
                    <a:pt x="17500" y="78174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6C52D273-46F2-43DC-9C5E-0B2677B0D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2679" y="4550510"/>
              <a:ext cx="35528" cy="73683"/>
            </a:xfrm>
            <a:custGeom>
              <a:avLst/>
              <a:gdLst>
                <a:gd name="connsiteX0" fmla="*/ 31827 w 35528"/>
                <a:gd name="connsiteY0" fmla="*/ 0 h 73683"/>
                <a:gd name="connsiteX1" fmla="*/ 35528 w 35528"/>
                <a:gd name="connsiteY1" fmla="*/ 73284 h 73683"/>
                <a:gd name="connsiteX2" fmla="*/ 35508 w 35528"/>
                <a:gd name="connsiteY2" fmla="*/ 73683 h 73683"/>
                <a:gd name="connsiteX3" fmla="*/ 11449 w 35528"/>
                <a:gd name="connsiteY3" fmla="*/ 63718 h 73683"/>
                <a:gd name="connsiteX4" fmla="*/ 0 w 35528"/>
                <a:gd name="connsiteY4" fmla="*/ 36080 h 73683"/>
                <a:gd name="connsiteX5" fmla="*/ 11449 w 35528"/>
                <a:gd name="connsiteY5" fmla="*/ 8441 h 73683"/>
                <a:gd name="connsiteX6" fmla="*/ 31827 w 35528"/>
                <a:gd name="connsiteY6" fmla="*/ 0 h 7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28" h="73683">
                  <a:moveTo>
                    <a:pt x="31827" y="0"/>
                  </a:moveTo>
                  <a:lnTo>
                    <a:pt x="35528" y="73284"/>
                  </a:lnTo>
                  <a:lnTo>
                    <a:pt x="35508" y="73683"/>
                  </a:lnTo>
                  <a:lnTo>
                    <a:pt x="11449" y="63718"/>
                  </a:lnTo>
                  <a:cubicBezTo>
                    <a:pt x="4375" y="56645"/>
                    <a:pt x="0" y="46874"/>
                    <a:pt x="0" y="36080"/>
                  </a:cubicBezTo>
                  <a:cubicBezTo>
                    <a:pt x="0" y="25286"/>
                    <a:pt x="4375" y="15514"/>
                    <a:pt x="11449" y="8441"/>
                  </a:cubicBezTo>
                  <a:lnTo>
                    <a:pt x="31827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76DC639-FBB8-48B0-B0DE-F92E1B5EB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1701" y="4635044"/>
              <a:ext cx="78168" cy="78174"/>
            </a:xfrm>
            <a:custGeom>
              <a:avLst/>
              <a:gdLst>
                <a:gd name="connsiteX0" fmla="*/ 39080 w 78168"/>
                <a:gd name="connsiteY0" fmla="*/ 0 h 78174"/>
                <a:gd name="connsiteX1" fmla="*/ 78168 w 78168"/>
                <a:gd name="connsiteY1" fmla="*/ 39087 h 78174"/>
                <a:gd name="connsiteX2" fmla="*/ 39080 w 78168"/>
                <a:gd name="connsiteY2" fmla="*/ 78174 h 78174"/>
                <a:gd name="connsiteX3" fmla="*/ 0 w 78168"/>
                <a:gd name="connsiteY3" fmla="*/ 39087 h 78174"/>
                <a:gd name="connsiteX4" fmla="*/ 39080 w 78168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8" h="78174">
                  <a:moveTo>
                    <a:pt x="39080" y="0"/>
                  </a:moveTo>
                  <a:cubicBezTo>
                    <a:pt x="60670" y="0"/>
                    <a:pt x="78168" y="17499"/>
                    <a:pt x="78168" y="39087"/>
                  </a:cubicBezTo>
                  <a:cubicBezTo>
                    <a:pt x="78168" y="60674"/>
                    <a:pt x="60670" y="78174"/>
                    <a:pt x="39080" y="78174"/>
                  </a:cubicBezTo>
                  <a:cubicBezTo>
                    <a:pt x="17490" y="78174"/>
                    <a:pt x="0" y="60674"/>
                    <a:pt x="0" y="39087"/>
                  </a:cubicBezTo>
                  <a:cubicBezTo>
                    <a:pt x="0" y="17499"/>
                    <a:pt x="17490" y="0"/>
                    <a:pt x="39080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83E47BD6-EE0C-46CC-9E19-B24F584FD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821" y="4635045"/>
              <a:ext cx="78176" cy="78175"/>
            </a:xfrm>
            <a:custGeom>
              <a:avLst/>
              <a:gdLst>
                <a:gd name="connsiteX0" fmla="*/ 39086 w 78176"/>
                <a:gd name="connsiteY0" fmla="*/ 0 h 78175"/>
                <a:gd name="connsiteX1" fmla="*/ 78176 w 78176"/>
                <a:gd name="connsiteY1" fmla="*/ 39087 h 78175"/>
                <a:gd name="connsiteX2" fmla="*/ 39086 w 78176"/>
                <a:gd name="connsiteY2" fmla="*/ 78175 h 78175"/>
                <a:gd name="connsiteX3" fmla="*/ 0 w 78176"/>
                <a:gd name="connsiteY3" fmla="*/ 39087 h 78175"/>
                <a:gd name="connsiteX4" fmla="*/ 39086 w 78176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6" h="78175">
                  <a:moveTo>
                    <a:pt x="39086" y="0"/>
                  </a:moveTo>
                  <a:cubicBezTo>
                    <a:pt x="60674" y="0"/>
                    <a:pt x="78176" y="17500"/>
                    <a:pt x="78176" y="39087"/>
                  </a:cubicBezTo>
                  <a:cubicBezTo>
                    <a:pt x="78176" y="60674"/>
                    <a:pt x="60674" y="78175"/>
                    <a:pt x="39086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5D67576-DC36-4F0D-9236-59883730E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2" y="4635045"/>
              <a:ext cx="78175" cy="78175"/>
            </a:xfrm>
            <a:custGeom>
              <a:avLst/>
              <a:gdLst>
                <a:gd name="connsiteX0" fmla="*/ 39087 w 78175"/>
                <a:gd name="connsiteY0" fmla="*/ 0 h 78175"/>
                <a:gd name="connsiteX1" fmla="*/ 78175 w 78175"/>
                <a:gd name="connsiteY1" fmla="*/ 39087 h 78175"/>
                <a:gd name="connsiteX2" fmla="*/ 39087 w 78175"/>
                <a:gd name="connsiteY2" fmla="*/ 78175 h 78175"/>
                <a:gd name="connsiteX3" fmla="*/ 0 w 78175"/>
                <a:gd name="connsiteY3" fmla="*/ 39087 h 78175"/>
                <a:gd name="connsiteX4" fmla="*/ 39087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5"/>
                    <a:pt x="39087" y="78175"/>
                  </a:cubicBezTo>
                  <a:cubicBezTo>
                    <a:pt x="17500" y="78175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C11F4718-AECA-4269-9039-1A3EAE40C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8" y="4635044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5" y="0"/>
                    <a:pt x="78175" y="17499"/>
                    <a:pt x="78175" y="39087"/>
                  </a:cubicBezTo>
                  <a:cubicBezTo>
                    <a:pt x="78175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24E9BF1-7498-4B28-9673-7671FD38A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99" y="4722588"/>
              <a:ext cx="78169" cy="78174"/>
            </a:xfrm>
            <a:custGeom>
              <a:avLst/>
              <a:gdLst>
                <a:gd name="connsiteX0" fmla="*/ 39091 w 78169"/>
                <a:gd name="connsiteY0" fmla="*/ 0 h 78174"/>
                <a:gd name="connsiteX1" fmla="*/ 78169 w 78169"/>
                <a:gd name="connsiteY1" fmla="*/ 39087 h 78174"/>
                <a:gd name="connsiteX2" fmla="*/ 39091 w 78169"/>
                <a:gd name="connsiteY2" fmla="*/ 78174 h 78174"/>
                <a:gd name="connsiteX3" fmla="*/ 0 w 78169"/>
                <a:gd name="connsiteY3" fmla="*/ 39087 h 78174"/>
                <a:gd name="connsiteX4" fmla="*/ 39091 w 78169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9" h="78174">
                  <a:moveTo>
                    <a:pt x="39091" y="0"/>
                  </a:moveTo>
                  <a:cubicBezTo>
                    <a:pt x="60669" y="0"/>
                    <a:pt x="78169" y="17500"/>
                    <a:pt x="78169" y="39087"/>
                  </a:cubicBezTo>
                  <a:cubicBezTo>
                    <a:pt x="78169" y="60674"/>
                    <a:pt x="60669" y="78174"/>
                    <a:pt x="39091" y="78174"/>
                  </a:cubicBezTo>
                  <a:cubicBezTo>
                    <a:pt x="17501" y="78174"/>
                    <a:pt x="0" y="60674"/>
                    <a:pt x="0" y="39087"/>
                  </a:cubicBezTo>
                  <a:cubicBezTo>
                    <a:pt x="0" y="17500"/>
                    <a:pt x="17501" y="0"/>
                    <a:pt x="39091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E6AD00E2-194A-4EF1-8126-36EAAC861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4722588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02AE603-2ABC-4E94-906E-4560B5F94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2" y="4722588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F3818DC7-5BF4-4170-9FB3-327977EF8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250" y="4803030"/>
              <a:ext cx="78176" cy="78174"/>
            </a:xfrm>
            <a:custGeom>
              <a:avLst/>
              <a:gdLst>
                <a:gd name="connsiteX0" fmla="*/ 39079 w 78176"/>
                <a:gd name="connsiteY0" fmla="*/ 0 h 78174"/>
                <a:gd name="connsiteX1" fmla="*/ 78176 w 78176"/>
                <a:gd name="connsiteY1" fmla="*/ 39087 h 78174"/>
                <a:gd name="connsiteX2" fmla="*/ 39079 w 78176"/>
                <a:gd name="connsiteY2" fmla="*/ 78174 h 78174"/>
                <a:gd name="connsiteX3" fmla="*/ 0 w 78176"/>
                <a:gd name="connsiteY3" fmla="*/ 39087 h 78174"/>
                <a:gd name="connsiteX4" fmla="*/ 39079 w 78176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6" h="78174">
                  <a:moveTo>
                    <a:pt x="39079" y="0"/>
                  </a:moveTo>
                  <a:cubicBezTo>
                    <a:pt x="60677" y="0"/>
                    <a:pt x="78176" y="17500"/>
                    <a:pt x="78176" y="39087"/>
                  </a:cubicBezTo>
                  <a:cubicBezTo>
                    <a:pt x="78176" y="60674"/>
                    <a:pt x="60677" y="78174"/>
                    <a:pt x="39079" y="78174"/>
                  </a:cubicBezTo>
                  <a:cubicBezTo>
                    <a:pt x="17502" y="78174"/>
                    <a:pt x="0" y="60674"/>
                    <a:pt x="0" y="39087"/>
                  </a:cubicBezTo>
                  <a:cubicBezTo>
                    <a:pt x="0" y="17500"/>
                    <a:pt x="17502" y="0"/>
                    <a:pt x="3907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3ACF89F4-7A26-48FB-B14E-D29493313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36" y="4803030"/>
              <a:ext cx="78179" cy="78174"/>
            </a:xfrm>
            <a:custGeom>
              <a:avLst/>
              <a:gdLst>
                <a:gd name="connsiteX0" fmla="*/ 39092 w 78179"/>
                <a:gd name="connsiteY0" fmla="*/ 0 h 78174"/>
                <a:gd name="connsiteX1" fmla="*/ 78179 w 78179"/>
                <a:gd name="connsiteY1" fmla="*/ 39087 h 78174"/>
                <a:gd name="connsiteX2" fmla="*/ 39092 w 78179"/>
                <a:gd name="connsiteY2" fmla="*/ 78174 h 78174"/>
                <a:gd name="connsiteX3" fmla="*/ 0 w 78179"/>
                <a:gd name="connsiteY3" fmla="*/ 39087 h 78174"/>
                <a:gd name="connsiteX4" fmla="*/ 39092 w 78179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9" h="78174">
                  <a:moveTo>
                    <a:pt x="39092" y="0"/>
                  </a:moveTo>
                  <a:cubicBezTo>
                    <a:pt x="60680" y="0"/>
                    <a:pt x="78179" y="17500"/>
                    <a:pt x="78179" y="39087"/>
                  </a:cubicBezTo>
                  <a:cubicBezTo>
                    <a:pt x="78179" y="60674"/>
                    <a:pt x="60680" y="78174"/>
                    <a:pt x="39092" y="78174"/>
                  </a:cubicBezTo>
                  <a:cubicBezTo>
                    <a:pt x="17502" y="78174"/>
                    <a:pt x="0" y="60674"/>
                    <a:pt x="0" y="39087"/>
                  </a:cubicBezTo>
                  <a:cubicBezTo>
                    <a:pt x="0" y="17500"/>
                    <a:pt x="17502" y="0"/>
                    <a:pt x="39092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5A828B8-0E3B-4E49-AC61-407BD9E72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8" y="4803030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E161E158-8B19-4865-B313-DA5751411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3157" y="4885841"/>
              <a:ext cx="78169" cy="78174"/>
            </a:xfrm>
            <a:custGeom>
              <a:avLst/>
              <a:gdLst>
                <a:gd name="connsiteX0" fmla="*/ 39084 w 78169"/>
                <a:gd name="connsiteY0" fmla="*/ 0 h 78174"/>
                <a:gd name="connsiteX1" fmla="*/ 78169 w 78169"/>
                <a:gd name="connsiteY1" fmla="*/ 39087 h 78174"/>
                <a:gd name="connsiteX2" fmla="*/ 39084 w 78169"/>
                <a:gd name="connsiteY2" fmla="*/ 78174 h 78174"/>
                <a:gd name="connsiteX3" fmla="*/ 0 w 78169"/>
                <a:gd name="connsiteY3" fmla="*/ 39087 h 78174"/>
                <a:gd name="connsiteX4" fmla="*/ 39084 w 78169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9" h="78174">
                  <a:moveTo>
                    <a:pt x="39084" y="0"/>
                  </a:moveTo>
                  <a:cubicBezTo>
                    <a:pt x="60670" y="0"/>
                    <a:pt x="78169" y="17500"/>
                    <a:pt x="78169" y="39087"/>
                  </a:cubicBezTo>
                  <a:cubicBezTo>
                    <a:pt x="78169" y="60674"/>
                    <a:pt x="60670" y="78174"/>
                    <a:pt x="39084" y="78174"/>
                  </a:cubicBezTo>
                  <a:cubicBezTo>
                    <a:pt x="17498" y="78174"/>
                    <a:pt x="0" y="60674"/>
                    <a:pt x="0" y="39087"/>
                  </a:cubicBezTo>
                  <a:cubicBezTo>
                    <a:pt x="0" y="17500"/>
                    <a:pt x="17498" y="0"/>
                    <a:pt x="39084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9B51602-7B3B-47DB-8057-CF8435C94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3265" y="4885841"/>
              <a:ext cx="78175" cy="78174"/>
            </a:xfrm>
            <a:custGeom>
              <a:avLst/>
              <a:gdLst>
                <a:gd name="connsiteX0" fmla="*/ 39089 w 78175"/>
                <a:gd name="connsiteY0" fmla="*/ 0 h 78174"/>
                <a:gd name="connsiteX1" fmla="*/ 78175 w 78175"/>
                <a:gd name="connsiteY1" fmla="*/ 39087 h 78174"/>
                <a:gd name="connsiteX2" fmla="*/ 39089 w 78175"/>
                <a:gd name="connsiteY2" fmla="*/ 78174 h 78174"/>
                <a:gd name="connsiteX3" fmla="*/ 0 w 78175"/>
                <a:gd name="connsiteY3" fmla="*/ 39087 h 78174"/>
                <a:gd name="connsiteX4" fmla="*/ 39089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9" y="0"/>
                  </a:moveTo>
                  <a:cubicBezTo>
                    <a:pt x="60674" y="0"/>
                    <a:pt x="78175" y="17500"/>
                    <a:pt x="78175" y="39087"/>
                  </a:cubicBezTo>
                  <a:cubicBezTo>
                    <a:pt x="78175" y="60674"/>
                    <a:pt x="60674" y="78174"/>
                    <a:pt x="39089" y="78174"/>
                  </a:cubicBezTo>
                  <a:cubicBezTo>
                    <a:pt x="17498" y="78174"/>
                    <a:pt x="0" y="60674"/>
                    <a:pt x="0" y="39087"/>
                  </a:cubicBezTo>
                  <a:cubicBezTo>
                    <a:pt x="0" y="17500"/>
                    <a:pt x="17498" y="0"/>
                    <a:pt x="3908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2B97FB3F-40B4-45C9-A9B2-6E167CDF8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184" y="4885841"/>
              <a:ext cx="78172" cy="78174"/>
            </a:xfrm>
            <a:custGeom>
              <a:avLst/>
              <a:gdLst>
                <a:gd name="connsiteX0" fmla="*/ 39085 w 78172"/>
                <a:gd name="connsiteY0" fmla="*/ 0 h 78174"/>
                <a:gd name="connsiteX1" fmla="*/ 78172 w 78172"/>
                <a:gd name="connsiteY1" fmla="*/ 39087 h 78174"/>
                <a:gd name="connsiteX2" fmla="*/ 39085 w 78172"/>
                <a:gd name="connsiteY2" fmla="*/ 78174 h 78174"/>
                <a:gd name="connsiteX3" fmla="*/ 0 w 78172"/>
                <a:gd name="connsiteY3" fmla="*/ 39087 h 78174"/>
                <a:gd name="connsiteX4" fmla="*/ 39085 w 78172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2" h="78174">
                  <a:moveTo>
                    <a:pt x="39085" y="0"/>
                  </a:moveTo>
                  <a:cubicBezTo>
                    <a:pt x="60673" y="0"/>
                    <a:pt x="78172" y="17500"/>
                    <a:pt x="78172" y="39087"/>
                  </a:cubicBezTo>
                  <a:cubicBezTo>
                    <a:pt x="78172" y="60674"/>
                    <a:pt x="60673" y="78174"/>
                    <a:pt x="39085" y="78174"/>
                  </a:cubicBezTo>
                  <a:cubicBezTo>
                    <a:pt x="17498" y="78174"/>
                    <a:pt x="0" y="60674"/>
                    <a:pt x="0" y="39087"/>
                  </a:cubicBezTo>
                  <a:cubicBezTo>
                    <a:pt x="0" y="17500"/>
                    <a:pt x="17498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A2F92056-2716-48BC-8E33-A4B9FA3C0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4" y="4885841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879B625-E8AD-4B50-A4FD-8A933262D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488584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BDE610FA-6E29-41A8-80A4-8867A4BED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3" y="4885842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80E6F22-9222-46A3-9753-EADA88C41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3" y="4885842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8BE2AF68-E39C-4E00-A5FB-FF1F7B8C4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821" y="4975750"/>
              <a:ext cx="78176" cy="78174"/>
            </a:xfrm>
            <a:custGeom>
              <a:avLst/>
              <a:gdLst>
                <a:gd name="connsiteX0" fmla="*/ 39086 w 78176"/>
                <a:gd name="connsiteY0" fmla="*/ 0 h 78174"/>
                <a:gd name="connsiteX1" fmla="*/ 78176 w 78176"/>
                <a:gd name="connsiteY1" fmla="*/ 39087 h 78174"/>
                <a:gd name="connsiteX2" fmla="*/ 39086 w 78176"/>
                <a:gd name="connsiteY2" fmla="*/ 78174 h 78174"/>
                <a:gd name="connsiteX3" fmla="*/ 0 w 78176"/>
                <a:gd name="connsiteY3" fmla="*/ 39087 h 78174"/>
                <a:gd name="connsiteX4" fmla="*/ 39086 w 78176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6" h="78174">
                  <a:moveTo>
                    <a:pt x="39086" y="0"/>
                  </a:moveTo>
                  <a:cubicBezTo>
                    <a:pt x="60674" y="0"/>
                    <a:pt x="78176" y="17500"/>
                    <a:pt x="78176" y="39087"/>
                  </a:cubicBezTo>
                  <a:cubicBezTo>
                    <a:pt x="78176" y="60674"/>
                    <a:pt x="60674" y="78174"/>
                    <a:pt x="39086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D0957A2-7BD6-472B-A7C8-AA90621D3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3" y="4975750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E92F561-5101-4054-9066-B0D17DF83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9478" y="4975750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7E439CB-689B-41A1-9BF9-032CB9404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1123" y="4975750"/>
              <a:ext cx="78174" cy="78174"/>
            </a:xfrm>
            <a:custGeom>
              <a:avLst/>
              <a:gdLst>
                <a:gd name="connsiteX0" fmla="*/ 39088 w 78174"/>
                <a:gd name="connsiteY0" fmla="*/ 0 h 78174"/>
                <a:gd name="connsiteX1" fmla="*/ 78174 w 78174"/>
                <a:gd name="connsiteY1" fmla="*/ 39087 h 78174"/>
                <a:gd name="connsiteX2" fmla="*/ 39088 w 78174"/>
                <a:gd name="connsiteY2" fmla="*/ 78174 h 78174"/>
                <a:gd name="connsiteX3" fmla="*/ 0 w 78174"/>
                <a:gd name="connsiteY3" fmla="*/ 39087 h 78174"/>
                <a:gd name="connsiteX4" fmla="*/ 39088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E10839E-83C3-41D9-9646-D2C772CD0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346" y="5063292"/>
              <a:ext cx="78173" cy="78174"/>
            </a:xfrm>
            <a:custGeom>
              <a:avLst/>
              <a:gdLst>
                <a:gd name="connsiteX0" fmla="*/ 39085 w 78173"/>
                <a:gd name="connsiteY0" fmla="*/ 0 h 78174"/>
                <a:gd name="connsiteX1" fmla="*/ 78173 w 78173"/>
                <a:gd name="connsiteY1" fmla="*/ 39087 h 78174"/>
                <a:gd name="connsiteX2" fmla="*/ 39085 w 78173"/>
                <a:gd name="connsiteY2" fmla="*/ 78174 h 78174"/>
                <a:gd name="connsiteX3" fmla="*/ 0 w 78173"/>
                <a:gd name="connsiteY3" fmla="*/ 39087 h 78174"/>
                <a:gd name="connsiteX4" fmla="*/ 39085 w 78173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4">
                  <a:moveTo>
                    <a:pt x="39085" y="0"/>
                  </a:moveTo>
                  <a:cubicBezTo>
                    <a:pt x="60672" y="0"/>
                    <a:pt x="78173" y="17500"/>
                    <a:pt x="78173" y="39087"/>
                  </a:cubicBezTo>
                  <a:cubicBezTo>
                    <a:pt x="78173" y="60674"/>
                    <a:pt x="60672" y="78174"/>
                    <a:pt x="39085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CAE673F-A6B9-4E18-AF00-FCF5543A2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506329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4461281F-480D-4448-8E51-6BDB759BF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506329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00EE10B-72C5-4B71-9186-2851AA977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83" y="5148466"/>
              <a:ext cx="78174" cy="78174"/>
            </a:xfrm>
            <a:custGeom>
              <a:avLst/>
              <a:gdLst>
                <a:gd name="connsiteX0" fmla="*/ 39086 w 78174"/>
                <a:gd name="connsiteY0" fmla="*/ 0 h 78174"/>
                <a:gd name="connsiteX1" fmla="*/ 78174 w 78174"/>
                <a:gd name="connsiteY1" fmla="*/ 39087 h 78174"/>
                <a:gd name="connsiteX2" fmla="*/ 39086 w 78174"/>
                <a:gd name="connsiteY2" fmla="*/ 78174 h 78174"/>
                <a:gd name="connsiteX3" fmla="*/ 0 w 78174"/>
                <a:gd name="connsiteY3" fmla="*/ 39087 h 78174"/>
                <a:gd name="connsiteX4" fmla="*/ 39086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6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6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A61ADFBA-EBD7-4209-B201-91AAB6F4F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421" y="5148468"/>
              <a:ext cx="78173" cy="78174"/>
            </a:xfrm>
            <a:custGeom>
              <a:avLst/>
              <a:gdLst>
                <a:gd name="connsiteX0" fmla="*/ 39086 w 78173"/>
                <a:gd name="connsiteY0" fmla="*/ 0 h 78174"/>
                <a:gd name="connsiteX1" fmla="*/ 78173 w 78173"/>
                <a:gd name="connsiteY1" fmla="*/ 39087 h 78174"/>
                <a:gd name="connsiteX2" fmla="*/ 39086 w 78173"/>
                <a:gd name="connsiteY2" fmla="*/ 78174 h 78174"/>
                <a:gd name="connsiteX3" fmla="*/ 0 w 78173"/>
                <a:gd name="connsiteY3" fmla="*/ 39087 h 78174"/>
                <a:gd name="connsiteX4" fmla="*/ 39086 w 78173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4">
                  <a:moveTo>
                    <a:pt x="39086" y="0"/>
                  </a:moveTo>
                  <a:cubicBezTo>
                    <a:pt x="60672" y="0"/>
                    <a:pt x="78173" y="17500"/>
                    <a:pt x="78173" y="39087"/>
                  </a:cubicBezTo>
                  <a:cubicBezTo>
                    <a:pt x="78173" y="60674"/>
                    <a:pt x="60672" y="78174"/>
                    <a:pt x="39086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716055C-F62F-4D2D-A500-1D7E8C064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7203" y="5148468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BB20A0CC-60AD-4B7B-8472-2E00EBD71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255" y="5231276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4" y="0"/>
                    <a:pt x="78175" y="17500"/>
                    <a:pt x="78175" y="39087"/>
                  </a:cubicBezTo>
                  <a:cubicBezTo>
                    <a:pt x="78175" y="60674"/>
                    <a:pt x="60674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5101325-70E2-4D45-A152-43BE85572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4" y="5231276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749F024B-19C2-4200-9983-FCFB0C95B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2" y="5231276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D916ADC7-26BA-4D9B-9286-59BACE983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7781" y="5316452"/>
              <a:ext cx="78171" cy="78174"/>
            </a:xfrm>
            <a:custGeom>
              <a:avLst/>
              <a:gdLst>
                <a:gd name="connsiteX0" fmla="*/ 39085 w 78171"/>
                <a:gd name="connsiteY0" fmla="*/ 0 h 78174"/>
                <a:gd name="connsiteX1" fmla="*/ 78171 w 78171"/>
                <a:gd name="connsiteY1" fmla="*/ 39087 h 78174"/>
                <a:gd name="connsiteX2" fmla="*/ 39085 w 78171"/>
                <a:gd name="connsiteY2" fmla="*/ 78174 h 78174"/>
                <a:gd name="connsiteX3" fmla="*/ 0 w 78171"/>
                <a:gd name="connsiteY3" fmla="*/ 39087 h 78174"/>
                <a:gd name="connsiteX4" fmla="*/ 39085 w 78171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" h="78174">
                  <a:moveTo>
                    <a:pt x="39085" y="0"/>
                  </a:moveTo>
                  <a:cubicBezTo>
                    <a:pt x="60672" y="0"/>
                    <a:pt x="78171" y="17500"/>
                    <a:pt x="78171" y="39087"/>
                  </a:cubicBezTo>
                  <a:cubicBezTo>
                    <a:pt x="78171" y="60674"/>
                    <a:pt x="60672" y="78174"/>
                    <a:pt x="39085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5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8BD99823-2FE6-431D-8D8F-0018278BA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0157" y="531645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3" y="0"/>
                    <a:pt x="78174" y="17500"/>
                    <a:pt x="78174" y="39087"/>
                  </a:cubicBezTo>
                  <a:cubicBezTo>
                    <a:pt x="78174" y="60674"/>
                    <a:pt x="60673" y="78174"/>
                    <a:pt x="39087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CDE151B6-6223-4E29-BD15-178A3CA2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4" y="5316452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DF435586-A43F-40D3-A646-E5A3036D5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7" y="5316452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CB4B14C8-96A6-4D67-87D3-9701B85A1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338" y="5408726"/>
              <a:ext cx="78173" cy="78175"/>
            </a:xfrm>
            <a:custGeom>
              <a:avLst/>
              <a:gdLst>
                <a:gd name="connsiteX0" fmla="*/ 39086 w 78173"/>
                <a:gd name="connsiteY0" fmla="*/ 0 h 78175"/>
                <a:gd name="connsiteX1" fmla="*/ 78173 w 78173"/>
                <a:gd name="connsiteY1" fmla="*/ 39087 h 78175"/>
                <a:gd name="connsiteX2" fmla="*/ 39086 w 78173"/>
                <a:gd name="connsiteY2" fmla="*/ 78175 h 78175"/>
                <a:gd name="connsiteX3" fmla="*/ 0 w 78173"/>
                <a:gd name="connsiteY3" fmla="*/ 39087 h 78175"/>
                <a:gd name="connsiteX4" fmla="*/ 39086 w 78173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5">
                  <a:moveTo>
                    <a:pt x="39086" y="0"/>
                  </a:moveTo>
                  <a:cubicBezTo>
                    <a:pt x="60672" y="0"/>
                    <a:pt x="78173" y="17500"/>
                    <a:pt x="78173" y="39087"/>
                  </a:cubicBezTo>
                  <a:cubicBezTo>
                    <a:pt x="78173" y="60675"/>
                    <a:pt x="60672" y="78175"/>
                    <a:pt x="39086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2E0B7A3F-F5F9-4963-AE7A-9893FB818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251" y="5408726"/>
              <a:ext cx="78175" cy="78175"/>
            </a:xfrm>
            <a:custGeom>
              <a:avLst/>
              <a:gdLst>
                <a:gd name="connsiteX0" fmla="*/ 39087 w 78175"/>
                <a:gd name="connsiteY0" fmla="*/ 0 h 78175"/>
                <a:gd name="connsiteX1" fmla="*/ 78175 w 78175"/>
                <a:gd name="connsiteY1" fmla="*/ 39087 h 78175"/>
                <a:gd name="connsiteX2" fmla="*/ 39087 w 78175"/>
                <a:gd name="connsiteY2" fmla="*/ 78175 h 78175"/>
                <a:gd name="connsiteX3" fmla="*/ 0 w 78175"/>
                <a:gd name="connsiteY3" fmla="*/ 39087 h 78175"/>
                <a:gd name="connsiteX4" fmla="*/ 39087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7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5"/>
                    <a:pt x="60675" y="78175"/>
                    <a:pt x="39087" y="78175"/>
                  </a:cubicBezTo>
                  <a:cubicBezTo>
                    <a:pt x="17500" y="78175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A1D6ED9-A2A8-4344-8710-9F351E5C8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4793" y="5408726"/>
              <a:ext cx="78174" cy="78175"/>
            </a:xfrm>
            <a:custGeom>
              <a:avLst/>
              <a:gdLst>
                <a:gd name="connsiteX0" fmla="*/ 39088 w 78174"/>
                <a:gd name="connsiteY0" fmla="*/ 0 h 78175"/>
                <a:gd name="connsiteX1" fmla="*/ 78174 w 78174"/>
                <a:gd name="connsiteY1" fmla="*/ 39087 h 78175"/>
                <a:gd name="connsiteX2" fmla="*/ 39088 w 78174"/>
                <a:gd name="connsiteY2" fmla="*/ 78175 h 78175"/>
                <a:gd name="connsiteX3" fmla="*/ 0 w 78174"/>
                <a:gd name="connsiteY3" fmla="*/ 39087 h 78175"/>
                <a:gd name="connsiteX4" fmla="*/ 39088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8" y="0"/>
                  </a:moveTo>
                  <a:cubicBezTo>
                    <a:pt x="60678" y="0"/>
                    <a:pt x="78174" y="17500"/>
                    <a:pt x="78174" y="39087"/>
                  </a:cubicBezTo>
                  <a:cubicBezTo>
                    <a:pt x="78174" y="60675"/>
                    <a:pt x="60678" y="78175"/>
                    <a:pt x="39088" y="78175"/>
                  </a:cubicBezTo>
                  <a:cubicBezTo>
                    <a:pt x="17501" y="78175"/>
                    <a:pt x="0" y="60675"/>
                    <a:pt x="0" y="39087"/>
                  </a:cubicBezTo>
                  <a:cubicBezTo>
                    <a:pt x="0" y="17500"/>
                    <a:pt x="17501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A015E8AD-F082-477C-A7AB-E4D51DA6B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414" y="5493902"/>
              <a:ext cx="78174" cy="78175"/>
            </a:xfrm>
            <a:custGeom>
              <a:avLst/>
              <a:gdLst>
                <a:gd name="connsiteX0" fmla="*/ 39086 w 78174"/>
                <a:gd name="connsiteY0" fmla="*/ 0 h 78175"/>
                <a:gd name="connsiteX1" fmla="*/ 78174 w 78174"/>
                <a:gd name="connsiteY1" fmla="*/ 39088 h 78175"/>
                <a:gd name="connsiteX2" fmla="*/ 39086 w 78174"/>
                <a:gd name="connsiteY2" fmla="*/ 78175 h 78175"/>
                <a:gd name="connsiteX3" fmla="*/ 0 w 78174"/>
                <a:gd name="connsiteY3" fmla="*/ 39088 h 78175"/>
                <a:gd name="connsiteX4" fmla="*/ 39086 w 78174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5">
                  <a:moveTo>
                    <a:pt x="39086" y="0"/>
                  </a:moveTo>
                  <a:cubicBezTo>
                    <a:pt x="60673" y="0"/>
                    <a:pt x="78174" y="17500"/>
                    <a:pt x="78174" y="39088"/>
                  </a:cubicBezTo>
                  <a:cubicBezTo>
                    <a:pt x="78174" y="60675"/>
                    <a:pt x="60673" y="78175"/>
                    <a:pt x="39086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71CE6E64-25DB-49A0-A39B-8566C77E1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5661890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16C04573-7659-4BA4-99BC-22574EF45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5661890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DACAA729-585D-4A83-97DD-313AD167F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3" y="5749431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6FEDBC16-24F3-45A5-B268-CCB9E878E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83" y="5749432"/>
              <a:ext cx="57354" cy="67253"/>
            </a:xfrm>
            <a:custGeom>
              <a:avLst/>
              <a:gdLst>
                <a:gd name="connsiteX0" fmla="*/ 39088 w 57354"/>
                <a:gd name="connsiteY0" fmla="*/ 0 h 67253"/>
                <a:gd name="connsiteX1" fmla="*/ 57354 w 57354"/>
                <a:gd name="connsiteY1" fmla="*/ 7567 h 67253"/>
                <a:gd name="connsiteX2" fmla="*/ 12722 w 57354"/>
                <a:gd name="connsiteY2" fmla="*/ 67253 h 67253"/>
                <a:gd name="connsiteX3" fmla="*/ 11448 w 57354"/>
                <a:gd name="connsiteY3" fmla="*/ 66726 h 67253"/>
                <a:gd name="connsiteX4" fmla="*/ 0 w 57354"/>
                <a:gd name="connsiteY4" fmla="*/ 39087 h 67253"/>
                <a:gd name="connsiteX5" fmla="*/ 39088 w 57354"/>
                <a:gd name="connsiteY5" fmla="*/ 0 h 6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354" h="67253">
                  <a:moveTo>
                    <a:pt x="39088" y="0"/>
                  </a:moveTo>
                  <a:lnTo>
                    <a:pt x="57354" y="7567"/>
                  </a:lnTo>
                  <a:lnTo>
                    <a:pt x="12722" y="67253"/>
                  </a:lnTo>
                  <a:lnTo>
                    <a:pt x="11448" y="66726"/>
                  </a:lnTo>
                  <a:cubicBezTo>
                    <a:pt x="4375" y="59653"/>
                    <a:pt x="0" y="49881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622AA0DD-E52D-4825-8C92-CD167E2EC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333" y="5749432"/>
              <a:ext cx="78173" cy="78174"/>
            </a:xfrm>
            <a:custGeom>
              <a:avLst/>
              <a:gdLst>
                <a:gd name="connsiteX0" fmla="*/ 39086 w 78173"/>
                <a:gd name="connsiteY0" fmla="*/ 0 h 78174"/>
                <a:gd name="connsiteX1" fmla="*/ 78173 w 78173"/>
                <a:gd name="connsiteY1" fmla="*/ 39087 h 78174"/>
                <a:gd name="connsiteX2" fmla="*/ 39086 w 78173"/>
                <a:gd name="connsiteY2" fmla="*/ 78174 h 78174"/>
                <a:gd name="connsiteX3" fmla="*/ 0 w 78173"/>
                <a:gd name="connsiteY3" fmla="*/ 39087 h 78174"/>
                <a:gd name="connsiteX4" fmla="*/ 39086 w 78173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3" h="78174">
                  <a:moveTo>
                    <a:pt x="39086" y="0"/>
                  </a:moveTo>
                  <a:cubicBezTo>
                    <a:pt x="60673" y="0"/>
                    <a:pt x="78173" y="17500"/>
                    <a:pt x="78173" y="39087"/>
                  </a:cubicBezTo>
                  <a:cubicBezTo>
                    <a:pt x="78173" y="60674"/>
                    <a:pt x="60673" y="78174"/>
                    <a:pt x="39086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6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65AB6486-7813-46FF-B6EC-6C11E8503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3" y="5493902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99E436C7-C501-43F8-8385-812B00805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16" y="5836973"/>
              <a:ext cx="78176" cy="78175"/>
            </a:xfrm>
            <a:custGeom>
              <a:avLst/>
              <a:gdLst>
                <a:gd name="connsiteX0" fmla="*/ 39088 w 78176"/>
                <a:gd name="connsiteY0" fmla="*/ 0 h 78175"/>
                <a:gd name="connsiteX1" fmla="*/ 78176 w 78176"/>
                <a:gd name="connsiteY1" fmla="*/ 39088 h 78175"/>
                <a:gd name="connsiteX2" fmla="*/ 39088 w 78176"/>
                <a:gd name="connsiteY2" fmla="*/ 78175 h 78175"/>
                <a:gd name="connsiteX3" fmla="*/ 0 w 78176"/>
                <a:gd name="connsiteY3" fmla="*/ 39088 h 78175"/>
                <a:gd name="connsiteX4" fmla="*/ 39088 w 78176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6" h="78175">
                  <a:moveTo>
                    <a:pt x="39088" y="0"/>
                  </a:moveTo>
                  <a:cubicBezTo>
                    <a:pt x="60675" y="0"/>
                    <a:pt x="78176" y="17500"/>
                    <a:pt x="78176" y="39088"/>
                  </a:cubicBezTo>
                  <a:cubicBezTo>
                    <a:pt x="78176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4EBA5A41-9A86-4E5F-A5F6-B3670DE7C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563" y="5836973"/>
              <a:ext cx="78175" cy="78175"/>
            </a:xfrm>
            <a:custGeom>
              <a:avLst/>
              <a:gdLst>
                <a:gd name="connsiteX0" fmla="*/ 39088 w 78175"/>
                <a:gd name="connsiteY0" fmla="*/ 0 h 78175"/>
                <a:gd name="connsiteX1" fmla="*/ 78175 w 78175"/>
                <a:gd name="connsiteY1" fmla="*/ 39088 h 78175"/>
                <a:gd name="connsiteX2" fmla="*/ 39088 w 78175"/>
                <a:gd name="connsiteY2" fmla="*/ 78175 h 78175"/>
                <a:gd name="connsiteX3" fmla="*/ 0 w 78175"/>
                <a:gd name="connsiteY3" fmla="*/ 39088 h 78175"/>
                <a:gd name="connsiteX4" fmla="*/ 39088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8" y="0"/>
                  </a:moveTo>
                  <a:cubicBezTo>
                    <a:pt x="60675" y="0"/>
                    <a:pt x="78175" y="17500"/>
                    <a:pt x="78175" y="39088"/>
                  </a:cubicBezTo>
                  <a:cubicBezTo>
                    <a:pt x="78175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451314AC-78BF-4B4F-A7F2-1FCA0382F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328" y="5922149"/>
              <a:ext cx="78175" cy="78174"/>
            </a:xfrm>
            <a:custGeom>
              <a:avLst/>
              <a:gdLst>
                <a:gd name="connsiteX0" fmla="*/ 39087 w 78175"/>
                <a:gd name="connsiteY0" fmla="*/ 0 h 78174"/>
                <a:gd name="connsiteX1" fmla="*/ 78175 w 78175"/>
                <a:gd name="connsiteY1" fmla="*/ 39087 h 78174"/>
                <a:gd name="connsiteX2" fmla="*/ 39087 w 78175"/>
                <a:gd name="connsiteY2" fmla="*/ 78174 h 78174"/>
                <a:gd name="connsiteX3" fmla="*/ 0 w 78175"/>
                <a:gd name="connsiteY3" fmla="*/ 39087 h 78174"/>
                <a:gd name="connsiteX4" fmla="*/ 39087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7" y="0"/>
                  </a:moveTo>
                  <a:cubicBezTo>
                    <a:pt x="60674" y="0"/>
                    <a:pt x="78175" y="17500"/>
                    <a:pt x="78175" y="39087"/>
                  </a:cubicBezTo>
                  <a:cubicBezTo>
                    <a:pt x="78175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C838A9EE-A730-4028-BDEE-13D10F6C8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8735" y="5922149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3DD0053-A589-4300-9BFB-D12E388A0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5922149"/>
              <a:ext cx="78174" cy="78174"/>
            </a:xfrm>
            <a:custGeom>
              <a:avLst/>
              <a:gdLst>
                <a:gd name="connsiteX0" fmla="*/ 39088 w 78174"/>
                <a:gd name="connsiteY0" fmla="*/ 0 h 78174"/>
                <a:gd name="connsiteX1" fmla="*/ 78174 w 78174"/>
                <a:gd name="connsiteY1" fmla="*/ 39087 h 78174"/>
                <a:gd name="connsiteX2" fmla="*/ 39088 w 78174"/>
                <a:gd name="connsiteY2" fmla="*/ 78174 h 78174"/>
                <a:gd name="connsiteX3" fmla="*/ 0 w 78174"/>
                <a:gd name="connsiteY3" fmla="*/ 39087 h 78174"/>
                <a:gd name="connsiteX4" fmla="*/ 39088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4"/>
                    <a:pt x="60675" y="78174"/>
                    <a:pt x="39088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3B73BC20-4036-4F23-9D57-C94858006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235" y="6007325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4"/>
                    <a:pt x="60675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500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CDD25643-B6F0-4674-9360-5005A776E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649" y="6007325"/>
              <a:ext cx="78174" cy="78174"/>
            </a:xfrm>
            <a:custGeom>
              <a:avLst/>
              <a:gdLst>
                <a:gd name="connsiteX0" fmla="*/ 39088 w 78174"/>
                <a:gd name="connsiteY0" fmla="*/ 0 h 78174"/>
                <a:gd name="connsiteX1" fmla="*/ 78174 w 78174"/>
                <a:gd name="connsiteY1" fmla="*/ 39087 h 78174"/>
                <a:gd name="connsiteX2" fmla="*/ 39088 w 78174"/>
                <a:gd name="connsiteY2" fmla="*/ 78174 h 78174"/>
                <a:gd name="connsiteX3" fmla="*/ 0 w 78174"/>
                <a:gd name="connsiteY3" fmla="*/ 39087 h 78174"/>
                <a:gd name="connsiteX4" fmla="*/ 39088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8" y="0"/>
                  </a:moveTo>
                  <a:cubicBezTo>
                    <a:pt x="60675" y="0"/>
                    <a:pt x="78174" y="17500"/>
                    <a:pt x="78174" y="39087"/>
                  </a:cubicBezTo>
                  <a:cubicBezTo>
                    <a:pt x="78174" y="60675"/>
                    <a:pt x="60675" y="78174"/>
                    <a:pt x="39088" y="78174"/>
                  </a:cubicBezTo>
                  <a:cubicBezTo>
                    <a:pt x="17500" y="78174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34B66CB0-FF3A-474C-994A-5B5C69EB4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923" y="6007325"/>
              <a:ext cx="78175" cy="78174"/>
            </a:xfrm>
            <a:custGeom>
              <a:avLst/>
              <a:gdLst>
                <a:gd name="connsiteX0" fmla="*/ 39088 w 78175"/>
                <a:gd name="connsiteY0" fmla="*/ 0 h 78174"/>
                <a:gd name="connsiteX1" fmla="*/ 78175 w 78175"/>
                <a:gd name="connsiteY1" fmla="*/ 39087 h 78174"/>
                <a:gd name="connsiteX2" fmla="*/ 39088 w 78175"/>
                <a:gd name="connsiteY2" fmla="*/ 78174 h 78174"/>
                <a:gd name="connsiteX3" fmla="*/ 0 w 78175"/>
                <a:gd name="connsiteY3" fmla="*/ 39087 h 78174"/>
                <a:gd name="connsiteX4" fmla="*/ 39088 w 78175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4">
                  <a:moveTo>
                    <a:pt x="39088" y="0"/>
                  </a:moveTo>
                  <a:cubicBezTo>
                    <a:pt x="60675" y="0"/>
                    <a:pt x="78175" y="17500"/>
                    <a:pt x="78175" y="39087"/>
                  </a:cubicBezTo>
                  <a:cubicBezTo>
                    <a:pt x="78175" y="60675"/>
                    <a:pt x="60675" y="78174"/>
                    <a:pt x="39088" y="78174"/>
                  </a:cubicBezTo>
                  <a:cubicBezTo>
                    <a:pt x="17500" y="78174"/>
                    <a:pt x="0" y="60675"/>
                    <a:pt x="0" y="39087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18BFFAB6-CFF2-4280-9FCC-26D9B52DF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12" y="6094867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499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500" y="78174"/>
                    <a:pt x="0" y="60674"/>
                    <a:pt x="0" y="39087"/>
                  </a:cubicBezTo>
                  <a:cubicBezTo>
                    <a:pt x="0" y="17499"/>
                    <a:pt x="17500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0EB6CBB0-209D-4C4F-9AC6-774898D14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324" y="6177678"/>
              <a:ext cx="78175" cy="78175"/>
            </a:xfrm>
            <a:custGeom>
              <a:avLst/>
              <a:gdLst>
                <a:gd name="connsiteX0" fmla="*/ 39088 w 78175"/>
                <a:gd name="connsiteY0" fmla="*/ 0 h 78175"/>
                <a:gd name="connsiteX1" fmla="*/ 78175 w 78175"/>
                <a:gd name="connsiteY1" fmla="*/ 39088 h 78175"/>
                <a:gd name="connsiteX2" fmla="*/ 39088 w 78175"/>
                <a:gd name="connsiteY2" fmla="*/ 78175 h 78175"/>
                <a:gd name="connsiteX3" fmla="*/ 0 w 78175"/>
                <a:gd name="connsiteY3" fmla="*/ 39088 h 78175"/>
                <a:gd name="connsiteX4" fmla="*/ 39088 w 78175"/>
                <a:gd name="connsiteY4" fmla="*/ 0 h 7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5" h="78175">
                  <a:moveTo>
                    <a:pt x="39088" y="0"/>
                  </a:moveTo>
                  <a:cubicBezTo>
                    <a:pt x="60675" y="0"/>
                    <a:pt x="78175" y="17500"/>
                    <a:pt x="78175" y="39088"/>
                  </a:cubicBezTo>
                  <a:cubicBezTo>
                    <a:pt x="78175" y="60675"/>
                    <a:pt x="60675" y="78175"/>
                    <a:pt x="39088" y="78175"/>
                  </a:cubicBezTo>
                  <a:cubicBezTo>
                    <a:pt x="17500" y="78175"/>
                    <a:pt x="0" y="60675"/>
                    <a:pt x="0" y="39088"/>
                  </a:cubicBezTo>
                  <a:cubicBezTo>
                    <a:pt x="0" y="17500"/>
                    <a:pt x="17500" y="0"/>
                    <a:pt x="39088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0FA23D6A-8CE2-4490-913A-E89585E4E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409" y="6350395"/>
              <a:ext cx="78174" cy="78174"/>
            </a:xfrm>
            <a:custGeom>
              <a:avLst/>
              <a:gdLst>
                <a:gd name="connsiteX0" fmla="*/ 39087 w 78174"/>
                <a:gd name="connsiteY0" fmla="*/ 0 h 78174"/>
                <a:gd name="connsiteX1" fmla="*/ 78174 w 78174"/>
                <a:gd name="connsiteY1" fmla="*/ 39087 h 78174"/>
                <a:gd name="connsiteX2" fmla="*/ 39087 w 78174"/>
                <a:gd name="connsiteY2" fmla="*/ 78174 h 78174"/>
                <a:gd name="connsiteX3" fmla="*/ 0 w 78174"/>
                <a:gd name="connsiteY3" fmla="*/ 39087 h 78174"/>
                <a:gd name="connsiteX4" fmla="*/ 39087 w 78174"/>
                <a:gd name="connsiteY4" fmla="*/ 0 h 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4" h="78174">
                  <a:moveTo>
                    <a:pt x="39087" y="0"/>
                  </a:moveTo>
                  <a:cubicBezTo>
                    <a:pt x="60674" y="0"/>
                    <a:pt x="78174" y="17500"/>
                    <a:pt x="78174" y="39087"/>
                  </a:cubicBezTo>
                  <a:cubicBezTo>
                    <a:pt x="78174" y="60674"/>
                    <a:pt x="60674" y="78174"/>
                    <a:pt x="39087" y="78174"/>
                  </a:cubicBezTo>
                  <a:cubicBezTo>
                    <a:pt x="17499" y="78174"/>
                    <a:pt x="0" y="60674"/>
                    <a:pt x="0" y="39087"/>
                  </a:cubicBezTo>
                  <a:cubicBezTo>
                    <a:pt x="0" y="17500"/>
                    <a:pt x="17499" y="0"/>
                    <a:pt x="39087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5"/>
              <a:endParaRPr lang="en-US">
                <a:solidFill>
                  <a:srgbClr val="000000"/>
                </a:solidFill>
                <a:latin typeface="Segoe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26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16="http://schemas.microsoft.com/office/drawing/2014/main" xmlns:asvg="http://schemas.microsoft.com/office/drawing/2016/SVG/main" xmlns:p14="http://schemas.microsoft.com/office/powerpoint/2010/main" xmlns:dgm="http://schemas.openxmlformats.org/drawingml/2006/diagram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5664" y="1215019"/>
            <a:ext cx="1792850" cy="1792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434EA1-53E7-4478-BAD9-430AD52E45BC}"/>
              </a:ext>
            </a:extLst>
          </p:cNvPr>
          <p:cNvSpPr txBox="1"/>
          <p:nvPr/>
        </p:nvSpPr>
        <p:spPr>
          <a:xfrm>
            <a:off x="4676661" y="1113236"/>
            <a:ext cx="3981717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Turnkey Global Distribution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229CA6-5332-4C4B-A97A-63DF4C583E6F}"/>
              </a:ext>
            </a:extLst>
          </p:cNvPr>
          <p:cNvSpPr/>
          <p:nvPr/>
        </p:nvSpPr>
        <p:spPr bwMode="auto">
          <a:xfrm>
            <a:off x="4751364" y="2314620"/>
            <a:ext cx="6125569" cy="685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DFD036-A750-4A34-9BE4-63112144A3E9}"/>
              </a:ext>
            </a:extLst>
          </p:cNvPr>
          <p:cNvSpPr txBox="1"/>
          <p:nvPr/>
        </p:nvSpPr>
        <p:spPr>
          <a:xfrm>
            <a:off x="4676661" y="1728757"/>
            <a:ext cx="6079406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Elastic scale out of storage and throughput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C48186-D1E6-46B2-AD35-7AB047E32ECE}"/>
              </a:ext>
            </a:extLst>
          </p:cNvPr>
          <p:cNvCxnSpPr>
            <a:cxnSpLocks/>
          </p:cNvCxnSpPr>
          <p:nvPr/>
        </p:nvCxnSpPr>
        <p:spPr>
          <a:xfrm>
            <a:off x="4754361" y="2746725"/>
            <a:ext cx="0" cy="3783493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B024CCC0-86DF-4BEA-A57F-BC076C718F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2692143"/>
              </p:ext>
            </p:extLst>
          </p:nvPr>
        </p:nvGraphicFramePr>
        <p:xfrm>
          <a:off x="5050171" y="2691239"/>
          <a:ext cx="6797880" cy="3894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662599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5664" y="1215019"/>
            <a:ext cx="1792850" cy="1792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434EA1-53E7-4478-BAD9-430AD52E45BC}"/>
              </a:ext>
            </a:extLst>
          </p:cNvPr>
          <p:cNvSpPr txBox="1"/>
          <p:nvPr/>
        </p:nvSpPr>
        <p:spPr>
          <a:xfrm>
            <a:off x="4676661" y="1113236"/>
            <a:ext cx="3981717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Turnkey Global Distribution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229CA6-5332-4C4B-A97A-63DF4C583E6F}"/>
              </a:ext>
            </a:extLst>
          </p:cNvPr>
          <p:cNvSpPr/>
          <p:nvPr/>
        </p:nvSpPr>
        <p:spPr bwMode="auto">
          <a:xfrm>
            <a:off x="4751364" y="3112804"/>
            <a:ext cx="6125569" cy="685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DFD036-A750-4A34-9BE4-63112144A3E9}"/>
              </a:ext>
            </a:extLst>
          </p:cNvPr>
          <p:cNvSpPr txBox="1"/>
          <p:nvPr/>
        </p:nvSpPr>
        <p:spPr>
          <a:xfrm>
            <a:off x="4676661" y="1728757"/>
            <a:ext cx="6079406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Elastic scale out of storage and throughput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957572-5B25-415D-987C-8489D0A2B4BE}"/>
              </a:ext>
            </a:extLst>
          </p:cNvPr>
          <p:cNvSpPr txBox="1"/>
          <p:nvPr/>
        </p:nvSpPr>
        <p:spPr>
          <a:xfrm>
            <a:off x="4671680" y="2386300"/>
            <a:ext cx="3139820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Comprehensive SLAs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5FB36FA-99FC-4E19-9CED-17ADA8982902}"/>
              </a:ext>
            </a:extLst>
          </p:cNvPr>
          <p:cNvGrpSpPr/>
          <p:nvPr/>
        </p:nvGrpSpPr>
        <p:grpSpPr>
          <a:xfrm>
            <a:off x="5491498" y="3945272"/>
            <a:ext cx="1461078" cy="1946220"/>
            <a:chOff x="5491498" y="4258629"/>
            <a:chExt cx="1461078" cy="194622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7479574-E64B-4995-83A7-1A7796F32C45}"/>
                </a:ext>
              </a:extLst>
            </p:cNvPr>
            <p:cNvSpPr/>
            <p:nvPr/>
          </p:nvSpPr>
          <p:spPr>
            <a:xfrm>
              <a:off x="5648893" y="4926319"/>
              <a:ext cx="1155073" cy="11550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endParaRPr lang="en-US">
                <a:solidFill>
                  <a:srgbClr val="FFFFFF"/>
                </a:solidFill>
                <a:latin typeface="Segoe UI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DB39B9C-269A-4045-9F42-A802D6E62D0E}"/>
                </a:ext>
              </a:extLst>
            </p:cNvPr>
            <p:cNvGrpSpPr/>
            <p:nvPr/>
          </p:nvGrpSpPr>
          <p:grpSpPr>
            <a:xfrm>
              <a:off x="5491498" y="4258629"/>
              <a:ext cx="1461078" cy="1946220"/>
              <a:chOff x="5640355" y="3892580"/>
              <a:chExt cx="1139317" cy="1517620"/>
            </a:xfrm>
            <a:solidFill>
              <a:srgbClr val="59B4D9"/>
            </a:solidFill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039A9A87-9894-4932-A9CC-74AFD719BF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437" y="4534521"/>
                <a:ext cx="662316" cy="6645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43" name="Freeform 26">
                <a:extLst>
                  <a:ext uri="{FF2B5EF4-FFF2-40B4-BE49-F238E27FC236}">
                    <a16:creationId xmlns:a16="http://schemas.microsoft.com/office/drawing/2014/main" id="{2F8AD65D-1AC4-450A-8235-E150461F70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6740" y="4296712"/>
                <a:ext cx="1115712" cy="1113488"/>
              </a:xfrm>
              <a:custGeom>
                <a:avLst/>
                <a:gdLst>
                  <a:gd name="T0" fmla="*/ 154 w 168"/>
                  <a:gd name="T1" fmla="*/ 96 h 168"/>
                  <a:gd name="T2" fmla="*/ 168 w 168"/>
                  <a:gd name="T3" fmla="*/ 84 h 168"/>
                  <a:gd name="T4" fmla="*/ 154 w 168"/>
                  <a:gd name="T5" fmla="*/ 73 h 168"/>
                  <a:gd name="T6" fmla="*/ 163 w 168"/>
                  <a:gd name="T7" fmla="*/ 58 h 168"/>
                  <a:gd name="T8" fmla="*/ 147 w 168"/>
                  <a:gd name="T9" fmla="*/ 52 h 168"/>
                  <a:gd name="T10" fmla="*/ 152 w 168"/>
                  <a:gd name="T11" fmla="*/ 35 h 168"/>
                  <a:gd name="T12" fmla="*/ 134 w 168"/>
                  <a:gd name="T13" fmla="*/ 34 h 168"/>
                  <a:gd name="T14" fmla="*/ 133 w 168"/>
                  <a:gd name="T15" fmla="*/ 16 h 168"/>
                  <a:gd name="T16" fmla="*/ 116 w 168"/>
                  <a:gd name="T17" fmla="*/ 21 h 168"/>
                  <a:gd name="T18" fmla="*/ 110 w 168"/>
                  <a:gd name="T19" fmla="*/ 4 h 168"/>
                  <a:gd name="T20" fmla="*/ 95 w 168"/>
                  <a:gd name="T21" fmla="*/ 14 h 168"/>
                  <a:gd name="T22" fmla="*/ 84 w 168"/>
                  <a:gd name="T23" fmla="*/ 0 h 168"/>
                  <a:gd name="T24" fmla="*/ 72 w 168"/>
                  <a:gd name="T25" fmla="*/ 14 h 168"/>
                  <a:gd name="T26" fmla="*/ 58 w 168"/>
                  <a:gd name="T27" fmla="*/ 4 h 168"/>
                  <a:gd name="T28" fmla="*/ 51 w 168"/>
                  <a:gd name="T29" fmla="*/ 21 h 168"/>
                  <a:gd name="T30" fmla="*/ 34 w 168"/>
                  <a:gd name="T31" fmla="*/ 16 h 168"/>
                  <a:gd name="T32" fmla="*/ 33 w 168"/>
                  <a:gd name="T33" fmla="*/ 34 h 168"/>
                  <a:gd name="T34" fmla="*/ 16 w 168"/>
                  <a:gd name="T35" fmla="*/ 35 h 168"/>
                  <a:gd name="T36" fmla="*/ 20 w 168"/>
                  <a:gd name="T37" fmla="*/ 52 h 168"/>
                  <a:gd name="T38" fmla="*/ 4 w 168"/>
                  <a:gd name="T39" fmla="*/ 58 h 168"/>
                  <a:gd name="T40" fmla="*/ 13 w 168"/>
                  <a:gd name="T41" fmla="*/ 73 h 168"/>
                  <a:gd name="T42" fmla="*/ 0 w 168"/>
                  <a:gd name="T43" fmla="*/ 84 h 168"/>
                  <a:gd name="T44" fmla="*/ 13 w 168"/>
                  <a:gd name="T45" fmla="*/ 96 h 168"/>
                  <a:gd name="T46" fmla="*/ 4 w 168"/>
                  <a:gd name="T47" fmla="*/ 110 h 168"/>
                  <a:gd name="T48" fmla="*/ 20 w 168"/>
                  <a:gd name="T49" fmla="*/ 117 h 168"/>
                  <a:gd name="T50" fmla="*/ 16 w 168"/>
                  <a:gd name="T51" fmla="*/ 134 h 168"/>
                  <a:gd name="T52" fmla="*/ 33 w 168"/>
                  <a:gd name="T53" fmla="*/ 135 h 168"/>
                  <a:gd name="T54" fmla="*/ 34 w 168"/>
                  <a:gd name="T55" fmla="*/ 152 h 168"/>
                  <a:gd name="T56" fmla="*/ 51 w 168"/>
                  <a:gd name="T57" fmla="*/ 148 h 168"/>
                  <a:gd name="T58" fmla="*/ 58 w 168"/>
                  <a:gd name="T59" fmla="*/ 164 h 168"/>
                  <a:gd name="T60" fmla="*/ 72 w 168"/>
                  <a:gd name="T61" fmla="*/ 155 h 168"/>
                  <a:gd name="T62" fmla="*/ 84 w 168"/>
                  <a:gd name="T63" fmla="*/ 168 h 168"/>
                  <a:gd name="T64" fmla="*/ 95 w 168"/>
                  <a:gd name="T65" fmla="*/ 155 h 168"/>
                  <a:gd name="T66" fmla="*/ 110 w 168"/>
                  <a:gd name="T67" fmla="*/ 164 h 168"/>
                  <a:gd name="T68" fmla="*/ 116 w 168"/>
                  <a:gd name="T69" fmla="*/ 148 h 168"/>
                  <a:gd name="T70" fmla="*/ 133 w 168"/>
                  <a:gd name="T71" fmla="*/ 152 h 168"/>
                  <a:gd name="T72" fmla="*/ 134 w 168"/>
                  <a:gd name="T73" fmla="*/ 135 h 168"/>
                  <a:gd name="T74" fmla="*/ 152 w 168"/>
                  <a:gd name="T75" fmla="*/ 134 h 168"/>
                  <a:gd name="T76" fmla="*/ 147 w 168"/>
                  <a:gd name="T77" fmla="*/ 117 h 168"/>
                  <a:gd name="T78" fmla="*/ 163 w 168"/>
                  <a:gd name="T79" fmla="*/ 110 h 168"/>
                  <a:gd name="T80" fmla="*/ 154 w 168"/>
                  <a:gd name="T81" fmla="*/ 96 h 168"/>
                  <a:gd name="T82" fmla="*/ 84 w 168"/>
                  <a:gd name="T83" fmla="*/ 148 h 168"/>
                  <a:gd name="T84" fmla="*/ 22 w 168"/>
                  <a:gd name="T85" fmla="*/ 86 h 168"/>
                  <a:gd name="T86" fmla="*/ 84 w 168"/>
                  <a:gd name="T87" fmla="*/ 24 h 168"/>
                  <a:gd name="T88" fmla="*/ 146 w 168"/>
                  <a:gd name="T89" fmla="*/ 86 h 168"/>
                  <a:gd name="T90" fmla="*/ 84 w 168"/>
                  <a:gd name="T91" fmla="*/ 1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168">
                    <a:moveTo>
                      <a:pt x="154" y="96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10" y="164"/>
                      <a:pt x="110" y="164"/>
                      <a:pt x="110" y="164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lnTo>
                      <a:pt x="154" y="96"/>
                    </a:lnTo>
                    <a:close/>
                    <a:moveTo>
                      <a:pt x="84" y="148"/>
                    </a:moveTo>
                    <a:cubicBezTo>
                      <a:pt x="50" y="148"/>
                      <a:pt x="22" y="120"/>
                      <a:pt x="22" y="86"/>
                    </a:cubicBezTo>
                    <a:cubicBezTo>
                      <a:pt x="22" y="51"/>
                      <a:pt x="50" y="24"/>
                      <a:pt x="84" y="24"/>
                    </a:cubicBezTo>
                    <a:cubicBezTo>
                      <a:pt x="118" y="24"/>
                      <a:pt x="146" y="51"/>
                      <a:pt x="146" y="86"/>
                    </a:cubicBezTo>
                    <a:cubicBezTo>
                      <a:pt x="146" y="120"/>
                      <a:pt x="118" y="148"/>
                      <a:pt x="84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44" name="Freeform 27">
                <a:extLst>
                  <a:ext uri="{FF2B5EF4-FFF2-40B4-BE49-F238E27FC236}">
                    <a16:creationId xmlns:a16="http://schemas.microsoft.com/office/drawing/2014/main" id="{6BEF082F-14DF-47E8-B6B2-6FCC1090B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355" y="3892580"/>
                <a:ext cx="957576" cy="537586"/>
              </a:xfrm>
              <a:custGeom>
                <a:avLst/>
                <a:gdLst>
                  <a:gd name="T0" fmla="*/ 627 w 627"/>
                  <a:gd name="T1" fmla="*/ 0 h 352"/>
                  <a:gd name="T2" fmla="*/ 119 w 627"/>
                  <a:gd name="T3" fmla="*/ 0 h 352"/>
                  <a:gd name="T4" fmla="*/ 119 w 627"/>
                  <a:gd name="T5" fmla="*/ 259 h 352"/>
                  <a:gd name="T6" fmla="*/ 72 w 627"/>
                  <a:gd name="T7" fmla="*/ 241 h 352"/>
                  <a:gd name="T8" fmla="*/ 72 w 627"/>
                  <a:gd name="T9" fmla="*/ 0 h 352"/>
                  <a:gd name="T10" fmla="*/ 45 w 627"/>
                  <a:gd name="T11" fmla="*/ 0 h 352"/>
                  <a:gd name="T12" fmla="*/ 45 w 627"/>
                  <a:gd name="T13" fmla="*/ 232 h 352"/>
                  <a:gd name="T14" fmla="*/ 21 w 627"/>
                  <a:gd name="T15" fmla="*/ 223 h 352"/>
                  <a:gd name="T16" fmla="*/ 21 w 627"/>
                  <a:gd name="T17" fmla="*/ 0 h 352"/>
                  <a:gd name="T18" fmla="*/ 0 w 627"/>
                  <a:gd name="T19" fmla="*/ 0 h 352"/>
                  <a:gd name="T20" fmla="*/ 0 w 627"/>
                  <a:gd name="T21" fmla="*/ 215 h 352"/>
                  <a:gd name="T22" fmla="*/ 373 w 627"/>
                  <a:gd name="T23" fmla="*/ 352 h 352"/>
                  <a:gd name="T24" fmla="*/ 627 w 627"/>
                  <a:gd name="T25" fmla="*/ 259 h 352"/>
                  <a:gd name="T26" fmla="*/ 627 w 627"/>
                  <a:gd name="T2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7" h="352">
                    <a:moveTo>
                      <a:pt x="627" y="0"/>
                    </a:moveTo>
                    <a:lnTo>
                      <a:pt x="119" y="0"/>
                    </a:lnTo>
                    <a:lnTo>
                      <a:pt x="119" y="259"/>
                    </a:lnTo>
                    <a:lnTo>
                      <a:pt x="72" y="241"/>
                    </a:lnTo>
                    <a:lnTo>
                      <a:pt x="72" y="0"/>
                    </a:lnTo>
                    <a:lnTo>
                      <a:pt x="45" y="0"/>
                    </a:lnTo>
                    <a:lnTo>
                      <a:pt x="45" y="232"/>
                    </a:lnTo>
                    <a:lnTo>
                      <a:pt x="21" y="22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5"/>
                    </a:lnTo>
                    <a:lnTo>
                      <a:pt x="373" y="352"/>
                    </a:lnTo>
                    <a:lnTo>
                      <a:pt x="627" y="259"/>
                    </a:lnTo>
                    <a:lnTo>
                      <a:pt x="62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45" name="Freeform 28">
                <a:extLst>
                  <a:ext uri="{FF2B5EF4-FFF2-40B4-BE49-F238E27FC236}">
                    <a16:creationId xmlns:a16="http://schemas.microsoft.com/office/drawing/2014/main" id="{42EB8CF3-C183-4E99-B785-FC31EBC9E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748" y="3892580"/>
                <a:ext cx="135924" cy="377227"/>
              </a:xfrm>
              <a:custGeom>
                <a:avLst/>
                <a:gdLst>
                  <a:gd name="T0" fmla="*/ 65 w 89"/>
                  <a:gd name="T1" fmla="*/ 0 h 247"/>
                  <a:gd name="T2" fmla="*/ 65 w 89"/>
                  <a:gd name="T3" fmla="*/ 223 h 247"/>
                  <a:gd name="T4" fmla="*/ 41 w 89"/>
                  <a:gd name="T5" fmla="*/ 232 h 247"/>
                  <a:gd name="T6" fmla="*/ 41 w 89"/>
                  <a:gd name="T7" fmla="*/ 0 h 247"/>
                  <a:gd name="T8" fmla="*/ 14 w 89"/>
                  <a:gd name="T9" fmla="*/ 0 h 247"/>
                  <a:gd name="T10" fmla="*/ 14 w 89"/>
                  <a:gd name="T11" fmla="*/ 241 h 247"/>
                  <a:gd name="T12" fmla="*/ 0 w 89"/>
                  <a:gd name="T13" fmla="*/ 247 h 247"/>
                  <a:gd name="T14" fmla="*/ 89 w 89"/>
                  <a:gd name="T15" fmla="*/ 215 h 247"/>
                  <a:gd name="T16" fmla="*/ 89 w 89"/>
                  <a:gd name="T17" fmla="*/ 0 h 247"/>
                  <a:gd name="T18" fmla="*/ 65 w 89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47">
                    <a:moveTo>
                      <a:pt x="65" y="0"/>
                    </a:moveTo>
                    <a:lnTo>
                      <a:pt x="65" y="223"/>
                    </a:lnTo>
                    <a:lnTo>
                      <a:pt x="41" y="232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241"/>
                    </a:lnTo>
                    <a:lnTo>
                      <a:pt x="0" y="247"/>
                    </a:lnTo>
                    <a:lnTo>
                      <a:pt x="89" y="215"/>
                    </a:lnTo>
                    <a:lnTo>
                      <a:pt x="8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</p:grpSp>
        <p:sp>
          <p:nvSpPr>
            <p:cNvPr id="40" name="TextBox 81">
              <a:extLst>
                <a:ext uri="{FF2B5EF4-FFF2-40B4-BE49-F238E27FC236}">
                  <a16:creationId xmlns:a16="http://schemas.microsoft.com/office/drawing/2014/main" id="{6784A103-3F44-4F1A-A09A-A8CCA8422687}"/>
                </a:ext>
              </a:extLst>
            </p:cNvPr>
            <p:cNvSpPr txBox="1"/>
            <p:nvPr/>
          </p:nvSpPr>
          <p:spPr>
            <a:xfrm>
              <a:off x="5805419" y="5307385"/>
              <a:ext cx="844983" cy="4062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20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99</a:t>
              </a:r>
              <a:r>
                <a:rPr lang="en-US" sz="12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.99%</a:t>
              </a:r>
            </a:p>
          </p:txBody>
        </p:sp>
        <p:sp>
          <p:nvSpPr>
            <p:cNvPr id="41" name="TextBox 82">
              <a:extLst>
                <a:ext uri="{FF2B5EF4-FFF2-40B4-BE49-F238E27FC236}">
                  <a16:creationId xmlns:a16="http://schemas.microsoft.com/office/drawing/2014/main" id="{211754C2-7598-4E3E-9DA9-FEEBC2D14880}"/>
                </a:ext>
              </a:extLst>
            </p:cNvPr>
            <p:cNvSpPr txBox="1"/>
            <p:nvPr/>
          </p:nvSpPr>
          <p:spPr>
            <a:xfrm>
              <a:off x="5724571" y="4293512"/>
              <a:ext cx="10109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200" b="1" dirty="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</a:rPr>
                <a:t>High Availability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ACC8DD0-C8A4-498E-A579-7B2D6B161914}"/>
              </a:ext>
            </a:extLst>
          </p:cNvPr>
          <p:cNvGrpSpPr/>
          <p:nvPr/>
        </p:nvGrpSpPr>
        <p:grpSpPr>
          <a:xfrm>
            <a:off x="7445799" y="3945271"/>
            <a:ext cx="1461075" cy="1946221"/>
            <a:chOff x="7437813" y="4258629"/>
            <a:chExt cx="1461075" cy="1946221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E401595-8792-47B5-AD92-EB26D19A252A}"/>
                </a:ext>
              </a:extLst>
            </p:cNvPr>
            <p:cNvSpPr/>
            <p:nvPr/>
          </p:nvSpPr>
          <p:spPr>
            <a:xfrm>
              <a:off x="7597367" y="4932992"/>
              <a:ext cx="1155072" cy="1155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endParaRPr lang="en-US">
                <a:solidFill>
                  <a:srgbClr val="FFFFFF"/>
                </a:solidFill>
                <a:latin typeface="Segoe UI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2A1C4C8-0E48-46E6-8103-DB70801F7682}"/>
                </a:ext>
              </a:extLst>
            </p:cNvPr>
            <p:cNvGrpSpPr/>
            <p:nvPr/>
          </p:nvGrpSpPr>
          <p:grpSpPr>
            <a:xfrm>
              <a:off x="7437813" y="4258629"/>
              <a:ext cx="1461075" cy="1946221"/>
              <a:chOff x="5640356" y="3892580"/>
              <a:chExt cx="1139316" cy="1517620"/>
            </a:xfrm>
            <a:solidFill>
              <a:schemeClr val="accent4"/>
            </a:solidFill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8117EB7B-85C9-4503-B4E9-A462FBD6F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437" y="4534521"/>
                <a:ext cx="662316" cy="6645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50411153-9A46-445A-9293-42A6151E80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6740" y="4296712"/>
                <a:ext cx="1115712" cy="1113488"/>
              </a:xfrm>
              <a:custGeom>
                <a:avLst/>
                <a:gdLst>
                  <a:gd name="T0" fmla="*/ 154 w 168"/>
                  <a:gd name="T1" fmla="*/ 96 h 168"/>
                  <a:gd name="T2" fmla="*/ 168 w 168"/>
                  <a:gd name="T3" fmla="*/ 84 h 168"/>
                  <a:gd name="T4" fmla="*/ 154 w 168"/>
                  <a:gd name="T5" fmla="*/ 73 h 168"/>
                  <a:gd name="T6" fmla="*/ 163 w 168"/>
                  <a:gd name="T7" fmla="*/ 58 h 168"/>
                  <a:gd name="T8" fmla="*/ 147 w 168"/>
                  <a:gd name="T9" fmla="*/ 52 h 168"/>
                  <a:gd name="T10" fmla="*/ 152 w 168"/>
                  <a:gd name="T11" fmla="*/ 35 h 168"/>
                  <a:gd name="T12" fmla="*/ 134 w 168"/>
                  <a:gd name="T13" fmla="*/ 34 h 168"/>
                  <a:gd name="T14" fmla="*/ 133 w 168"/>
                  <a:gd name="T15" fmla="*/ 16 h 168"/>
                  <a:gd name="T16" fmla="*/ 116 w 168"/>
                  <a:gd name="T17" fmla="*/ 21 h 168"/>
                  <a:gd name="T18" fmla="*/ 110 w 168"/>
                  <a:gd name="T19" fmla="*/ 4 h 168"/>
                  <a:gd name="T20" fmla="*/ 95 w 168"/>
                  <a:gd name="T21" fmla="*/ 14 h 168"/>
                  <a:gd name="T22" fmla="*/ 84 w 168"/>
                  <a:gd name="T23" fmla="*/ 0 h 168"/>
                  <a:gd name="T24" fmla="*/ 72 w 168"/>
                  <a:gd name="T25" fmla="*/ 14 h 168"/>
                  <a:gd name="T26" fmla="*/ 58 w 168"/>
                  <a:gd name="T27" fmla="*/ 4 h 168"/>
                  <a:gd name="T28" fmla="*/ 51 w 168"/>
                  <a:gd name="T29" fmla="*/ 21 h 168"/>
                  <a:gd name="T30" fmla="*/ 34 w 168"/>
                  <a:gd name="T31" fmla="*/ 16 h 168"/>
                  <a:gd name="T32" fmla="*/ 33 w 168"/>
                  <a:gd name="T33" fmla="*/ 34 h 168"/>
                  <a:gd name="T34" fmla="*/ 16 w 168"/>
                  <a:gd name="T35" fmla="*/ 35 h 168"/>
                  <a:gd name="T36" fmla="*/ 20 w 168"/>
                  <a:gd name="T37" fmla="*/ 52 h 168"/>
                  <a:gd name="T38" fmla="*/ 4 w 168"/>
                  <a:gd name="T39" fmla="*/ 58 h 168"/>
                  <a:gd name="T40" fmla="*/ 13 w 168"/>
                  <a:gd name="T41" fmla="*/ 73 h 168"/>
                  <a:gd name="T42" fmla="*/ 0 w 168"/>
                  <a:gd name="T43" fmla="*/ 84 h 168"/>
                  <a:gd name="T44" fmla="*/ 13 w 168"/>
                  <a:gd name="T45" fmla="*/ 96 h 168"/>
                  <a:gd name="T46" fmla="*/ 4 w 168"/>
                  <a:gd name="T47" fmla="*/ 110 h 168"/>
                  <a:gd name="T48" fmla="*/ 20 w 168"/>
                  <a:gd name="T49" fmla="*/ 117 h 168"/>
                  <a:gd name="T50" fmla="*/ 16 w 168"/>
                  <a:gd name="T51" fmla="*/ 134 h 168"/>
                  <a:gd name="T52" fmla="*/ 33 w 168"/>
                  <a:gd name="T53" fmla="*/ 135 h 168"/>
                  <a:gd name="T54" fmla="*/ 34 w 168"/>
                  <a:gd name="T55" fmla="*/ 152 h 168"/>
                  <a:gd name="T56" fmla="*/ 51 w 168"/>
                  <a:gd name="T57" fmla="*/ 148 h 168"/>
                  <a:gd name="T58" fmla="*/ 58 w 168"/>
                  <a:gd name="T59" fmla="*/ 164 h 168"/>
                  <a:gd name="T60" fmla="*/ 72 w 168"/>
                  <a:gd name="T61" fmla="*/ 155 h 168"/>
                  <a:gd name="T62" fmla="*/ 84 w 168"/>
                  <a:gd name="T63" fmla="*/ 168 h 168"/>
                  <a:gd name="T64" fmla="*/ 95 w 168"/>
                  <a:gd name="T65" fmla="*/ 155 h 168"/>
                  <a:gd name="T66" fmla="*/ 110 w 168"/>
                  <a:gd name="T67" fmla="*/ 164 h 168"/>
                  <a:gd name="T68" fmla="*/ 116 w 168"/>
                  <a:gd name="T69" fmla="*/ 148 h 168"/>
                  <a:gd name="T70" fmla="*/ 133 w 168"/>
                  <a:gd name="T71" fmla="*/ 152 h 168"/>
                  <a:gd name="T72" fmla="*/ 134 w 168"/>
                  <a:gd name="T73" fmla="*/ 135 h 168"/>
                  <a:gd name="T74" fmla="*/ 152 w 168"/>
                  <a:gd name="T75" fmla="*/ 134 h 168"/>
                  <a:gd name="T76" fmla="*/ 147 w 168"/>
                  <a:gd name="T77" fmla="*/ 117 h 168"/>
                  <a:gd name="T78" fmla="*/ 163 w 168"/>
                  <a:gd name="T79" fmla="*/ 110 h 168"/>
                  <a:gd name="T80" fmla="*/ 154 w 168"/>
                  <a:gd name="T81" fmla="*/ 96 h 168"/>
                  <a:gd name="T82" fmla="*/ 84 w 168"/>
                  <a:gd name="T83" fmla="*/ 148 h 168"/>
                  <a:gd name="T84" fmla="*/ 22 w 168"/>
                  <a:gd name="T85" fmla="*/ 86 h 168"/>
                  <a:gd name="T86" fmla="*/ 84 w 168"/>
                  <a:gd name="T87" fmla="*/ 24 h 168"/>
                  <a:gd name="T88" fmla="*/ 146 w 168"/>
                  <a:gd name="T89" fmla="*/ 86 h 168"/>
                  <a:gd name="T90" fmla="*/ 84 w 168"/>
                  <a:gd name="T91" fmla="*/ 1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168">
                    <a:moveTo>
                      <a:pt x="154" y="96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10" y="164"/>
                      <a:pt x="110" y="164"/>
                      <a:pt x="110" y="164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lnTo>
                      <a:pt x="154" y="96"/>
                    </a:lnTo>
                    <a:close/>
                    <a:moveTo>
                      <a:pt x="84" y="148"/>
                    </a:moveTo>
                    <a:cubicBezTo>
                      <a:pt x="50" y="148"/>
                      <a:pt x="22" y="120"/>
                      <a:pt x="22" y="86"/>
                    </a:cubicBezTo>
                    <a:cubicBezTo>
                      <a:pt x="22" y="51"/>
                      <a:pt x="50" y="24"/>
                      <a:pt x="84" y="24"/>
                    </a:cubicBezTo>
                    <a:cubicBezTo>
                      <a:pt x="118" y="24"/>
                      <a:pt x="146" y="51"/>
                      <a:pt x="146" y="86"/>
                    </a:cubicBezTo>
                    <a:cubicBezTo>
                      <a:pt x="146" y="120"/>
                      <a:pt x="118" y="148"/>
                      <a:pt x="84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1D30A84E-14CD-4EFA-A356-DD3A4B334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356" y="3892580"/>
                <a:ext cx="957576" cy="537586"/>
              </a:xfrm>
              <a:custGeom>
                <a:avLst/>
                <a:gdLst>
                  <a:gd name="T0" fmla="*/ 627 w 627"/>
                  <a:gd name="T1" fmla="*/ 0 h 352"/>
                  <a:gd name="T2" fmla="*/ 119 w 627"/>
                  <a:gd name="T3" fmla="*/ 0 h 352"/>
                  <a:gd name="T4" fmla="*/ 119 w 627"/>
                  <a:gd name="T5" fmla="*/ 259 h 352"/>
                  <a:gd name="T6" fmla="*/ 72 w 627"/>
                  <a:gd name="T7" fmla="*/ 241 h 352"/>
                  <a:gd name="T8" fmla="*/ 72 w 627"/>
                  <a:gd name="T9" fmla="*/ 0 h 352"/>
                  <a:gd name="T10" fmla="*/ 45 w 627"/>
                  <a:gd name="T11" fmla="*/ 0 h 352"/>
                  <a:gd name="T12" fmla="*/ 45 w 627"/>
                  <a:gd name="T13" fmla="*/ 232 h 352"/>
                  <a:gd name="T14" fmla="*/ 21 w 627"/>
                  <a:gd name="T15" fmla="*/ 223 h 352"/>
                  <a:gd name="T16" fmla="*/ 21 w 627"/>
                  <a:gd name="T17" fmla="*/ 0 h 352"/>
                  <a:gd name="T18" fmla="*/ 0 w 627"/>
                  <a:gd name="T19" fmla="*/ 0 h 352"/>
                  <a:gd name="T20" fmla="*/ 0 w 627"/>
                  <a:gd name="T21" fmla="*/ 215 h 352"/>
                  <a:gd name="T22" fmla="*/ 373 w 627"/>
                  <a:gd name="T23" fmla="*/ 352 h 352"/>
                  <a:gd name="T24" fmla="*/ 627 w 627"/>
                  <a:gd name="T25" fmla="*/ 259 h 352"/>
                  <a:gd name="T26" fmla="*/ 627 w 627"/>
                  <a:gd name="T2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7" h="352">
                    <a:moveTo>
                      <a:pt x="627" y="0"/>
                    </a:moveTo>
                    <a:lnTo>
                      <a:pt x="119" y="0"/>
                    </a:lnTo>
                    <a:lnTo>
                      <a:pt x="119" y="259"/>
                    </a:lnTo>
                    <a:lnTo>
                      <a:pt x="72" y="241"/>
                    </a:lnTo>
                    <a:lnTo>
                      <a:pt x="72" y="0"/>
                    </a:lnTo>
                    <a:lnTo>
                      <a:pt x="45" y="0"/>
                    </a:lnTo>
                    <a:lnTo>
                      <a:pt x="45" y="232"/>
                    </a:lnTo>
                    <a:lnTo>
                      <a:pt x="21" y="22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5"/>
                    </a:lnTo>
                    <a:lnTo>
                      <a:pt x="373" y="352"/>
                    </a:lnTo>
                    <a:lnTo>
                      <a:pt x="627" y="259"/>
                    </a:lnTo>
                    <a:lnTo>
                      <a:pt x="62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7" name="Freeform 28">
                <a:extLst>
                  <a:ext uri="{FF2B5EF4-FFF2-40B4-BE49-F238E27FC236}">
                    <a16:creationId xmlns:a16="http://schemas.microsoft.com/office/drawing/2014/main" id="{B6CB5FE0-C0B4-4CBB-B3A9-83B7A4AFD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748" y="3892580"/>
                <a:ext cx="135924" cy="377227"/>
              </a:xfrm>
              <a:custGeom>
                <a:avLst/>
                <a:gdLst>
                  <a:gd name="T0" fmla="*/ 65 w 89"/>
                  <a:gd name="T1" fmla="*/ 0 h 247"/>
                  <a:gd name="T2" fmla="*/ 65 w 89"/>
                  <a:gd name="T3" fmla="*/ 223 h 247"/>
                  <a:gd name="T4" fmla="*/ 41 w 89"/>
                  <a:gd name="T5" fmla="*/ 232 h 247"/>
                  <a:gd name="T6" fmla="*/ 41 w 89"/>
                  <a:gd name="T7" fmla="*/ 0 h 247"/>
                  <a:gd name="T8" fmla="*/ 14 w 89"/>
                  <a:gd name="T9" fmla="*/ 0 h 247"/>
                  <a:gd name="T10" fmla="*/ 14 w 89"/>
                  <a:gd name="T11" fmla="*/ 241 h 247"/>
                  <a:gd name="T12" fmla="*/ 0 w 89"/>
                  <a:gd name="T13" fmla="*/ 247 h 247"/>
                  <a:gd name="T14" fmla="*/ 89 w 89"/>
                  <a:gd name="T15" fmla="*/ 215 h 247"/>
                  <a:gd name="T16" fmla="*/ 89 w 89"/>
                  <a:gd name="T17" fmla="*/ 0 h 247"/>
                  <a:gd name="T18" fmla="*/ 65 w 89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47">
                    <a:moveTo>
                      <a:pt x="65" y="0"/>
                    </a:moveTo>
                    <a:lnTo>
                      <a:pt x="65" y="223"/>
                    </a:lnTo>
                    <a:lnTo>
                      <a:pt x="41" y="232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241"/>
                    </a:lnTo>
                    <a:lnTo>
                      <a:pt x="0" y="247"/>
                    </a:lnTo>
                    <a:lnTo>
                      <a:pt x="89" y="215"/>
                    </a:lnTo>
                    <a:lnTo>
                      <a:pt x="8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</p:grpSp>
        <p:sp>
          <p:nvSpPr>
            <p:cNvPr id="32" name="TextBox 61">
              <a:extLst>
                <a:ext uri="{FF2B5EF4-FFF2-40B4-BE49-F238E27FC236}">
                  <a16:creationId xmlns:a16="http://schemas.microsoft.com/office/drawing/2014/main" id="{E2F8E423-0BCF-4B96-86A4-74FA851C7790}"/>
                </a:ext>
              </a:extLst>
            </p:cNvPr>
            <p:cNvSpPr txBox="1"/>
            <p:nvPr/>
          </p:nvSpPr>
          <p:spPr>
            <a:xfrm>
              <a:off x="7639862" y="4396046"/>
              <a:ext cx="1068730" cy="280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200" b="1" dirty="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Throughput</a:t>
              </a:r>
              <a:endParaRPr lang="en-US" sz="600" b="1" dirty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33" name="TextBox 62">
              <a:extLst>
                <a:ext uri="{FF2B5EF4-FFF2-40B4-BE49-F238E27FC236}">
                  <a16:creationId xmlns:a16="http://schemas.microsoft.com/office/drawing/2014/main" id="{D1D06191-A40B-4F79-AB43-FEADF6897B09}"/>
                </a:ext>
              </a:extLst>
            </p:cNvPr>
            <p:cNvSpPr txBox="1"/>
            <p:nvPr/>
          </p:nvSpPr>
          <p:spPr>
            <a:xfrm>
              <a:off x="7682625" y="5377182"/>
              <a:ext cx="983197" cy="26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1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Guaranteed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5BD8086-5D86-4E35-94F7-8785B5C13DE5}"/>
              </a:ext>
            </a:extLst>
          </p:cNvPr>
          <p:cNvGrpSpPr/>
          <p:nvPr/>
        </p:nvGrpSpPr>
        <p:grpSpPr>
          <a:xfrm>
            <a:off x="3510594" y="3945272"/>
            <a:ext cx="1461074" cy="1946220"/>
            <a:chOff x="3510594" y="4258629"/>
            <a:chExt cx="1461074" cy="194622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31DD73D-79FC-4E68-84C3-3815EC9D300C}"/>
                </a:ext>
              </a:extLst>
            </p:cNvPr>
            <p:cNvSpPr/>
            <p:nvPr/>
          </p:nvSpPr>
          <p:spPr>
            <a:xfrm>
              <a:off x="3670152" y="4932993"/>
              <a:ext cx="1155072" cy="1155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endParaRPr lang="en-US">
                <a:solidFill>
                  <a:srgbClr val="FFFFFF"/>
                </a:solidFill>
                <a:latin typeface="Segoe UI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D4EEC6F-A776-40EA-B552-BC313E185B0F}"/>
                </a:ext>
              </a:extLst>
            </p:cNvPr>
            <p:cNvGrpSpPr/>
            <p:nvPr/>
          </p:nvGrpSpPr>
          <p:grpSpPr>
            <a:xfrm>
              <a:off x="3510594" y="4258629"/>
              <a:ext cx="1461074" cy="1946220"/>
              <a:chOff x="5640350" y="3892576"/>
              <a:chExt cx="1139322" cy="1517620"/>
            </a:xfrm>
            <a:solidFill>
              <a:srgbClr val="BAD80A"/>
            </a:solidFill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847DC29-6C61-4FFB-B859-EAE7CD7CEF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431" y="4534518"/>
                <a:ext cx="662315" cy="6645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19" name="Freeform 26">
                <a:extLst>
                  <a:ext uri="{FF2B5EF4-FFF2-40B4-BE49-F238E27FC236}">
                    <a16:creationId xmlns:a16="http://schemas.microsoft.com/office/drawing/2014/main" id="{FF9FD8F8-CA67-426B-977D-C1ECB07DE1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6735" y="4296709"/>
                <a:ext cx="1115711" cy="1113487"/>
              </a:xfrm>
              <a:custGeom>
                <a:avLst/>
                <a:gdLst>
                  <a:gd name="T0" fmla="*/ 154 w 168"/>
                  <a:gd name="T1" fmla="*/ 96 h 168"/>
                  <a:gd name="T2" fmla="*/ 168 w 168"/>
                  <a:gd name="T3" fmla="*/ 84 h 168"/>
                  <a:gd name="T4" fmla="*/ 154 w 168"/>
                  <a:gd name="T5" fmla="*/ 73 h 168"/>
                  <a:gd name="T6" fmla="*/ 163 w 168"/>
                  <a:gd name="T7" fmla="*/ 58 h 168"/>
                  <a:gd name="T8" fmla="*/ 147 w 168"/>
                  <a:gd name="T9" fmla="*/ 52 h 168"/>
                  <a:gd name="T10" fmla="*/ 152 w 168"/>
                  <a:gd name="T11" fmla="*/ 35 h 168"/>
                  <a:gd name="T12" fmla="*/ 134 w 168"/>
                  <a:gd name="T13" fmla="*/ 34 h 168"/>
                  <a:gd name="T14" fmla="*/ 133 w 168"/>
                  <a:gd name="T15" fmla="*/ 16 h 168"/>
                  <a:gd name="T16" fmla="*/ 116 w 168"/>
                  <a:gd name="T17" fmla="*/ 21 h 168"/>
                  <a:gd name="T18" fmla="*/ 110 w 168"/>
                  <a:gd name="T19" fmla="*/ 4 h 168"/>
                  <a:gd name="T20" fmla="*/ 95 w 168"/>
                  <a:gd name="T21" fmla="*/ 14 h 168"/>
                  <a:gd name="T22" fmla="*/ 84 w 168"/>
                  <a:gd name="T23" fmla="*/ 0 h 168"/>
                  <a:gd name="T24" fmla="*/ 72 w 168"/>
                  <a:gd name="T25" fmla="*/ 14 h 168"/>
                  <a:gd name="T26" fmla="*/ 58 w 168"/>
                  <a:gd name="T27" fmla="*/ 4 h 168"/>
                  <a:gd name="T28" fmla="*/ 51 w 168"/>
                  <a:gd name="T29" fmla="*/ 21 h 168"/>
                  <a:gd name="T30" fmla="*/ 34 w 168"/>
                  <a:gd name="T31" fmla="*/ 16 h 168"/>
                  <a:gd name="T32" fmla="*/ 33 w 168"/>
                  <a:gd name="T33" fmla="*/ 34 h 168"/>
                  <a:gd name="T34" fmla="*/ 16 w 168"/>
                  <a:gd name="T35" fmla="*/ 35 h 168"/>
                  <a:gd name="T36" fmla="*/ 20 w 168"/>
                  <a:gd name="T37" fmla="*/ 52 h 168"/>
                  <a:gd name="T38" fmla="*/ 4 w 168"/>
                  <a:gd name="T39" fmla="*/ 58 h 168"/>
                  <a:gd name="T40" fmla="*/ 13 w 168"/>
                  <a:gd name="T41" fmla="*/ 73 h 168"/>
                  <a:gd name="T42" fmla="*/ 0 w 168"/>
                  <a:gd name="T43" fmla="*/ 84 h 168"/>
                  <a:gd name="T44" fmla="*/ 13 w 168"/>
                  <a:gd name="T45" fmla="*/ 96 h 168"/>
                  <a:gd name="T46" fmla="*/ 4 w 168"/>
                  <a:gd name="T47" fmla="*/ 110 h 168"/>
                  <a:gd name="T48" fmla="*/ 20 w 168"/>
                  <a:gd name="T49" fmla="*/ 117 h 168"/>
                  <a:gd name="T50" fmla="*/ 16 w 168"/>
                  <a:gd name="T51" fmla="*/ 134 h 168"/>
                  <a:gd name="T52" fmla="*/ 33 w 168"/>
                  <a:gd name="T53" fmla="*/ 135 h 168"/>
                  <a:gd name="T54" fmla="*/ 34 w 168"/>
                  <a:gd name="T55" fmla="*/ 152 h 168"/>
                  <a:gd name="T56" fmla="*/ 51 w 168"/>
                  <a:gd name="T57" fmla="*/ 148 h 168"/>
                  <a:gd name="T58" fmla="*/ 58 w 168"/>
                  <a:gd name="T59" fmla="*/ 164 h 168"/>
                  <a:gd name="T60" fmla="*/ 72 w 168"/>
                  <a:gd name="T61" fmla="*/ 155 h 168"/>
                  <a:gd name="T62" fmla="*/ 84 w 168"/>
                  <a:gd name="T63" fmla="*/ 168 h 168"/>
                  <a:gd name="T64" fmla="*/ 95 w 168"/>
                  <a:gd name="T65" fmla="*/ 155 h 168"/>
                  <a:gd name="T66" fmla="*/ 110 w 168"/>
                  <a:gd name="T67" fmla="*/ 164 h 168"/>
                  <a:gd name="T68" fmla="*/ 116 w 168"/>
                  <a:gd name="T69" fmla="*/ 148 h 168"/>
                  <a:gd name="T70" fmla="*/ 133 w 168"/>
                  <a:gd name="T71" fmla="*/ 152 h 168"/>
                  <a:gd name="T72" fmla="*/ 134 w 168"/>
                  <a:gd name="T73" fmla="*/ 135 h 168"/>
                  <a:gd name="T74" fmla="*/ 152 w 168"/>
                  <a:gd name="T75" fmla="*/ 134 h 168"/>
                  <a:gd name="T76" fmla="*/ 147 w 168"/>
                  <a:gd name="T77" fmla="*/ 117 h 168"/>
                  <a:gd name="T78" fmla="*/ 163 w 168"/>
                  <a:gd name="T79" fmla="*/ 110 h 168"/>
                  <a:gd name="T80" fmla="*/ 154 w 168"/>
                  <a:gd name="T81" fmla="*/ 96 h 168"/>
                  <a:gd name="T82" fmla="*/ 84 w 168"/>
                  <a:gd name="T83" fmla="*/ 148 h 168"/>
                  <a:gd name="T84" fmla="*/ 22 w 168"/>
                  <a:gd name="T85" fmla="*/ 86 h 168"/>
                  <a:gd name="T86" fmla="*/ 84 w 168"/>
                  <a:gd name="T87" fmla="*/ 24 h 168"/>
                  <a:gd name="T88" fmla="*/ 146 w 168"/>
                  <a:gd name="T89" fmla="*/ 86 h 168"/>
                  <a:gd name="T90" fmla="*/ 84 w 168"/>
                  <a:gd name="T91" fmla="*/ 1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168">
                    <a:moveTo>
                      <a:pt x="154" y="96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10" y="164"/>
                      <a:pt x="110" y="164"/>
                      <a:pt x="110" y="164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lnTo>
                      <a:pt x="154" y="96"/>
                    </a:lnTo>
                    <a:close/>
                    <a:moveTo>
                      <a:pt x="84" y="148"/>
                    </a:moveTo>
                    <a:cubicBezTo>
                      <a:pt x="50" y="148"/>
                      <a:pt x="22" y="120"/>
                      <a:pt x="22" y="86"/>
                    </a:cubicBezTo>
                    <a:cubicBezTo>
                      <a:pt x="22" y="51"/>
                      <a:pt x="50" y="24"/>
                      <a:pt x="84" y="24"/>
                    </a:cubicBezTo>
                    <a:cubicBezTo>
                      <a:pt x="118" y="24"/>
                      <a:pt x="146" y="51"/>
                      <a:pt x="146" y="86"/>
                    </a:cubicBezTo>
                    <a:cubicBezTo>
                      <a:pt x="146" y="120"/>
                      <a:pt x="118" y="148"/>
                      <a:pt x="84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20" name="Freeform 27">
                <a:extLst>
                  <a:ext uri="{FF2B5EF4-FFF2-40B4-BE49-F238E27FC236}">
                    <a16:creationId xmlns:a16="http://schemas.microsoft.com/office/drawing/2014/main" id="{52DEA4E7-ADCF-4A62-BAB8-C74E064E3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350" y="3892576"/>
                <a:ext cx="957575" cy="537586"/>
              </a:xfrm>
              <a:custGeom>
                <a:avLst/>
                <a:gdLst>
                  <a:gd name="T0" fmla="*/ 627 w 627"/>
                  <a:gd name="T1" fmla="*/ 0 h 352"/>
                  <a:gd name="T2" fmla="*/ 119 w 627"/>
                  <a:gd name="T3" fmla="*/ 0 h 352"/>
                  <a:gd name="T4" fmla="*/ 119 w 627"/>
                  <a:gd name="T5" fmla="*/ 259 h 352"/>
                  <a:gd name="T6" fmla="*/ 72 w 627"/>
                  <a:gd name="T7" fmla="*/ 241 h 352"/>
                  <a:gd name="T8" fmla="*/ 72 w 627"/>
                  <a:gd name="T9" fmla="*/ 0 h 352"/>
                  <a:gd name="T10" fmla="*/ 45 w 627"/>
                  <a:gd name="T11" fmla="*/ 0 h 352"/>
                  <a:gd name="T12" fmla="*/ 45 w 627"/>
                  <a:gd name="T13" fmla="*/ 232 h 352"/>
                  <a:gd name="T14" fmla="*/ 21 w 627"/>
                  <a:gd name="T15" fmla="*/ 223 h 352"/>
                  <a:gd name="T16" fmla="*/ 21 w 627"/>
                  <a:gd name="T17" fmla="*/ 0 h 352"/>
                  <a:gd name="T18" fmla="*/ 0 w 627"/>
                  <a:gd name="T19" fmla="*/ 0 h 352"/>
                  <a:gd name="T20" fmla="*/ 0 w 627"/>
                  <a:gd name="T21" fmla="*/ 215 h 352"/>
                  <a:gd name="T22" fmla="*/ 373 w 627"/>
                  <a:gd name="T23" fmla="*/ 352 h 352"/>
                  <a:gd name="T24" fmla="*/ 627 w 627"/>
                  <a:gd name="T25" fmla="*/ 259 h 352"/>
                  <a:gd name="T26" fmla="*/ 627 w 627"/>
                  <a:gd name="T2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7" h="352">
                    <a:moveTo>
                      <a:pt x="627" y="0"/>
                    </a:moveTo>
                    <a:lnTo>
                      <a:pt x="119" y="0"/>
                    </a:lnTo>
                    <a:lnTo>
                      <a:pt x="119" y="259"/>
                    </a:lnTo>
                    <a:lnTo>
                      <a:pt x="72" y="241"/>
                    </a:lnTo>
                    <a:lnTo>
                      <a:pt x="72" y="0"/>
                    </a:lnTo>
                    <a:lnTo>
                      <a:pt x="45" y="0"/>
                    </a:lnTo>
                    <a:lnTo>
                      <a:pt x="45" y="232"/>
                    </a:lnTo>
                    <a:lnTo>
                      <a:pt x="21" y="22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5"/>
                    </a:lnTo>
                    <a:lnTo>
                      <a:pt x="373" y="352"/>
                    </a:lnTo>
                    <a:lnTo>
                      <a:pt x="627" y="259"/>
                    </a:lnTo>
                    <a:lnTo>
                      <a:pt x="62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21" name="Freeform 28">
                <a:extLst>
                  <a:ext uri="{FF2B5EF4-FFF2-40B4-BE49-F238E27FC236}">
                    <a16:creationId xmlns:a16="http://schemas.microsoft.com/office/drawing/2014/main" id="{19EE6077-EA8C-4EE5-9E85-513DE85EA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748" y="3892580"/>
                <a:ext cx="135924" cy="377227"/>
              </a:xfrm>
              <a:custGeom>
                <a:avLst/>
                <a:gdLst>
                  <a:gd name="T0" fmla="*/ 65 w 89"/>
                  <a:gd name="T1" fmla="*/ 0 h 247"/>
                  <a:gd name="T2" fmla="*/ 65 w 89"/>
                  <a:gd name="T3" fmla="*/ 223 h 247"/>
                  <a:gd name="T4" fmla="*/ 41 w 89"/>
                  <a:gd name="T5" fmla="*/ 232 h 247"/>
                  <a:gd name="T6" fmla="*/ 41 w 89"/>
                  <a:gd name="T7" fmla="*/ 0 h 247"/>
                  <a:gd name="T8" fmla="*/ 14 w 89"/>
                  <a:gd name="T9" fmla="*/ 0 h 247"/>
                  <a:gd name="T10" fmla="*/ 14 w 89"/>
                  <a:gd name="T11" fmla="*/ 241 h 247"/>
                  <a:gd name="T12" fmla="*/ 0 w 89"/>
                  <a:gd name="T13" fmla="*/ 247 h 247"/>
                  <a:gd name="T14" fmla="*/ 89 w 89"/>
                  <a:gd name="T15" fmla="*/ 215 h 247"/>
                  <a:gd name="T16" fmla="*/ 89 w 89"/>
                  <a:gd name="T17" fmla="*/ 0 h 247"/>
                  <a:gd name="T18" fmla="*/ 65 w 89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47">
                    <a:moveTo>
                      <a:pt x="65" y="0"/>
                    </a:moveTo>
                    <a:lnTo>
                      <a:pt x="65" y="223"/>
                    </a:lnTo>
                    <a:lnTo>
                      <a:pt x="41" y="232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241"/>
                    </a:lnTo>
                    <a:lnTo>
                      <a:pt x="0" y="247"/>
                    </a:lnTo>
                    <a:lnTo>
                      <a:pt x="89" y="215"/>
                    </a:lnTo>
                    <a:lnTo>
                      <a:pt x="8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</p:grpSp>
        <p:sp>
          <p:nvSpPr>
            <p:cNvPr id="15" name="TextBox 88">
              <a:extLst>
                <a:ext uri="{FF2B5EF4-FFF2-40B4-BE49-F238E27FC236}">
                  <a16:creationId xmlns:a16="http://schemas.microsoft.com/office/drawing/2014/main" id="{3CAF032F-0FD3-4A79-B1E6-C8B9ECE3D149}"/>
                </a:ext>
              </a:extLst>
            </p:cNvPr>
            <p:cNvSpPr txBox="1"/>
            <p:nvPr/>
          </p:nvSpPr>
          <p:spPr>
            <a:xfrm>
              <a:off x="3754178" y="5257588"/>
              <a:ext cx="934737" cy="346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>
                <a:lnSpc>
                  <a:spcPct val="90000"/>
                </a:lnSpc>
              </a:pPr>
              <a:r>
                <a:rPr lang="en-US" b="1" spc="-1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&lt;10ms</a:t>
              </a:r>
              <a:endParaRPr lang="en-US" sz="1000" b="1" spc="-10">
                <a:solidFill>
                  <a:srgbClr val="FFFFFF"/>
                </a:solidFill>
                <a:latin typeface="Segoe UI"/>
                <a:ea typeface="Segoe UI Black" panose="020B0A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16" name="TextBox 89">
              <a:extLst>
                <a:ext uri="{FF2B5EF4-FFF2-40B4-BE49-F238E27FC236}">
                  <a16:creationId xmlns:a16="http://schemas.microsoft.com/office/drawing/2014/main" id="{242E2D04-B18B-489C-BA9D-BAD9A78EEC0D}"/>
                </a:ext>
              </a:extLst>
            </p:cNvPr>
            <p:cNvSpPr txBox="1"/>
            <p:nvPr/>
          </p:nvSpPr>
          <p:spPr>
            <a:xfrm>
              <a:off x="3755410" y="4376665"/>
              <a:ext cx="9831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200" b="1" dirty="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</a:rPr>
                <a:t>Latency</a:t>
              </a:r>
            </a:p>
          </p:txBody>
        </p:sp>
        <p:sp>
          <p:nvSpPr>
            <p:cNvPr id="17" name="TextBox 106">
              <a:extLst>
                <a:ext uri="{FF2B5EF4-FFF2-40B4-BE49-F238E27FC236}">
                  <a16:creationId xmlns:a16="http://schemas.microsoft.com/office/drawing/2014/main" id="{9BF50AF0-B473-4B9C-A4AB-5482A5A2C789}"/>
                </a:ext>
              </a:extLst>
            </p:cNvPr>
            <p:cNvSpPr txBox="1"/>
            <p:nvPr/>
          </p:nvSpPr>
          <p:spPr>
            <a:xfrm>
              <a:off x="3919833" y="5549280"/>
              <a:ext cx="654346" cy="301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>
                <a:lnSpc>
                  <a:spcPct val="80000"/>
                </a:lnSpc>
              </a:pPr>
              <a:r>
                <a:rPr lang="en-US" sz="9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99</a:t>
              </a:r>
              <a:r>
                <a:rPr lang="en-US" sz="900" b="1" baseline="3000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th</a:t>
              </a:r>
              <a:br>
                <a:rPr lang="en-US" sz="900" b="1" baseline="6000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</a:br>
              <a:r>
                <a:rPr lang="en-US" sz="800" b="1" spc="-10">
                  <a:solidFill>
                    <a:srgbClr val="FFFFFF"/>
                  </a:solidFill>
                  <a:latin typeface="Segoe UI"/>
                </a:rPr>
                <a:t>percentile</a:t>
              </a:r>
              <a:endParaRPr lang="en-US" sz="950" b="1" spc="-10">
                <a:solidFill>
                  <a:srgbClr val="FFFFFF"/>
                </a:solidFill>
                <a:latin typeface="Segoe U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F5F70E9-7ED7-493E-AA39-22CE8B26F044}"/>
              </a:ext>
            </a:extLst>
          </p:cNvPr>
          <p:cNvGrpSpPr/>
          <p:nvPr/>
        </p:nvGrpSpPr>
        <p:grpSpPr>
          <a:xfrm>
            <a:off x="9396248" y="3945272"/>
            <a:ext cx="1461075" cy="1946221"/>
            <a:chOff x="8299583" y="3071109"/>
            <a:chExt cx="1461284" cy="1946497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E6D15D8-AB0A-48B4-BAAA-369241DBE7B5}"/>
                </a:ext>
              </a:extLst>
            </p:cNvPr>
            <p:cNvSpPr/>
            <p:nvPr/>
          </p:nvSpPr>
          <p:spPr>
            <a:xfrm>
              <a:off x="8459160" y="3745568"/>
              <a:ext cx="1155237" cy="1155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endParaRPr lang="en-US">
                <a:solidFill>
                  <a:srgbClr val="FFFFFF"/>
                </a:solidFill>
                <a:latin typeface="Segoe UI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1BAC543-7111-4714-94AF-4F5FA8CCF7A2}"/>
                </a:ext>
              </a:extLst>
            </p:cNvPr>
            <p:cNvGrpSpPr/>
            <p:nvPr/>
          </p:nvGrpSpPr>
          <p:grpSpPr>
            <a:xfrm>
              <a:off x="8299583" y="3071109"/>
              <a:ext cx="1461284" cy="1946497"/>
              <a:chOff x="5640356" y="3892580"/>
              <a:chExt cx="1139316" cy="1517620"/>
            </a:xfrm>
            <a:solidFill>
              <a:schemeClr val="accent4"/>
            </a:solidFill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1B27120-0FC4-4D43-BDAB-31363D84B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437" y="4534521"/>
                <a:ext cx="662316" cy="6645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52" name="Freeform 26">
                <a:extLst>
                  <a:ext uri="{FF2B5EF4-FFF2-40B4-BE49-F238E27FC236}">
                    <a16:creationId xmlns:a16="http://schemas.microsoft.com/office/drawing/2014/main" id="{6E5841F7-5781-4EFD-BF83-742C4C90A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6740" y="4296712"/>
                <a:ext cx="1115712" cy="1113488"/>
              </a:xfrm>
              <a:custGeom>
                <a:avLst/>
                <a:gdLst>
                  <a:gd name="T0" fmla="*/ 154 w 168"/>
                  <a:gd name="T1" fmla="*/ 96 h 168"/>
                  <a:gd name="T2" fmla="*/ 168 w 168"/>
                  <a:gd name="T3" fmla="*/ 84 h 168"/>
                  <a:gd name="T4" fmla="*/ 154 w 168"/>
                  <a:gd name="T5" fmla="*/ 73 h 168"/>
                  <a:gd name="T6" fmla="*/ 163 w 168"/>
                  <a:gd name="T7" fmla="*/ 58 h 168"/>
                  <a:gd name="T8" fmla="*/ 147 w 168"/>
                  <a:gd name="T9" fmla="*/ 52 h 168"/>
                  <a:gd name="T10" fmla="*/ 152 w 168"/>
                  <a:gd name="T11" fmla="*/ 35 h 168"/>
                  <a:gd name="T12" fmla="*/ 134 w 168"/>
                  <a:gd name="T13" fmla="*/ 34 h 168"/>
                  <a:gd name="T14" fmla="*/ 133 w 168"/>
                  <a:gd name="T15" fmla="*/ 16 h 168"/>
                  <a:gd name="T16" fmla="*/ 116 w 168"/>
                  <a:gd name="T17" fmla="*/ 21 h 168"/>
                  <a:gd name="T18" fmla="*/ 110 w 168"/>
                  <a:gd name="T19" fmla="*/ 4 h 168"/>
                  <a:gd name="T20" fmla="*/ 95 w 168"/>
                  <a:gd name="T21" fmla="*/ 14 h 168"/>
                  <a:gd name="T22" fmla="*/ 84 w 168"/>
                  <a:gd name="T23" fmla="*/ 0 h 168"/>
                  <a:gd name="T24" fmla="*/ 72 w 168"/>
                  <a:gd name="T25" fmla="*/ 14 h 168"/>
                  <a:gd name="T26" fmla="*/ 58 w 168"/>
                  <a:gd name="T27" fmla="*/ 4 h 168"/>
                  <a:gd name="T28" fmla="*/ 51 w 168"/>
                  <a:gd name="T29" fmla="*/ 21 h 168"/>
                  <a:gd name="T30" fmla="*/ 34 w 168"/>
                  <a:gd name="T31" fmla="*/ 16 h 168"/>
                  <a:gd name="T32" fmla="*/ 33 w 168"/>
                  <a:gd name="T33" fmla="*/ 34 h 168"/>
                  <a:gd name="T34" fmla="*/ 16 w 168"/>
                  <a:gd name="T35" fmla="*/ 35 h 168"/>
                  <a:gd name="T36" fmla="*/ 20 w 168"/>
                  <a:gd name="T37" fmla="*/ 52 h 168"/>
                  <a:gd name="T38" fmla="*/ 4 w 168"/>
                  <a:gd name="T39" fmla="*/ 58 h 168"/>
                  <a:gd name="T40" fmla="*/ 13 w 168"/>
                  <a:gd name="T41" fmla="*/ 73 h 168"/>
                  <a:gd name="T42" fmla="*/ 0 w 168"/>
                  <a:gd name="T43" fmla="*/ 84 h 168"/>
                  <a:gd name="T44" fmla="*/ 13 w 168"/>
                  <a:gd name="T45" fmla="*/ 96 h 168"/>
                  <a:gd name="T46" fmla="*/ 4 w 168"/>
                  <a:gd name="T47" fmla="*/ 110 h 168"/>
                  <a:gd name="T48" fmla="*/ 20 w 168"/>
                  <a:gd name="T49" fmla="*/ 117 h 168"/>
                  <a:gd name="T50" fmla="*/ 16 w 168"/>
                  <a:gd name="T51" fmla="*/ 134 h 168"/>
                  <a:gd name="T52" fmla="*/ 33 w 168"/>
                  <a:gd name="T53" fmla="*/ 135 h 168"/>
                  <a:gd name="T54" fmla="*/ 34 w 168"/>
                  <a:gd name="T55" fmla="*/ 152 h 168"/>
                  <a:gd name="T56" fmla="*/ 51 w 168"/>
                  <a:gd name="T57" fmla="*/ 148 h 168"/>
                  <a:gd name="T58" fmla="*/ 58 w 168"/>
                  <a:gd name="T59" fmla="*/ 164 h 168"/>
                  <a:gd name="T60" fmla="*/ 72 w 168"/>
                  <a:gd name="T61" fmla="*/ 155 h 168"/>
                  <a:gd name="T62" fmla="*/ 84 w 168"/>
                  <a:gd name="T63" fmla="*/ 168 h 168"/>
                  <a:gd name="T64" fmla="*/ 95 w 168"/>
                  <a:gd name="T65" fmla="*/ 155 h 168"/>
                  <a:gd name="T66" fmla="*/ 110 w 168"/>
                  <a:gd name="T67" fmla="*/ 164 h 168"/>
                  <a:gd name="T68" fmla="*/ 116 w 168"/>
                  <a:gd name="T69" fmla="*/ 148 h 168"/>
                  <a:gd name="T70" fmla="*/ 133 w 168"/>
                  <a:gd name="T71" fmla="*/ 152 h 168"/>
                  <a:gd name="T72" fmla="*/ 134 w 168"/>
                  <a:gd name="T73" fmla="*/ 135 h 168"/>
                  <a:gd name="T74" fmla="*/ 152 w 168"/>
                  <a:gd name="T75" fmla="*/ 134 h 168"/>
                  <a:gd name="T76" fmla="*/ 147 w 168"/>
                  <a:gd name="T77" fmla="*/ 117 h 168"/>
                  <a:gd name="T78" fmla="*/ 163 w 168"/>
                  <a:gd name="T79" fmla="*/ 110 h 168"/>
                  <a:gd name="T80" fmla="*/ 154 w 168"/>
                  <a:gd name="T81" fmla="*/ 96 h 168"/>
                  <a:gd name="T82" fmla="*/ 84 w 168"/>
                  <a:gd name="T83" fmla="*/ 148 h 168"/>
                  <a:gd name="T84" fmla="*/ 22 w 168"/>
                  <a:gd name="T85" fmla="*/ 86 h 168"/>
                  <a:gd name="T86" fmla="*/ 84 w 168"/>
                  <a:gd name="T87" fmla="*/ 24 h 168"/>
                  <a:gd name="T88" fmla="*/ 146 w 168"/>
                  <a:gd name="T89" fmla="*/ 86 h 168"/>
                  <a:gd name="T90" fmla="*/ 84 w 168"/>
                  <a:gd name="T91" fmla="*/ 1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168">
                    <a:moveTo>
                      <a:pt x="154" y="96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10" y="164"/>
                      <a:pt x="110" y="164"/>
                      <a:pt x="110" y="164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lnTo>
                      <a:pt x="154" y="96"/>
                    </a:lnTo>
                    <a:close/>
                    <a:moveTo>
                      <a:pt x="84" y="148"/>
                    </a:moveTo>
                    <a:cubicBezTo>
                      <a:pt x="50" y="148"/>
                      <a:pt x="22" y="120"/>
                      <a:pt x="22" y="86"/>
                    </a:cubicBezTo>
                    <a:cubicBezTo>
                      <a:pt x="22" y="51"/>
                      <a:pt x="50" y="24"/>
                      <a:pt x="84" y="24"/>
                    </a:cubicBezTo>
                    <a:cubicBezTo>
                      <a:pt x="118" y="24"/>
                      <a:pt x="146" y="51"/>
                      <a:pt x="146" y="86"/>
                    </a:cubicBezTo>
                    <a:cubicBezTo>
                      <a:pt x="146" y="120"/>
                      <a:pt x="118" y="148"/>
                      <a:pt x="84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53" name="Freeform 27">
                <a:extLst>
                  <a:ext uri="{FF2B5EF4-FFF2-40B4-BE49-F238E27FC236}">
                    <a16:creationId xmlns:a16="http://schemas.microsoft.com/office/drawing/2014/main" id="{1E0B7762-945C-4FC3-AD5B-BEA71240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356" y="3892580"/>
                <a:ext cx="957576" cy="537586"/>
              </a:xfrm>
              <a:custGeom>
                <a:avLst/>
                <a:gdLst>
                  <a:gd name="T0" fmla="*/ 627 w 627"/>
                  <a:gd name="T1" fmla="*/ 0 h 352"/>
                  <a:gd name="T2" fmla="*/ 119 w 627"/>
                  <a:gd name="T3" fmla="*/ 0 h 352"/>
                  <a:gd name="T4" fmla="*/ 119 w 627"/>
                  <a:gd name="T5" fmla="*/ 259 h 352"/>
                  <a:gd name="T6" fmla="*/ 72 w 627"/>
                  <a:gd name="T7" fmla="*/ 241 h 352"/>
                  <a:gd name="T8" fmla="*/ 72 w 627"/>
                  <a:gd name="T9" fmla="*/ 0 h 352"/>
                  <a:gd name="T10" fmla="*/ 45 w 627"/>
                  <a:gd name="T11" fmla="*/ 0 h 352"/>
                  <a:gd name="T12" fmla="*/ 45 w 627"/>
                  <a:gd name="T13" fmla="*/ 232 h 352"/>
                  <a:gd name="T14" fmla="*/ 21 w 627"/>
                  <a:gd name="T15" fmla="*/ 223 h 352"/>
                  <a:gd name="T16" fmla="*/ 21 w 627"/>
                  <a:gd name="T17" fmla="*/ 0 h 352"/>
                  <a:gd name="T18" fmla="*/ 0 w 627"/>
                  <a:gd name="T19" fmla="*/ 0 h 352"/>
                  <a:gd name="T20" fmla="*/ 0 w 627"/>
                  <a:gd name="T21" fmla="*/ 215 h 352"/>
                  <a:gd name="T22" fmla="*/ 373 w 627"/>
                  <a:gd name="T23" fmla="*/ 352 h 352"/>
                  <a:gd name="T24" fmla="*/ 627 w 627"/>
                  <a:gd name="T25" fmla="*/ 259 h 352"/>
                  <a:gd name="T26" fmla="*/ 627 w 627"/>
                  <a:gd name="T2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7" h="352">
                    <a:moveTo>
                      <a:pt x="627" y="0"/>
                    </a:moveTo>
                    <a:lnTo>
                      <a:pt x="119" y="0"/>
                    </a:lnTo>
                    <a:lnTo>
                      <a:pt x="119" y="259"/>
                    </a:lnTo>
                    <a:lnTo>
                      <a:pt x="72" y="241"/>
                    </a:lnTo>
                    <a:lnTo>
                      <a:pt x="72" y="0"/>
                    </a:lnTo>
                    <a:lnTo>
                      <a:pt x="45" y="0"/>
                    </a:lnTo>
                    <a:lnTo>
                      <a:pt x="45" y="232"/>
                    </a:lnTo>
                    <a:lnTo>
                      <a:pt x="21" y="22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5"/>
                    </a:lnTo>
                    <a:lnTo>
                      <a:pt x="373" y="352"/>
                    </a:lnTo>
                    <a:lnTo>
                      <a:pt x="627" y="259"/>
                    </a:lnTo>
                    <a:lnTo>
                      <a:pt x="62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54" name="Freeform 28">
                <a:extLst>
                  <a:ext uri="{FF2B5EF4-FFF2-40B4-BE49-F238E27FC236}">
                    <a16:creationId xmlns:a16="http://schemas.microsoft.com/office/drawing/2014/main" id="{7A2DA288-E9ED-40EC-805F-75B1026D8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748" y="3892580"/>
                <a:ext cx="135924" cy="377227"/>
              </a:xfrm>
              <a:custGeom>
                <a:avLst/>
                <a:gdLst>
                  <a:gd name="T0" fmla="*/ 65 w 89"/>
                  <a:gd name="T1" fmla="*/ 0 h 247"/>
                  <a:gd name="T2" fmla="*/ 65 w 89"/>
                  <a:gd name="T3" fmla="*/ 223 h 247"/>
                  <a:gd name="T4" fmla="*/ 41 w 89"/>
                  <a:gd name="T5" fmla="*/ 232 h 247"/>
                  <a:gd name="T6" fmla="*/ 41 w 89"/>
                  <a:gd name="T7" fmla="*/ 0 h 247"/>
                  <a:gd name="T8" fmla="*/ 14 w 89"/>
                  <a:gd name="T9" fmla="*/ 0 h 247"/>
                  <a:gd name="T10" fmla="*/ 14 w 89"/>
                  <a:gd name="T11" fmla="*/ 241 h 247"/>
                  <a:gd name="T12" fmla="*/ 0 w 89"/>
                  <a:gd name="T13" fmla="*/ 247 h 247"/>
                  <a:gd name="T14" fmla="*/ 89 w 89"/>
                  <a:gd name="T15" fmla="*/ 215 h 247"/>
                  <a:gd name="T16" fmla="*/ 89 w 89"/>
                  <a:gd name="T17" fmla="*/ 0 h 247"/>
                  <a:gd name="T18" fmla="*/ 65 w 89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47">
                    <a:moveTo>
                      <a:pt x="65" y="0"/>
                    </a:moveTo>
                    <a:lnTo>
                      <a:pt x="65" y="223"/>
                    </a:lnTo>
                    <a:lnTo>
                      <a:pt x="41" y="232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241"/>
                    </a:lnTo>
                    <a:lnTo>
                      <a:pt x="0" y="247"/>
                    </a:lnTo>
                    <a:lnTo>
                      <a:pt x="89" y="215"/>
                    </a:lnTo>
                    <a:lnTo>
                      <a:pt x="8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</p:grpSp>
        <p:sp>
          <p:nvSpPr>
            <p:cNvPr id="49" name="TextBox 61">
              <a:extLst>
                <a:ext uri="{FF2B5EF4-FFF2-40B4-BE49-F238E27FC236}">
                  <a16:creationId xmlns:a16="http://schemas.microsoft.com/office/drawing/2014/main" id="{302A7263-B977-420A-95F0-99B80126EE72}"/>
                </a:ext>
              </a:extLst>
            </p:cNvPr>
            <p:cNvSpPr txBox="1"/>
            <p:nvPr/>
          </p:nvSpPr>
          <p:spPr>
            <a:xfrm>
              <a:off x="8518382" y="3208545"/>
              <a:ext cx="1035447" cy="275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200" b="1" dirty="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Consistency</a:t>
              </a:r>
              <a:endParaRPr lang="en-US" sz="600" b="1" dirty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50" name="TextBox 62">
              <a:extLst>
                <a:ext uri="{FF2B5EF4-FFF2-40B4-BE49-F238E27FC236}">
                  <a16:creationId xmlns:a16="http://schemas.microsoft.com/office/drawing/2014/main" id="{79FC59CC-BEF0-4CBE-B24F-B9D93306ADA6}"/>
                </a:ext>
              </a:extLst>
            </p:cNvPr>
            <p:cNvSpPr txBox="1"/>
            <p:nvPr/>
          </p:nvSpPr>
          <p:spPr>
            <a:xfrm>
              <a:off x="8544430" y="4189821"/>
              <a:ext cx="983338" cy="265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1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Guaranteed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956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5664" y="1215019"/>
            <a:ext cx="1792850" cy="17928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229CA6-5332-4C4B-A97A-63DF4C583E6F}"/>
              </a:ext>
            </a:extLst>
          </p:cNvPr>
          <p:cNvSpPr/>
          <p:nvPr/>
        </p:nvSpPr>
        <p:spPr bwMode="auto">
          <a:xfrm rot="16200000">
            <a:off x="524535" y="3394724"/>
            <a:ext cx="6125569" cy="68551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ACC8DD0-C8A4-498E-A579-7B2D6B161914}"/>
              </a:ext>
            </a:extLst>
          </p:cNvPr>
          <p:cNvGrpSpPr/>
          <p:nvPr/>
        </p:nvGrpSpPr>
        <p:grpSpPr>
          <a:xfrm>
            <a:off x="1331551" y="3561750"/>
            <a:ext cx="1461075" cy="1946221"/>
            <a:chOff x="7437813" y="4258629"/>
            <a:chExt cx="1461075" cy="1946221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E401595-8792-47B5-AD92-EB26D19A252A}"/>
                </a:ext>
              </a:extLst>
            </p:cNvPr>
            <p:cNvSpPr/>
            <p:nvPr/>
          </p:nvSpPr>
          <p:spPr>
            <a:xfrm>
              <a:off x="7597367" y="4932992"/>
              <a:ext cx="1155072" cy="1155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endParaRPr lang="en-US">
                <a:solidFill>
                  <a:srgbClr val="FFFFFF"/>
                </a:solidFill>
                <a:latin typeface="Segoe UI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2A1C4C8-0E48-46E6-8103-DB70801F7682}"/>
                </a:ext>
              </a:extLst>
            </p:cNvPr>
            <p:cNvGrpSpPr/>
            <p:nvPr/>
          </p:nvGrpSpPr>
          <p:grpSpPr>
            <a:xfrm>
              <a:off x="7437813" y="4258629"/>
              <a:ext cx="1461075" cy="1946221"/>
              <a:chOff x="5640356" y="3892580"/>
              <a:chExt cx="1139316" cy="1517620"/>
            </a:xfrm>
            <a:solidFill>
              <a:schemeClr val="accent4"/>
            </a:solidFill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8117EB7B-85C9-4503-B4E9-A462FBD6F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3437" y="4534521"/>
                <a:ext cx="662316" cy="6645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50411153-9A46-445A-9293-42A6151E80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6740" y="4296712"/>
                <a:ext cx="1115712" cy="1113488"/>
              </a:xfrm>
              <a:custGeom>
                <a:avLst/>
                <a:gdLst>
                  <a:gd name="T0" fmla="*/ 154 w 168"/>
                  <a:gd name="T1" fmla="*/ 96 h 168"/>
                  <a:gd name="T2" fmla="*/ 168 w 168"/>
                  <a:gd name="T3" fmla="*/ 84 h 168"/>
                  <a:gd name="T4" fmla="*/ 154 w 168"/>
                  <a:gd name="T5" fmla="*/ 73 h 168"/>
                  <a:gd name="T6" fmla="*/ 163 w 168"/>
                  <a:gd name="T7" fmla="*/ 58 h 168"/>
                  <a:gd name="T8" fmla="*/ 147 w 168"/>
                  <a:gd name="T9" fmla="*/ 52 h 168"/>
                  <a:gd name="T10" fmla="*/ 152 w 168"/>
                  <a:gd name="T11" fmla="*/ 35 h 168"/>
                  <a:gd name="T12" fmla="*/ 134 w 168"/>
                  <a:gd name="T13" fmla="*/ 34 h 168"/>
                  <a:gd name="T14" fmla="*/ 133 w 168"/>
                  <a:gd name="T15" fmla="*/ 16 h 168"/>
                  <a:gd name="T16" fmla="*/ 116 w 168"/>
                  <a:gd name="T17" fmla="*/ 21 h 168"/>
                  <a:gd name="T18" fmla="*/ 110 w 168"/>
                  <a:gd name="T19" fmla="*/ 4 h 168"/>
                  <a:gd name="T20" fmla="*/ 95 w 168"/>
                  <a:gd name="T21" fmla="*/ 14 h 168"/>
                  <a:gd name="T22" fmla="*/ 84 w 168"/>
                  <a:gd name="T23" fmla="*/ 0 h 168"/>
                  <a:gd name="T24" fmla="*/ 72 w 168"/>
                  <a:gd name="T25" fmla="*/ 14 h 168"/>
                  <a:gd name="T26" fmla="*/ 58 w 168"/>
                  <a:gd name="T27" fmla="*/ 4 h 168"/>
                  <a:gd name="T28" fmla="*/ 51 w 168"/>
                  <a:gd name="T29" fmla="*/ 21 h 168"/>
                  <a:gd name="T30" fmla="*/ 34 w 168"/>
                  <a:gd name="T31" fmla="*/ 16 h 168"/>
                  <a:gd name="T32" fmla="*/ 33 w 168"/>
                  <a:gd name="T33" fmla="*/ 34 h 168"/>
                  <a:gd name="T34" fmla="*/ 16 w 168"/>
                  <a:gd name="T35" fmla="*/ 35 h 168"/>
                  <a:gd name="T36" fmla="*/ 20 w 168"/>
                  <a:gd name="T37" fmla="*/ 52 h 168"/>
                  <a:gd name="T38" fmla="*/ 4 w 168"/>
                  <a:gd name="T39" fmla="*/ 58 h 168"/>
                  <a:gd name="T40" fmla="*/ 13 w 168"/>
                  <a:gd name="T41" fmla="*/ 73 h 168"/>
                  <a:gd name="T42" fmla="*/ 0 w 168"/>
                  <a:gd name="T43" fmla="*/ 84 h 168"/>
                  <a:gd name="T44" fmla="*/ 13 w 168"/>
                  <a:gd name="T45" fmla="*/ 96 h 168"/>
                  <a:gd name="T46" fmla="*/ 4 w 168"/>
                  <a:gd name="T47" fmla="*/ 110 h 168"/>
                  <a:gd name="T48" fmla="*/ 20 w 168"/>
                  <a:gd name="T49" fmla="*/ 117 h 168"/>
                  <a:gd name="T50" fmla="*/ 16 w 168"/>
                  <a:gd name="T51" fmla="*/ 134 h 168"/>
                  <a:gd name="T52" fmla="*/ 33 w 168"/>
                  <a:gd name="T53" fmla="*/ 135 h 168"/>
                  <a:gd name="T54" fmla="*/ 34 w 168"/>
                  <a:gd name="T55" fmla="*/ 152 h 168"/>
                  <a:gd name="T56" fmla="*/ 51 w 168"/>
                  <a:gd name="T57" fmla="*/ 148 h 168"/>
                  <a:gd name="T58" fmla="*/ 58 w 168"/>
                  <a:gd name="T59" fmla="*/ 164 h 168"/>
                  <a:gd name="T60" fmla="*/ 72 w 168"/>
                  <a:gd name="T61" fmla="*/ 155 h 168"/>
                  <a:gd name="T62" fmla="*/ 84 w 168"/>
                  <a:gd name="T63" fmla="*/ 168 h 168"/>
                  <a:gd name="T64" fmla="*/ 95 w 168"/>
                  <a:gd name="T65" fmla="*/ 155 h 168"/>
                  <a:gd name="T66" fmla="*/ 110 w 168"/>
                  <a:gd name="T67" fmla="*/ 164 h 168"/>
                  <a:gd name="T68" fmla="*/ 116 w 168"/>
                  <a:gd name="T69" fmla="*/ 148 h 168"/>
                  <a:gd name="T70" fmla="*/ 133 w 168"/>
                  <a:gd name="T71" fmla="*/ 152 h 168"/>
                  <a:gd name="T72" fmla="*/ 134 w 168"/>
                  <a:gd name="T73" fmla="*/ 135 h 168"/>
                  <a:gd name="T74" fmla="*/ 152 w 168"/>
                  <a:gd name="T75" fmla="*/ 134 h 168"/>
                  <a:gd name="T76" fmla="*/ 147 w 168"/>
                  <a:gd name="T77" fmla="*/ 117 h 168"/>
                  <a:gd name="T78" fmla="*/ 163 w 168"/>
                  <a:gd name="T79" fmla="*/ 110 h 168"/>
                  <a:gd name="T80" fmla="*/ 154 w 168"/>
                  <a:gd name="T81" fmla="*/ 96 h 168"/>
                  <a:gd name="T82" fmla="*/ 84 w 168"/>
                  <a:gd name="T83" fmla="*/ 148 h 168"/>
                  <a:gd name="T84" fmla="*/ 22 w 168"/>
                  <a:gd name="T85" fmla="*/ 86 h 168"/>
                  <a:gd name="T86" fmla="*/ 84 w 168"/>
                  <a:gd name="T87" fmla="*/ 24 h 168"/>
                  <a:gd name="T88" fmla="*/ 146 w 168"/>
                  <a:gd name="T89" fmla="*/ 86 h 168"/>
                  <a:gd name="T90" fmla="*/ 84 w 168"/>
                  <a:gd name="T91" fmla="*/ 1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168">
                    <a:moveTo>
                      <a:pt x="154" y="96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34" y="34"/>
                      <a:pt x="134" y="34"/>
                      <a:pt x="134" y="34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10" y="164"/>
                      <a:pt x="110" y="164"/>
                      <a:pt x="110" y="164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63" y="110"/>
                      <a:pt x="163" y="110"/>
                      <a:pt x="163" y="110"/>
                    </a:cubicBezTo>
                    <a:lnTo>
                      <a:pt x="154" y="96"/>
                    </a:lnTo>
                    <a:close/>
                    <a:moveTo>
                      <a:pt x="84" y="148"/>
                    </a:moveTo>
                    <a:cubicBezTo>
                      <a:pt x="50" y="148"/>
                      <a:pt x="22" y="120"/>
                      <a:pt x="22" y="86"/>
                    </a:cubicBezTo>
                    <a:cubicBezTo>
                      <a:pt x="22" y="51"/>
                      <a:pt x="50" y="24"/>
                      <a:pt x="84" y="24"/>
                    </a:cubicBezTo>
                    <a:cubicBezTo>
                      <a:pt x="118" y="24"/>
                      <a:pt x="146" y="51"/>
                      <a:pt x="146" y="86"/>
                    </a:cubicBezTo>
                    <a:cubicBezTo>
                      <a:pt x="146" y="120"/>
                      <a:pt x="118" y="148"/>
                      <a:pt x="84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1D30A84E-14CD-4EFA-A356-DD3A4B334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356" y="3892580"/>
                <a:ext cx="957576" cy="537586"/>
              </a:xfrm>
              <a:custGeom>
                <a:avLst/>
                <a:gdLst>
                  <a:gd name="T0" fmla="*/ 627 w 627"/>
                  <a:gd name="T1" fmla="*/ 0 h 352"/>
                  <a:gd name="T2" fmla="*/ 119 w 627"/>
                  <a:gd name="T3" fmla="*/ 0 h 352"/>
                  <a:gd name="T4" fmla="*/ 119 w 627"/>
                  <a:gd name="T5" fmla="*/ 259 h 352"/>
                  <a:gd name="T6" fmla="*/ 72 w 627"/>
                  <a:gd name="T7" fmla="*/ 241 h 352"/>
                  <a:gd name="T8" fmla="*/ 72 w 627"/>
                  <a:gd name="T9" fmla="*/ 0 h 352"/>
                  <a:gd name="T10" fmla="*/ 45 w 627"/>
                  <a:gd name="T11" fmla="*/ 0 h 352"/>
                  <a:gd name="T12" fmla="*/ 45 w 627"/>
                  <a:gd name="T13" fmla="*/ 232 h 352"/>
                  <a:gd name="T14" fmla="*/ 21 w 627"/>
                  <a:gd name="T15" fmla="*/ 223 h 352"/>
                  <a:gd name="T16" fmla="*/ 21 w 627"/>
                  <a:gd name="T17" fmla="*/ 0 h 352"/>
                  <a:gd name="T18" fmla="*/ 0 w 627"/>
                  <a:gd name="T19" fmla="*/ 0 h 352"/>
                  <a:gd name="T20" fmla="*/ 0 w 627"/>
                  <a:gd name="T21" fmla="*/ 215 h 352"/>
                  <a:gd name="T22" fmla="*/ 373 w 627"/>
                  <a:gd name="T23" fmla="*/ 352 h 352"/>
                  <a:gd name="T24" fmla="*/ 627 w 627"/>
                  <a:gd name="T25" fmla="*/ 259 h 352"/>
                  <a:gd name="T26" fmla="*/ 627 w 627"/>
                  <a:gd name="T2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7" h="352">
                    <a:moveTo>
                      <a:pt x="627" y="0"/>
                    </a:moveTo>
                    <a:lnTo>
                      <a:pt x="119" y="0"/>
                    </a:lnTo>
                    <a:lnTo>
                      <a:pt x="119" y="259"/>
                    </a:lnTo>
                    <a:lnTo>
                      <a:pt x="72" y="241"/>
                    </a:lnTo>
                    <a:lnTo>
                      <a:pt x="72" y="0"/>
                    </a:lnTo>
                    <a:lnTo>
                      <a:pt x="45" y="0"/>
                    </a:lnTo>
                    <a:lnTo>
                      <a:pt x="45" y="232"/>
                    </a:lnTo>
                    <a:lnTo>
                      <a:pt x="21" y="22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5"/>
                    </a:lnTo>
                    <a:lnTo>
                      <a:pt x="373" y="352"/>
                    </a:lnTo>
                    <a:lnTo>
                      <a:pt x="627" y="259"/>
                    </a:lnTo>
                    <a:lnTo>
                      <a:pt x="62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  <p:sp>
            <p:nvSpPr>
              <p:cNvPr id="37" name="Freeform 28">
                <a:extLst>
                  <a:ext uri="{FF2B5EF4-FFF2-40B4-BE49-F238E27FC236}">
                    <a16:creationId xmlns:a16="http://schemas.microsoft.com/office/drawing/2014/main" id="{B6CB5FE0-C0B4-4CBB-B3A9-83B7A4AFD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748" y="3892580"/>
                <a:ext cx="135924" cy="377227"/>
              </a:xfrm>
              <a:custGeom>
                <a:avLst/>
                <a:gdLst>
                  <a:gd name="T0" fmla="*/ 65 w 89"/>
                  <a:gd name="T1" fmla="*/ 0 h 247"/>
                  <a:gd name="T2" fmla="*/ 65 w 89"/>
                  <a:gd name="T3" fmla="*/ 223 h 247"/>
                  <a:gd name="T4" fmla="*/ 41 w 89"/>
                  <a:gd name="T5" fmla="*/ 232 h 247"/>
                  <a:gd name="T6" fmla="*/ 41 w 89"/>
                  <a:gd name="T7" fmla="*/ 0 h 247"/>
                  <a:gd name="T8" fmla="*/ 14 w 89"/>
                  <a:gd name="T9" fmla="*/ 0 h 247"/>
                  <a:gd name="T10" fmla="*/ 14 w 89"/>
                  <a:gd name="T11" fmla="*/ 241 h 247"/>
                  <a:gd name="T12" fmla="*/ 0 w 89"/>
                  <a:gd name="T13" fmla="*/ 247 h 247"/>
                  <a:gd name="T14" fmla="*/ 89 w 89"/>
                  <a:gd name="T15" fmla="*/ 215 h 247"/>
                  <a:gd name="T16" fmla="*/ 89 w 89"/>
                  <a:gd name="T17" fmla="*/ 0 h 247"/>
                  <a:gd name="T18" fmla="*/ 65 w 89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247">
                    <a:moveTo>
                      <a:pt x="65" y="0"/>
                    </a:moveTo>
                    <a:lnTo>
                      <a:pt x="65" y="223"/>
                    </a:lnTo>
                    <a:lnTo>
                      <a:pt x="41" y="232"/>
                    </a:lnTo>
                    <a:lnTo>
                      <a:pt x="41" y="0"/>
                    </a:lnTo>
                    <a:lnTo>
                      <a:pt x="14" y="0"/>
                    </a:lnTo>
                    <a:lnTo>
                      <a:pt x="14" y="241"/>
                    </a:lnTo>
                    <a:lnTo>
                      <a:pt x="0" y="247"/>
                    </a:lnTo>
                    <a:lnTo>
                      <a:pt x="89" y="215"/>
                    </a:lnTo>
                    <a:lnTo>
                      <a:pt x="89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225"/>
                <a:endParaRPr lang="en-US">
                  <a:solidFill>
                    <a:srgbClr val="000000"/>
                  </a:solidFill>
                  <a:latin typeface="Segoe UI"/>
                </a:endParaRPr>
              </a:p>
            </p:txBody>
          </p:sp>
        </p:grpSp>
        <p:sp>
          <p:nvSpPr>
            <p:cNvPr id="32" name="TextBox 61">
              <a:extLst>
                <a:ext uri="{FF2B5EF4-FFF2-40B4-BE49-F238E27FC236}">
                  <a16:creationId xmlns:a16="http://schemas.microsoft.com/office/drawing/2014/main" id="{E2F8E423-0BCF-4B96-86A4-74FA851C7790}"/>
                </a:ext>
              </a:extLst>
            </p:cNvPr>
            <p:cNvSpPr txBox="1"/>
            <p:nvPr/>
          </p:nvSpPr>
          <p:spPr>
            <a:xfrm>
              <a:off x="7639862" y="4396046"/>
              <a:ext cx="1068730" cy="280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200" b="1" dirty="0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Throughput</a:t>
              </a:r>
              <a:endParaRPr lang="en-US" sz="600" b="1" dirty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33" name="TextBox 62">
              <a:extLst>
                <a:ext uri="{FF2B5EF4-FFF2-40B4-BE49-F238E27FC236}">
                  <a16:creationId xmlns:a16="http://schemas.microsoft.com/office/drawing/2014/main" id="{D1D06191-A40B-4F79-AB43-FEADF6897B09}"/>
                </a:ext>
              </a:extLst>
            </p:cNvPr>
            <p:cNvSpPr txBox="1"/>
            <p:nvPr/>
          </p:nvSpPr>
          <p:spPr>
            <a:xfrm>
              <a:off x="7682625" y="5377182"/>
              <a:ext cx="983197" cy="26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66371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32742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99113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65484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3185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98226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64597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730969" algn="l" defTabSz="93274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225"/>
              <a:r>
                <a:rPr lang="en-US" sz="1100" b="1">
                  <a:solidFill>
                    <a:srgbClr val="FFFFFF"/>
                  </a:solidFill>
                  <a:latin typeface="Segoe UI"/>
                  <a:ea typeface="Segoe UI Black" panose="020B0A02040204020203" pitchFamily="34" charset="0"/>
                  <a:cs typeface="Segoe UI Black" panose="020B0A02040204020203" pitchFamily="34" charset="0"/>
                </a:rPr>
                <a:t>Guaranteed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01F51DB-DB26-49F8-98FF-C4AC8B26B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1408" y="1443023"/>
            <a:ext cx="4629184" cy="3971954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97505E7-E98C-4ADC-B2A6-5C1EC4F79A12}"/>
              </a:ext>
            </a:extLst>
          </p:cNvPr>
          <p:cNvSpPr txBox="1"/>
          <p:nvPr/>
        </p:nvSpPr>
        <p:spPr>
          <a:xfrm>
            <a:off x="3781408" y="599503"/>
            <a:ext cx="2977788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Request Units (RUs)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2716FB-A369-4DB6-809C-7E3EBA8806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109" y="1165342"/>
            <a:ext cx="5419765" cy="534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90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99575" y="2532575"/>
            <a:ext cx="1792850" cy="1792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674FE0-E819-4B87-A0F6-03C4EFED2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30169" y="3064828"/>
            <a:ext cx="728345" cy="728345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859976" y="3235742"/>
            <a:ext cx="1422898" cy="3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094" y="5521709"/>
            <a:ext cx="1559809" cy="60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2DAF54-3175-4D14-851D-570DB755DD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1274" y="729472"/>
            <a:ext cx="669453" cy="599718"/>
          </a:xfrm>
          <a:prstGeom prst="rect">
            <a:avLst/>
          </a:prstGeom>
        </p:spPr>
      </p:pic>
      <p:pic>
        <p:nvPicPr>
          <p:cNvPr id="1026" name="Picture 2" descr="Apache Cassandra logo">
            <a:extLst>
              <a:ext uri="{FF2B5EF4-FFF2-40B4-BE49-F238E27FC236}">
                <a16:creationId xmlns:a16="http://schemas.microsoft.com/office/drawing/2014/main" id="{29E69E2F-C40A-4F65-B0C0-FFFF9EFC6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24" y="4698935"/>
            <a:ext cx="2707950" cy="56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1661B8-9BFE-4969-9672-9639A9210B77}"/>
              </a:ext>
            </a:extLst>
          </p:cNvPr>
          <p:cNvSpPr txBox="1"/>
          <p:nvPr/>
        </p:nvSpPr>
        <p:spPr>
          <a:xfrm>
            <a:off x="4944473" y="1917052"/>
            <a:ext cx="2358003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accent3"/>
                </a:solidFill>
              </a:rPr>
              <a:t>Got Interfaces?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AE9DD1-5F7A-49D1-A44A-9A474D3B6FC9}"/>
              </a:ext>
            </a:extLst>
          </p:cNvPr>
          <p:cNvSpPr txBox="1"/>
          <p:nvPr/>
        </p:nvSpPr>
        <p:spPr>
          <a:xfrm>
            <a:off x="2023576" y="3914564"/>
            <a:ext cx="1141531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SQL API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B03CEA-BB0E-4FB5-9198-69997667DD11}"/>
              </a:ext>
            </a:extLst>
          </p:cNvPr>
          <p:cNvSpPr txBox="1"/>
          <p:nvPr/>
        </p:nvSpPr>
        <p:spPr>
          <a:xfrm>
            <a:off x="5469633" y="1276515"/>
            <a:ext cx="1252730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Table API</a:t>
            </a:r>
          </a:p>
        </p:txBody>
      </p:sp>
    </p:spTree>
    <p:extLst>
      <p:ext uri="{BB962C8B-B14F-4D97-AF65-F5344CB8AC3E}">
        <p14:creationId xmlns:p14="http://schemas.microsoft.com/office/powerpoint/2010/main" val="1199886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A1452-18F6-4F4D-B541-49744E4B7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 Azure Cosmos DB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D0DDA-D58B-433E-B8E3-A11E831885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0D65E-D155-4B5F-AC8B-BEDE86DAC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THR3511</a:t>
            </a:r>
          </a:p>
        </p:txBody>
      </p:sp>
    </p:spTree>
    <p:extLst>
      <p:ext uri="{BB962C8B-B14F-4D97-AF65-F5344CB8AC3E}">
        <p14:creationId xmlns:p14="http://schemas.microsoft.com/office/powerpoint/2010/main" val="198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5321" y="5296552"/>
            <a:ext cx="1181359" cy="11813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EA588A0-18BF-4195-946B-AF14010B3846}"/>
              </a:ext>
            </a:extLst>
          </p:cNvPr>
          <p:cNvSpPr/>
          <p:nvPr/>
        </p:nvSpPr>
        <p:spPr bwMode="auto">
          <a:xfrm>
            <a:off x="4079044" y="3951914"/>
            <a:ext cx="4183316" cy="89642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0078D7"/>
                </a:solidFill>
                <a:ea typeface="Segoe UI" pitchFamily="34" charset="0"/>
                <a:cs typeface="Segoe UI" pitchFamily="34" charset="0"/>
              </a:rPr>
              <a:t>Atom-Record-Sequence (ARS)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CA65DB-F3B0-4FBD-A916-26EEFEA26F7D}"/>
              </a:ext>
            </a:extLst>
          </p:cNvPr>
          <p:cNvSpPr txBox="1"/>
          <p:nvPr/>
        </p:nvSpPr>
        <p:spPr>
          <a:xfrm>
            <a:off x="2026341" y="1187938"/>
            <a:ext cx="8304567" cy="1421121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336145" indent="-336145">
              <a:lnSpc>
                <a:spcPct val="90000"/>
              </a:lnSpc>
              <a:spcAft>
                <a:spcPts val="588"/>
              </a:spcAft>
              <a:buFont typeface="Arial" panose="020B0604020202020204" pitchFamily="34" charset="0"/>
              <a:buChar char="•"/>
            </a:pPr>
            <a:r>
              <a:rPr lang="en-US" sz="2353" dirty="0">
                <a:solidFill>
                  <a:schemeClr val="bg1"/>
                </a:solidFill>
              </a:rPr>
              <a:t>Atoms – primitive types</a:t>
            </a:r>
          </a:p>
          <a:p>
            <a:pPr marL="336145" indent="-336145">
              <a:lnSpc>
                <a:spcPct val="90000"/>
              </a:lnSpc>
              <a:spcAft>
                <a:spcPts val="588"/>
              </a:spcAft>
              <a:buFont typeface="Arial" panose="020B0604020202020204" pitchFamily="34" charset="0"/>
              <a:buChar char="•"/>
            </a:pPr>
            <a:r>
              <a:rPr lang="en-US" sz="2353" dirty="0">
                <a:solidFill>
                  <a:schemeClr val="bg1"/>
                </a:solidFill>
              </a:rPr>
              <a:t>Records – structs </a:t>
            </a:r>
          </a:p>
          <a:p>
            <a:pPr marL="336145" indent="-336145">
              <a:lnSpc>
                <a:spcPct val="90000"/>
              </a:lnSpc>
              <a:spcAft>
                <a:spcPts val="588"/>
              </a:spcAft>
              <a:buFont typeface="Arial" panose="020B0604020202020204" pitchFamily="34" charset="0"/>
              <a:buChar char="•"/>
            </a:pPr>
            <a:r>
              <a:rPr lang="en-US" sz="2353" dirty="0">
                <a:solidFill>
                  <a:schemeClr val="bg1"/>
                </a:solidFill>
              </a:rPr>
              <a:t>Sequences – arrays of atoms, records, or other sequences</a:t>
            </a:r>
          </a:p>
        </p:txBody>
      </p:sp>
    </p:spTree>
    <p:extLst>
      <p:ext uri="{BB962C8B-B14F-4D97-AF65-F5344CB8AC3E}">
        <p14:creationId xmlns:p14="http://schemas.microsoft.com/office/powerpoint/2010/main" val="2835489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5321" y="5296552"/>
            <a:ext cx="1181359" cy="11813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EA588A0-18BF-4195-946B-AF14010B3846}"/>
              </a:ext>
            </a:extLst>
          </p:cNvPr>
          <p:cNvSpPr/>
          <p:nvPr/>
        </p:nvSpPr>
        <p:spPr bwMode="auto">
          <a:xfrm>
            <a:off x="4079044" y="3951914"/>
            <a:ext cx="4183316" cy="89642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0078D7"/>
                </a:solidFill>
                <a:ea typeface="Segoe UI" pitchFamily="34" charset="0"/>
                <a:cs typeface="Segoe UI" pitchFamily="34" charset="0"/>
              </a:rPr>
              <a:t>Atom-Record-Sequence (ARS)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1D3D6A-E0FB-4516-B863-BACFB01EAA83}"/>
              </a:ext>
            </a:extLst>
          </p:cNvPr>
          <p:cNvSpPr/>
          <p:nvPr/>
        </p:nvSpPr>
        <p:spPr bwMode="auto">
          <a:xfrm>
            <a:off x="5087518" y="2906085"/>
            <a:ext cx="2016958" cy="8964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EAEAEA"/>
                </a:solidFill>
                <a:ea typeface="Segoe UI" pitchFamily="34" charset="0"/>
                <a:cs typeface="Segoe UI" pitchFamily="34" charset="0"/>
              </a:rPr>
              <a:t>Container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65FDDC-DE62-47AF-9B51-D6D720012D45}"/>
              </a:ext>
            </a:extLst>
          </p:cNvPr>
          <p:cNvSpPr txBox="1"/>
          <p:nvPr/>
        </p:nvSpPr>
        <p:spPr>
          <a:xfrm>
            <a:off x="3286297" y="1842351"/>
            <a:ext cx="5758677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bg1"/>
                </a:solidFill>
              </a:rPr>
              <a:t>Projection is used to map ARS to the API</a:t>
            </a:r>
          </a:p>
        </p:txBody>
      </p:sp>
    </p:spTree>
    <p:extLst>
      <p:ext uri="{BB962C8B-B14F-4D97-AF65-F5344CB8AC3E}">
        <p14:creationId xmlns:p14="http://schemas.microsoft.com/office/powerpoint/2010/main" val="2546540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5321" y="5296552"/>
            <a:ext cx="1181359" cy="11813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EA588A0-18BF-4195-946B-AF14010B3846}"/>
              </a:ext>
            </a:extLst>
          </p:cNvPr>
          <p:cNvSpPr/>
          <p:nvPr/>
        </p:nvSpPr>
        <p:spPr bwMode="auto">
          <a:xfrm>
            <a:off x="4079044" y="3951914"/>
            <a:ext cx="4183316" cy="89642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0078D7"/>
                </a:solidFill>
                <a:ea typeface="Segoe UI" pitchFamily="34" charset="0"/>
                <a:cs typeface="Segoe UI" pitchFamily="34" charset="0"/>
              </a:rPr>
              <a:t>Atom-Record-Sequence (ARS)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1D3D6A-E0FB-4516-B863-BACFB01EAA83}"/>
              </a:ext>
            </a:extLst>
          </p:cNvPr>
          <p:cNvSpPr/>
          <p:nvPr/>
        </p:nvSpPr>
        <p:spPr bwMode="auto">
          <a:xfrm>
            <a:off x="5087518" y="2906085"/>
            <a:ext cx="2016958" cy="8964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EAEAEA"/>
                </a:solidFill>
                <a:ea typeface="Segoe UI" pitchFamily="34" charset="0"/>
                <a:cs typeface="Segoe UI" pitchFamily="34" charset="0"/>
              </a:rPr>
              <a:t>Container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C03A6D-C828-42EC-AFF6-4BF3DB5B6D7B}"/>
              </a:ext>
            </a:extLst>
          </p:cNvPr>
          <p:cNvSpPr/>
          <p:nvPr/>
        </p:nvSpPr>
        <p:spPr bwMode="auto">
          <a:xfrm>
            <a:off x="3422496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Collection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C6CCAE-F67D-414A-9954-59279B9D8FCC}"/>
              </a:ext>
            </a:extLst>
          </p:cNvPr>
          <p:cNvSpPr/>
          <p:nvPr/>
        </p:nvSpPr>
        <p:spPr bwMode="auto">
          <a:xfrm>
            <a:off x="5310465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Table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3416AA-39F6-4BE3-BC8B-1C67E712A746}"/>
              </a:ext>
            </a:extLst>
          </p:cNvPr>
          <p:cNvSpPr/>
          <p:nvPr/>
        </p:nvSpPr>
        <p:spPr bwMode="auto">
          <a:xfrm>
            <a:off x="7198434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Graph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A33F7FE-0AED-4227-8E02-5545AA9E4273}"/>
              </a:ext>
            </a:extLst>
          </p:cNvPr>
          <p:cNvCxnSpPr>
            <a:cxnSpLocks/>
            <a:stCxn id="15" idx="0"/>
            <a:endCxn id="17" idx="2"/>
          </p:cNvCxnSpPr>
          <p:nvPr/>
        </p:nvCxnSpPr>
        <p:spPr>
          <a:xfrm flipV="1">
            <a:off x="6095997" y="1934959"/>
            <a:ext cx="0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D35CDAD-72AD-4C4F-AD9F-2F85706D6E05}"/>
              </a:ext>
            </a:extLst>
          </p:cNvPr>
          <p:cNvCxnSpPr>
            <a:cxnSpLocks/>
            <a:stCxn id="15" idx="0"/>
            <a:endCxn id="16" idx="2"/>
          </p:cNvCxnSpPr>
          <p:nvPr/>
        </p:nvCxnSpPr>
        <p:spPr>
          <a:xfrm flipH="1" flipV="1">
            <a:off x="4208028" y="1934959"/>
            <a:ext cx="1887969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12F673F-0631-4353-8B97-45F93405414B}"/>
              </a:ext>
            </a:extLst>
          </p:cNvPr>
          <p:cNvCxnSpPr>
            <a:cxnSpLocks/>
            <a:stCxn id="15" idx="0"/>
            <a:endCxn id="18" idx="2"/>
          </p:cNvCxnSpPr>
          <p:nvPr/>
        </p:nvCxnSpPr>
        <p:spPr>
          <a:xfrm flipV="1">
            <a:off x="6095998" y="1934959"/>
            <a:ext cx="1887969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6853570-0E89-4594-8389-0C191F9FF24A}"/>
              </a:ext>
            </a:extLst>
          </p:cNvPr>
          <p:cNvSpPr txBox="1"/>
          <p:nvPr/>
        </p:nvSpPr>
        <p:spPr>
          <a:xfrm>
            <a:off x="5297455" y="2095256"/>
            <a:ext cx="1701413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bg1"/>
                </a:solidFill>
              </a:rPr>
              <a:t>Projection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8675E9C1-E316-4689-A849-1AB6E692B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496578" y="539965"/>
            <a:ext cx="1422898" cy="3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762DC-080F-418D-B1CB-5C318F8887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7042" y="291102"/>
            <a:ext cx="669453" cy="599718"/>
          </a:xfrm>
          <a:prstGeom prst="rect">
            <a:avLst/>
          </a:prstGeom>
        </p:spPr>
      </p:pic>
      <p:pic>
        <p:nvPicPr>
          <p:cNvPr id="22" name="Picture 21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2DB16F8B-6C41-47D0-8AA0-F41819171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4061" y="319661"/>
            <a:ext cx="1559809" cy="60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8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5321" y="5296552"/>
            <a:ext cx="1181359" cy="11813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EA588A0-18BF-4195-946B-AF14010B3846}"/>
              </a:ext>
            </a:extLst>
          </p:cNvPr>
          <p:cNvSpPr/>
          <p:nvPr/>
        </p:nvSpPr>
        <p:spPr bwMode="auto">
          <a:xfrm>
            <a:off x="4079044" y="3951914"/>
            <a:ext cx="4183316" cy="896425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0078D7"/>
                </a:solidFill>
                <a:ea typeface="Segoe UI" pitchFamily="34" charset="0"/>
                <a:cs typeface="Segoe UI" pitchFamily="34" charset="0"/>
              </a:rPr>
              <a:t>Atom-Record-Sequence (ARS)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1D3D6A-E0FB-4516-B863-BACFB01EAA83}"/>
              </a:ext>
            </a:extLst>
          </p:cNvPr>
          <p:cNvSpPr/>
          <p:nvPr/>
        </p:nvSpPr>
        <p:spPr bwMode="auto">
          <a:xfrm>
            <a:off x="5087518" y="2906085"/>
            <a:ext cx="2016958" cy="8964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solidFill>
                  <a:srgbClr val="EAEAEA"/>
                </a:solidFill>
                <a:ea typeface="Segoe UI" pitchFamily="34" charset="0"/>
                <a:cs typeface="Segoe UI" pitchFamily="34" charset="0"/>
              </a:rPr>
              <a:t>Item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C03A6D-C828-42EC-AFF6-4BF3DB5B6D7B}"/>
              </a:ext>
            </a:extLst>
          </p:cNvPr>
          <p:cNvSpPr/>
          <p:nvPr/>
        </p:nvSpPr>
        <p:spPr bwMode="auto">
          <a:xfrm>
            <a:off x="3422496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📄Doc</a:t>
            </a:r>
            <a:endParaRPr lang="en-US" sz="196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C6CCAE-F67D-414A-9954-59279B9D8FCC}"/>
              </a:ext>
            </a:extLst>
          </p:cNvPr>
          <p:cNvSpPr/>
          <p:nvPr/>
        </p:nvSpPr>
        <p:spPr bwMode="auto">
          <a:xfrm>
            <a:off x="5310465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🗝Key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3416AA-39F6-4BE3-BC8B-1C67E712A746}"/>
              </a:ext>
            </a:extLst>
          </p:cNvPr>
          <p:cNvSpPr/>
          <p:nvPr/>
        </p:nvSpPr>
        <p:spPr bwMode="auto">
          <a:xfrm>
            <a:off x="7198434" y="1038534"/>
            <a:ext cx="1571064" cy="89642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96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📈Vertex</a:t>
            </a:r>
            <a:endParaRPr lang="en-US" sz="196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A33F7FE-0AED-4227-8E02-5545AA9E4273}"/>
              </a:ext>
            </a:extLst>
          </p:cNvPr>
          <p:cNvCxnSpPr>
            <a:cxnSpLocks/>
            <a:stCxn id="15" idx="0"/>
            <a:endCxn id="17" idx="2"/>
          </p:cNvCxnSpPr>
          <p:nvPr/>
        </p:nvCxnSpPr>
        <p:spPr>
          <a:xfrm flipV="1">
            <a:off x="6095997" y="1934959"/>
            <a:ext cx="0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D35CDAD-72AD-4C4F-AD9F-2F85706D6E05}"/>
              </a:ext>
            </a:extLst>
          </p:cNvPr>
          <p:cNvCxnSpPr>
            <a:cxnSpLocks/>
            <a:stCxn id="15" idx="0"/>
            <a:endCxn id="16" idx="2"/>
          </p:cNvCxnSpPr>
          <p:nvPr/>
        </p:nvCxnSpPr>
        <p:spPr>
          <a:xfrm flipH="1" flipV="1">
            <a:off x="4208028" y="1934959"/>
            <a:ext cx="1887969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12F673F-0631-4353-8B97-45F93405414B}"/>
              </a:ext>
            </a:extLst>
          </p:cNvPr>
          <p:cNvCxnSpPr>
            <a:cxnSpLocks/>
            <a:stCxn id="15" idx="0"/>
            <a:endCxn id="18" idx="2"/>
          </p:cNvCxnSpPr>
          <p:nvPr/>
        </p:nvCxnSpPr>
        <p:spPr>
          <a:xfrm flipV="1">
            <a:off x="6095998" y="1934959"/>
            <a:ext cx="1887969" cy="971127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6853570-0E89-4594-8389-0C191F9FF24A}"/>
              </a:ext>
            </a:extLst>
          </p:cNvPr>
          <p:cNvSpPr txBox="1"/>
          <p:nvPr/>
        </p:nvSpPr>
        <p:spPr>
          <a:xfrm>
            <a:off x="5297455" y="2095256"/>
            <a:ext cx="1701413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bg1"/>
                </a:solidFill>
              </a:rPr>
              <a:t>Projection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8675E9C1-E316-4689-A849-1AB6E692B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496578" y="539965"/>
            <a:ext cx="1422898" cy="3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762DC-080F-418D-B1CB-5C318F8887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7042" y="291102"/>
            <a:ext cx="669453" cy="599718"/>
          </a:xfrm>
          <a:prstGeom prst="rect">
            <a:avLst/>
          </a:prstGeom>
        </p:spPr>
      </p:pic>
      <p:pic>
        <p:nvPicPr>
          <p:cNvPr id="22" name="Picture 21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2DB16F8B-6C41-47D0-8AA0-F41819171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4061" y="319661"/>
            <a:ext cx="1559809" cy="60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57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AC792B5-B213-40A4-96D1-8136C061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USDA Database example</a:t>
            </a:r>
          </a:p>
        </p:txBody>
      </p:sp>
    </p:spTree>
    <p:extLst>
      <p:ext uri="{BB962C8B-B14F-4D97-AF65-F5344CB8AC3E}">
        <p14:creationId xmlns:p14="http://schemas.microsoft.com/office/powerpoint/2010/main" val="1771742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9E909FC-F742-4C60-A9BD-0CC05AD05A6C}"/>
              </a:ext>
            </a:extLst>
          </p:cNvPr>
          <p:cNvGrpSpPr/>
          <p:nvPr/>
        </p:nvGrpSpPr>
        <p:grpSpPr>
          <a:xfrm>
            <a:off x="1613876" y="3130192"/>
            <a:ext cx="8964248" cy="2099440"/>
            <a:chOff x="1493837" y="3192462"/>
            <a:chExt cx="9144000" cy="2141538"/>
          </a:xfrm>
        </p:grpSpPr>
        <p:sp>
          <p:nvSpPr>
            <p:cNvPr id="3" name="Flowchart: Document 2">
              <a:extLst>
                <a:ext uri="{FF2B5EF4-FFF2-40B4-BE49-F238E27FC236}">
                  <a16:creationId xmlns:a16="http://schemas.microsoft.com/office/drawing/2014/main" id="{45F47E33-D498-42CB-9E13-5F050E130305}"/>
                </a:ext>
              </a:extLst>
            </p:cNvPr>
            <p:cNvSpPr/>
            <p:nvPr/>
          </p:nvSpPr>
          <p:spPr bwMode="auto">
            <a:xfrm>
              <a:off x="1493837" y="3200400"/>
              <a:ext cx="2743200" cy="2133600"/>
            </a:xfrm>
            <a:prstGeom prst="flowChartDocumen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353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Food Groups</a:t>
              </a:r>
            </a:p>
          </p:txBody>
        </p:sp>
        <p:sp>
          <p:nvSpPr>
            <p:cNvPr id="7" name="Flowchart: Document 6">
              <a:extLst>
                <a:ext uri="{FF2B5EF4-FFF2-40B4-BE49-F238E27FC236}">
                  <a16:creationId xmlns:a16="http://schemas.microsoft.com/office/drawing/2014/main" id="{6ED0437A-C2C8-4907-B5A6-3A6CC91E7F6F}"/>
                </a:ext>
              </a:extLst>
            </p:cNvPr>
            <p:cNvSpPr/>
            <p:nvPr/>
          </p:nvSpPr>
          <p:spPr bwMode="auto">
            <a:xfrm>
              <a:off x="4694237" y="3192462"/>
              <a:ext cx="2743200" cy="2133600"/>
            </a:xfrm>
            <a:prstGeom prst="flowChartDocumen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353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Nutrient Definitions</a:t>
              </a:r>
            </a:p>
          </p:txBody>
        </p:sp>
        <p:sp>
          <p:nvSpPr>
            <p:cNvPr id="8" name="Flowchart: Document 7">
              <a:extLst>
                <a:ext uri="{FF2B5EF4-FFF2-40B4-BE49-F238E27FC236}">
                  <a16:creationId xmlns:a16="http://schemas.microsoft.com/office/drawing/2014/main" id="{AF768284-C4C5-4D97-AFB2-B367E5ACA70E}"/>
                </a:ext>
              </a:extLst>
            </p:cNvPr>
            <p:cNvSpPr/>
            <p:nvPr/>
          </p:nvSpPr>
          <p:spPr bwMode="auto">
            <a:xfrm>
              <a:off x="7894637" y="3200400"/>
              <a:ext cx="2743200" cy="2133600"/>
            </a:xfrm>
            <a:prstGeom prst="flowChartDocumen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353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Food Items</a:t>
              </a:r>
            </a:p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353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Nutrient Data</a:t>
              </a:r>
            </a:p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353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Weights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76754D2-92A6-4AE8-8895-532D2797BC4C}"/>
              </a:ext>
            </a:extLst>
          </p:cNvPr>
          <p:cNvSpPr txBox="1"/>
          <p:nvPr/>
        </p:nvSpPr>
        <p:spPr>
          <a:xfrm>
            <a:off x="1613876" y="5670062"/>
            <a:ext cx="9981885" cy="1018318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336145" indent="-336145">
              <a:lnSpc>
                <a:spcPct val="90000"/>
              </a:lnSpc>
              <a:spcAft>
                <a:spcPts val="588"/>
              </a:spcAft>
              <a:buFont typeface="Arial" panose="020B0604020202020204" pitchFamily="34" charset="0"/>
              <a:buChar char="•"/>
            </a:pPr>
            <a:r>
              <a:rPr lang="en-US" sz="2353" dirty="0">
                <a:solidFill>
                  <a:srgbClr val="EAEAEA"/>
                </a:solidFill>
              </a:rPr>
              <a:t>12 relational tables collapsed to three collections</a:t>
            </a:r>
          </a:p>
          <a:p>
            <a:pPr marL="336145" indent="-336145">
              <a:lnSpc>
                <a:spcPct val="90000"/>
              </a:lnSpc>
              <a:spcAft>
                <a:spcPts val="588"/>
              </a:spcAft>
              <a:buFont typeface="Arial" panose="020B0604020202020204" pitchFamily="34" charset="0"/>
              <a:buChar char="•"/>
            </a:pPr>
            <a:r>
              <a:rPr lang="en-US" sz="2353" dirty="0">
                <a:solidFill>
                  <a:srgbClr val="EAEAEA"/>
                </a:solidFill>
              </a:rPr>
              <a:t>This could be implemented as a single collection with a type identifier</a:t>
            </a:r>
          </a:p>
        </p:txBody>
      </p:sp>
    </p:spTree>
    <p:extLst>
      <p:ext uri="{BB962C8B-B14F-4D97-AF65-F5344CB8AC3E}">
        <p14:creationId xmlns:p14="http://schemas.microsoft.com/office/powerpoint/2010/main" val="1450888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AC792B5-B213-40A4-96D1-8136C061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USDA Database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1852B-7C44-4018-B854-652B20E5AB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608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E92974-07FE-4D8B-BB86-26669C40A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1" y="1792850"/>
            <a:ext cx="12083997" cy="49322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00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E92974-07FE-4D8B-BB86-26669C40AB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040" y="329624"/>
            <a:ext cx="6414485" cy="61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75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E92974-07FE-4D8B-BB86-26669C40A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31" y="1792397"/>
            <a:ext cx="11193938" cy="493269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295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644EB39-4DCA-4CDA-9D77-A4A777DE266D}"/>
              </a:ext>
            </a:extLst>
          </p:cNvPr>
          <p:cNvSpPr txBox="1"/>
          <p:nvPr/>
        </p:nvSpPr>
        <p:spPr>
          <a:xfrm>
            <a:off x="642749" y="1860257"/>
            <a:ext cx="10458290" cy="2081911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339257" indent="-339257">
              <a:lnSpc>
                <a:spcPct val="90000"/>
              </a:lnSpc>
              <a:spcAft>
                <a:spcPts val="588"/>
              </a:spcAft>
              <a:tabLst>
                <a:tab pos="278565" algn="l"/>
              </a:tabLst>
            </a:pPr>
            <a:r>
              <a:rPr lang="en-US" sz="6470" spc="-147" dirty="0">
                <a:gradFill>
                  <a:gsLst>
                    <a:gs pos="125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latin typeface="+mj-lt"/>
              </a:rPr>
              <a:t>“But this is how we’ve always done it.”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FD16B4-904A-4591-9DB0-52CC6BBCC406}"/>
              </a:ext>
            </a:extLst>
          </p:cNvPr>
          <p:cNvSpPr txBox="1"/>
          <p:nvPr/>
        </p:nvSpPr>
        <p:spPr>
          <a:xfrm>
            <a:off x="757292" y="4176021"/>
            <a:ext cx="4108614" cy="778454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339257" indent="-339257">
              <a:lnSpc>
                <a:spcPct val="90000"/>
              </a:lnSpc>
              <a:spcAft>
                <a:spcPts val="588"/>
              </a:spcAft>
              <a:tabLst>
                <a:tab pos="278565" algn="l"/>
              </a:tabLst>
            </a:pPr>
            <a:r>
              <a:rPr lang="en-US" sz="3529" dirty="0">
                <a:solidFill>
                  <a:schemeClr val="bg1"/>
                </a:solidFill>
                <a:latin typeface="+mj-lt"/>
              </a:rPr>
              <a:t>-Developer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9F0D3-0B11-4079-B373-88E25D198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32024" y="4100910"/>
            <a:ext cx="952451" cy="9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09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32906"/>
            <a:ext cx="1792850" cy="1792850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35599" y="1113236"/>
            <a:ext cx="2522915" cy="68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AC792B5-B213-40A4-96D1-8136C061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Vue.js Web App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1852B-7C44-4018-B854-652B20E5AB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489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99575" y="2532575"/>
            <a:ext cx="1792850" cy="1792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674FE0-E819-4B87-A0F6-03C4EFED2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30169" y="3064828"/>
            <a:ext cx="728345" cy="728345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859976" y="3235742"/>
            <a:ext cx="1422898" cy="3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095" y="5521709"/>
            <a:ext cx="1559809" cy="60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2DAF54-3175-4D14-851D-570DB755DD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1274" y="729472"/>
            <a:ext cx="669453" cy="599718"/>
          </a:xfrm>
          <a:prstGeom prst="rect">
            <a:avLst/>
          </a:prstGeom>
        </p:spPr>
      </p:pic>
      <p:pic>
        <p:nvPicPr>
          <p:cNvPr id="1026" name="Picture 2" descr="Apache Cassandra logo">
            <a:extLst>
              <a:ext uri="{FF2B5EF4-FFF2-40B4-BE49-F238E27FC236}">
                <a16:creationId xmlns:a16="http://schemas.microsoft.com/office/drawing/2014/main" id="{29E69E2F-C40A-4F65-B0C0-FFFF9EFC6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24" y="4698935"/>
            <a:ext cx="2707950" cy="56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1661B8-9BFE-4969-9672-9639A9210B77}"/>
              </a:ext>
            </a:extLst>
          </p:cNvPr>
          <p:cNvSpPr txBox="1"/>
          <p:nvPr/>
        </p:nvSpPr>
        <p:spPr>
          <a:xfrm>
            <a:off x="4944473" y="1917052"/>
            <a:ext cx="2358003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accent3"/>
                </a:solidFill>
              </a:rPr>
              <a:t>Got Interfaces?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AE9DD1-5F7A-49D1-A44A-9A474D3B6FC9}"/>
              </a:ext>
            </a:extLst>
          </p:cNvPr>
          <p:cNvSpPr txBox="1"/>
          <p:nvPr/>
        </p:nvSpPr>
        <p:spPr>
          <a:xfrm>
            <a:off x="2023576" y="3914564"/>
            <a:ext cx="1141531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SQL API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B03CEA-BB0E-4FB5-9198-69997667DD11}"/>
              </a:ext>
            </a:extLst>
          </p:cNvPr>
          <p:cNvSpPr txBox="1"/>
          <p:nvPr/>
        </p:nvSpPr>
        <p:spPr>
          <a:xfrm>
            <a:off x="5469633" y="1276515"/>
            <a:ext cx="1252730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Table API</a:t>
            </a:r>
          </a:p>
        </p:txBody>
      </p:sp>
    </p:spTree>
    <p:extLst>
      <p:ext uri="{BB962C8B-B14F-4D97-AF65-F5344CB8AC3E}">
        <p14:creationId xmlns:p14="http://schemas.microsoft.com/office/powerpoint/2010/main" val="2049342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02965"/>
            <a:ext cx="1792850" cy="1792850"/>
          </a:xfrm>
          <a:prstGeom prst="rect">
            <a:avLst/>
          </a:prstGeom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5598" y="963832"/>
            <a:ext cx="2155316" cy="8384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6E51ECB-1C91-4E05-AC1A-5F1A14915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Graph with Flights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AFEA0-CC35-4A69-A0DE-C09FCCC599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737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02965"/>
            <a:ext cx="1792850" cy="1792850"/>
          </a:xfrm>
          <a:prstGeom prst="rect">
            <a:avLst/>
          </a:prstGeom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5598" y="963832"/>
            <a:ext cx="2155316" cy="8384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78EB288-C53D-4076-BA2F-626E6FFCD8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408472"/>
            <a:ext cx="12192000" cy="340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68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02965"/>
            <a:ext cx="1792850" cy="1792850"/>
          </a:xfrm>
          <a:prstGeom prst="rect">
            <a:avLst/>
          </a:prstGeom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5598" y="963832"/>
            <a:ext cx="2155316" cy="8384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6E51ECB-1C91-4E05-AC1A-5F1A14915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</a:t>
            </a:r>
            <a:r>
              <a:rPr lang="en-US"/>
              <a:t>Flights App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AFEA0-CC35-4A69-A0DE-C09FCCC599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5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99575" y="2532575"/>
            <a:ext cx="1792850" cy="1792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674FE0-E819-4B87-A0F6-03C4EFED2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30169" y="3064828"/>
            <a:ext cx="728345" cy="728345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9C5AA3CF-8AB7-46D5-99C1-8D8A4666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859976" y="3235742"/>
            <a:ext cx="1422898" cy="3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upload.wikimedia.org/wikipedia/en/thumb/5/54/Gremlin_%28programming_language%29.png/383px-Gremlin_%28programming_language%29.png">
            <a:extLst>
              <a:ext uri="{FF2B5EF4-FFF2-40B4-BE49-F238E27FC236}">
                <a16:creationId xmlns:a16="http://schemas.microsoft.com/office/drawing/2014/main" id="{72C725C3-6353-43F9-90D4-173C3B57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095" y="5521709"/>
            <a:ext cx="1559809" cy="60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2DAF54-3175-4D14-851D-570DB755DD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1274" y="729472"/>
            <a:ext cx="669453" cy="599718"/>
          </a:xfrm>
          <a:prstGeom prst="rect">
            <a:avLst/>
          </a:prstGeom>
        </p:spPr>
      </p:pic>
      <p:pic>
        <p:nvPicPr>
          <p:cNvPr id="1026" name="Picture 2" descr="Apache Cassandra logo">
            <a:extLst>
              <a:ext uri="{FF2B5EF4-FFF2-40B4-BE49-F238E27FC236}">
                <a16:creationId xmlns:a16="http://schemas.microsoft.com/office/drawing/2014/main" id="{29E69E2F-C40A-4F65-B0C0-FFFF9EFC6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24" y="4698935"/>
            <a:ext cx="2707950" cy="56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1661B8-9BFE-4969-9672-9639A9210B77}"/>
              </a:ext>
            </a:extLst>
          </p:cNvPr>
          <p:cNvSpPr txBox="1"/>
          <p:nvPr/>
        </p:nvSpPr>
        <p:spPr>
          <a:xfrm>
            <a:off x="4944473" y="1917052"/>
            <a:ext cx="2358003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2353" dirty="0">
                <a:solidFill>
                  <a:schemeClr val="accent3"/>
                </a:solidFill>
              </a:rPr>
              <a:t>Got Interfaces?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AE9DD1-5F7A-49D1-A44A-9A474D3B6FC9}"/>
              </a:ext>
            </a:extLst>
          </p:cNvPr>
          <p:cNvSpPr txBox="1"/>
          <p:nvPr/>
        </p:nvSpPr>
        <p:spPr>
          <a:xfrm>
            <a:off x="2023576" y="3914564"/>
            <a:ext cx="1141531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SQL API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B03CEA-BB0E-4FB5-9198-69997667DD11}"/>
              </a:ext>
            </a:extLst>
          </p:cNvPr>
          <p:cNvSpPr txBox="1"/>
          <p:nvPr/>
        </p:nvSpPr>
        <p:spPr>
          <a:xfrm>
            <a:off x="5469633" y="1276515"/>
            <a:ext cx="1252730" cy="53405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1730" dirty="0">
                <a:solidFill>
                  <a:schemeClr val="bg1"/>
                </a:solidFill>
              </a:rPr>
              <a:t>Table API</a:t>
            </a:r>
          </a:p>
        </p:txBody>
      </p:sp>
    </p:spTree>
    <p:extLst>
      <p:ext uri="{BB962C8B-B14F-4D97-AF65-F5344CB8AC3E}">
        <p14:creationId xmlns:p14="http://schemas.microsoft.com/office/powerpoint/2010/main" val="3473631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E6304A-B9E5-4E60-9403-56B1EAFAF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9239" y="102965"/>
            <a:ext cx="1792850" cy="179285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6E51ECB-1C91-4E05-AC1A-5F1A14915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SQL API (not </a:t>
            </a:r>
            <a:r>
              <a:rPr lang="en-US" i="1" dirty="0"/>
              <a:t>only</a:t>
            </a:r>
            <a:r>
              <a:rPr lang="en-US" dirty="0"/>
              <a:t> SQL…)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AFEA0-CC35-4A69-A0DE-C09FCCC599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JeremyLikness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C4E6E9-9680-49E5-876E-A85E9480C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9363" y="801893"/>
            <a:ext cx="1093922" cy="10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11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7F142E-6523-43BE-8981-464CC8A7F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1075" y="342804"/>
            <a:ext cx="2339175" cy="233917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74886FD-96CE-449E-AC8A-5D55EBA3E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9785969" cy="553998"/>
          </a:xfrm>
        </p:spPr>
        <p:txBody>
          <a:bodyPr/>
          <a:lstStyle/>
          <a:p>
            <a:r>
              <a:rPr lang="en-US" dirty="0"/>
              <a:t>In Conclusion …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CF527F-F7C8-40A5-8582-F1E07EFD5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302" y="1187963"/>
            <a:ext cx="11653458" cy="551535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NoSQL: a different approach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Azure Cosmos DB: one engine to rule them all</a:t>
            </a:r>
            <a:br>
              <a:rPr lang="en-US" dirty="0"/>
            </a:br>
            <a:r>
              <a:rPr lang="en-US" dirty="0"/>
              <a:t>… but multiple APIs to bind them 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Scale, speed, and security – all turnkey, all serverless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Ready to go for your language and API of choice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https://github.com/JeremyLikness/explore-cosmos-db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0A7AF4-FC44-4DC7-B657-DA212B30E2A8}"/>
              </a:ext>
            </a:extLst>
          </p:cNvPr>
          <p:cNvSpPr txBox="1"/>
          <p:nvPr/>
        </p:nvSpPr>
        <p:spPr>
          <a:xfrm>
            <a:off x="10076230" y="6207419"/>
            <a:ext cx="184646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@</a:t>
            </a:r>
            <a:r>
              <a:rPr lang="en-US" sz="2000" dirty="0" err="1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JeremyLikness</a:t>
            </a:r>
            <a:endParaRPr lang="en-US" sz="20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503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7E09B7-7C02-450F-AADE-53BBDB645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745" r="7128" b="16745"/>
          <a:stretch/>
        </p:blipFill>
        <p:spPr>
          <a:xfrm>
            <a:off x="4227580" y="0"/>
            <a:ext cx="7176267" cy="6858000"/>
          </a:xfrm>
          <a:prstGeom prst="rect">
            <a:avLst/>
          </a:prstGeom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B8D00C-EF56-4DBA-BF92-53381095BD45}"/>
              </a:ext>
            </a:extLst>
          </p:cNvPr>
          <p:cNvSpPr txBox="1">
            <a:spLocks/>
          </p:cNvSpPr>
          <p:nvPr/>
        </p:nvSpPr>
        <p:spPr>
          <a:xfrm>
            <a:off x="1126637" y="1764552"/>
            <a:ext cx="6675120" cy="1842043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lnSpc>
                <a:spcPct val="95000"/>
              </a:lnSpc>
            </a:pPr>
            <a:r>
              <a:rPr lang="en-US" sz="5000" b="0" dirty="0"/>
              <a:t>Please evaluate </a:t>
            </a:r>
            <a:br>
              <a:rPr lang="en-US" sz="5000" b="0" dirty="0"/>
            </a:br>
            <a:r>
              <a:rPr lang="en-US" sz="5000" b="0" dirty="0"/>
              <a:t>this session</a:t>
            </a:r>
            <a:br>
              <a:rPr lang="en-US" dirty="0"/>
            </a:br>
            <a:endParaRPr lang="en-US" sz="3300" b="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A60845-C31F-4D1A-A34F-AAC94CAA5B46}"/>
              </a:ext>
            </a:extLst>
          </p:cNvPr>
          <p:cNvSpPr/>
          <p:nvPr/>
        </p:nvSpPr>
        <p:spPr>
          <a:xfrm>
            <a:off x="1147010" y="3334435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325" indent="-60325"/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Your feedback is </a:t>
            </a:r>
            <a:b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</a:br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important to us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B729F1-C483-419C-BC61-3FD82F185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023" y="1076325"/>
            <a:ext cx="2438500" cy="4987545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12000"/>
              </a:prstClr>
            </a:outerShd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999910294"/>
      </p:ext>
    </p:extLst>
  </p:cSld>
  <p:clrMapOvr>
    <a:masterClrMapping/>
  </p:clrMapOvr>
  <p:transition>
    <p:fade/>
  </p:transition>
</p:sld>
</file>

<file path=ppt/slides/slide39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82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A9F0D3-0B11-4079-B373-88E25D198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942" y="310189"/>
            <a:ext cx="560266" cy="5602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4DFCB6-9B22-4C67-AF5E-51965445BC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280" y="571404"/>
            <a:ext cx="8914615" cy="532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12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8E8074CF-E159-4280-B1A8-713DC2CCCDD1}"/>
              </a:ext>
            </a:extLst>
          </p:cNvPr>
          <p:cNvSpPr/>
          <p:nvPr/>
        </p:nvSpPr>
        <p:spPr>
          <a:xfrm>
            <a:off x="1269936" y="2396105"/>
            <a:ext cx="1725876" cy="2596541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30" dirty="0"/>
              <a:t>Relational</a:t>
            </a:r>
          </a:p>
          <a:p>
            <a:pPr algn="ctr"/>
            <a:r>
              <a:rPr lang="en-US" sz="1730" dirty="0"/>
              <a:t>Database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91725C-3FAE-4D5A-8AE2-65848347B2A2}"/>
              </a:ext>
            </a:extLst>
          </p:cNvPr>
          <p:cNvSpPr/>
          <p:nvPr/>
        </p:nvSpPr>
        <p:spPr>
          <a:xfrm>
            <a:off x="5661056" y="2396105"/>
            <a:ext cx="1081893" cy="25965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730" dirty="0"/>
              <a:t>ORM</a:t>
            </a: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19D152C8-61A2-44A8-9D34-A36090BDEE4E}"/>
              </a:ext>
            </a:extLst>
          </p:cNvPr>
          <p:cNvSpPr/>
          <p:nvPr/>
        </p:nvSpPr>
        <p:spPr>
          <a:xfrm>
            <a:off x="9408192" y="2396105"/>
            <a:ext cx="1274204" cy="1126935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30" dirty="0"/>
              <a:t>Object</a:t>
            </a:r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01153CE0-FA52-4107-8266-46D92A0A15D0}"/>
              </a:ext>
            </a:extLst>
          </p:cNvPr>
          <p:cNvSpPr/>
          <p:nvPr/>
        </p:nvSpPr>
        <p:spPr>
          <a:xfrm>
            <a:off x="9408192" y="3865711"/>
            <a:ext cx="1274204" cy="1126935"/>
          </a:xfrm>
          <a:prstGeom prst="cub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30" dirty="0"/>
              <a:t>Object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4DD8A88A-CC5E-462B-93CF-0FD554D16898}"/>
              </a:ext>
            </a:extLst>
          </p:cNvPr>
          <p:cNvSpPr/>
          <p:nvPr/>
        </p:nvSpPr>
        <p:spPr>
          <a:xfrm>
            <a:off x="3163081" y="3391886"/>
            <a:ext cx="2330705" cy="47382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30" dirty="0"/>
          </a:p>
        </p:txBody>
      </p:sp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CB74F365-CACA-4F3A-8E12-5A5ED383F90D}"/>
              </a:ext>
            </a:extLst>
          </p:cNvPr>
          <p:cNvSpPr/>
          <p:nvPr/>
        </p:nvSpPr>
        <p:spPr>
          <a:xfrm>
            <a:off x="6910218" y="3391886"/>
            <a:ext cx="2330705" cy="47382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3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Disconnect: Relational vs. Domain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9F0D3-0B11-4079-B373-88E25D198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52740" y="4269398"/>
            <a:ext cx="560266" cy="56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33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Have you ever 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9F0D3-0B11-4079-B373-88E25D198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2339" y="1435496"/>
            <a:ext cx="4146153" cy="4146153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7D6CEED-AAD5-474F-8464-83DE16E585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6823467" cy="4665893"/>
          </a:xfrm>
        </p:spPr>
        <p:txBody>
          <a:bodyPr/>
          <a:lstStyle/>
          <a:p>
            <a:r>
              <a:rPr lang="en-US" dirty="0"/>
              <a:t>Created a table named </a:t>
            </a:r>
            <a:r>
              <a:rPr lang="en-US" dirty="0">
                <a:solidFill>
                  <a:schemeClr val="accent5"/>
                </a:solidFill>
                <a:latin typeface="Consolas" panose="020B0609020204030204" pitchFamily="49" charset="0"/>
              </a:rPr>
              <a:t>metadata</a:t>
            </a:r>
            <a:r>
              <a:rPr lang="en-US" dirty="0"/>
              <a:t> and populated it with columns that have names like:</a:t>
            </a:r>
          </a:p>
          <a:p>
            <a:pPr lvl="1"/>
            <a:r>
              <a:rPr lang="en-US" dirty="0" err="1"/>
              <a:t>Column_name</a:t>
            </a:r>
            <a:endParaRPr lang="en-US" dirty="0"/>
          </a:p>
          <a:p>
            <a:pPr lvl="1"/>
            <a:r>
              <a:rPr lang="en-US" dirty="0" err="1"/>
              <a:t>Column_type</a:t>
            </a:r>
            <a:endParaRPr lang="en-US" dirty="0"/>
          </a:p>
          <a:p>
            <a:pPr lvl="1"/>
            <a:r>
              <a:rPr lang="en-US" dirty="0" err="1"/>
              <a:t>Column_string_value</a:t>
            </a:r>
            <a:endParaRPr lang="en-US" dirty="0"/>
          </a:p>
          <a:p>
            <a:pPr lvl="1"/>
            <a:r>
              <a:rPr lang="en-US" dirty="0" err="1"/>
              <a:t>Column_integer_value</a:t>
            </a:r>
            <a:r>
              <a:rPr lang="en-US" dirty="0"/>
              <a:t> </a:t>
            </a:r>
          </a:p>
          <a:p>
            <a:r>
              <a:rPr lang="en-US" dirty="0"/>
              <a:t>Stuffed XML, JSON, or other miscellaneous data into a large </a:t>
            </a:r>
            <a:r>
              <a:rPr lang="en-US" dirty="0" err="1">
                <a:solidFill>
                  <a:schemeClr val="accent5"/>
                </a:solidFill>
                <a:latin typeface="Consolas" panose="020B0609020204030204" pitchFamily="49" charset="0"/>
              </a:rPr>
              <a:t>nvarchar</a:t>
            </a:r>
            <a:r>
              <a:rPr lang="en-US" dirty="0">
                <a:solidFill>
                  <a:schemeClr val="accent5"/>
                </a:solidFill>
                <a:latin typeface="Consolas" panose="020B0609020204030204" pitchFamily="49" charset="0"/>
              </a:rPr>
              <a:t>(max)</a:t>
            </a:r>
            <a:r>
              <a:rPr lang="en-US" dirty="0"/>
              <a:t>? </a:t>
            </a:r>
          </a:p>
          <a:p>
            <a:r>
              <a:rPr lang="en-US" dirty="0"/>
              <a:t>Better yet, used the XML/</a:t>
            </a:r>
            <a:r>
              <a:rPr lang="en-US"/>
              <a:t>JSON field </a:t>
            </a:r>
            <a:r>
              <a:rPr lang="en-US" dirty="0"/>
              <a:t>types and tried to write a query over them?</a:t>
            </a:r>
          </a:p>
        </p:txBody>
      </p:sp>
      <p:sp>
        <p:nvSpPr>
          <p:cNvPr id="14" name="Explosion: 14 Points 13">
            <a:extLst>
              <a:ext uri="{FF2B5EF4-FFF2-40B4-BE49-F238E27FC236}">
                <a16:creationId xmlns:a16="http://schemas.microsoft.com/office/drawing/2014/main" id="{288D93D6-9904-49BE-B8CD-78D8C4C069FE}"/>
              </a:ext>
            </a:extLst>
          </p:cNvPr>
          <p:cNvSpPr/>
          <p:nvPr/>
        </p:nvSpPr>
        <p:spPr bwMode="auto">
          <a:xfrm>
            <a:off x="7844319" y="2003461"/>
            <a:ext cx="3948933" cy="3220948"/>
          </a:xfrm>
          <a:prstGeom prst="irregularSeal2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OUCH!</a:t>
            </a:r>
          </a:p>
        </p:txBody>
      </p:sp>
    </p:spTree>
    <p:extLst>
      <p:ext uri="{BB962C8B-B14F-4D97-AF65-F5344CB8AC3E}">
        <p14:creationId xmlns:p14="http://schemas.microsoft.com/office/powerpoint/2010/main" val="4008989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animBg="1"/>
    </p:bldLst>
  </p:timing>
</p:sld>
</file>

<file path=ppt/slides/slide7.xml><?xml version="1.0" encoding="utf-8"?>
<p:sld xmlns:a16="http://schemas.microsoft.com/office/drawing/2014/main" xmlns:p14="http://schemas.microsoft.com/office/powerpoint/2010/main" xmlns:dgm="http://schemas.openxmlformats.org/drawingml/2006/diagram" xmlns:asvg="http://schemas.microsoft.com/office/drawing/2016/SVG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080" y="296307"/>
            <a:ext cx="11655840" cy="553998"/>
          </a:xfrm>
        </p:spPr>
        <p:txBody>
          <a:bodyPr/>
          <a:lstStyle/>
          <a:p>
            <a:r>
              <a:rPr lang="en-US" dirty="0"/>
              <a:t>Introducing </a:t>
            </a:r>
            <a:r>
              <a:rPr lang="en-US" dirty="0">
                <a:solidFill>
                  <a:schemeClr val="accent3"/>
                </a:solidFill>
              </a:rPr>
              <a:t>N</a:t>
            </a:r>
            <a:r>
              <a:rPr lang="en-US" dirty="0"/>
              <a:t>ot </a:t>
            </a:r>
            <a:r>
              <a:rPr lang="en-US" dirty="0">
                <a:solidFill>
                  <a:schemeClr val="accent3"/>
                </a:solidFill>
              </a:rPr>
              <a:t>O</a:t>
            </a:r>
            <a:r>
              <a:rPr lang="en-US" dirty="0"/>
              <a:t>nly </a:t>
            </a:r>
            <a:r>
              <a:rPr lang="en-US" dirty="0">
                <a:solidFill>
                  <a:schemeClr val="accent3"/>
                </a:solidFill>
              </a:rPr>
              <a:t>SQL</a:t>
            </a:r>
            <a:r>
              <a:rPr lang="en-US" dirty="0"/>
              <a:t>: No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130CA71D-FBA7-4D75-8F96-51D5A4F824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175455"/>
              </p:ext>
            </p:extLst>
          </p:nvPr>
        </p:nvGraphicFramePr>
        <p:xfrm>
          <a:off x="2032001" y="1412044"/>
          <a:ext cx="8128000" cy="4726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E72F4D9-A38D-46B5-9021-B2DBD9BE64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21539" y="0"/>
            <a:ext cx="1042861" cy="104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02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Key/Value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75C99-BBA5-469A-856A-B12CE595ACD1}"/>
              </a:ext>
            </a:extLst>
          </p:cNvPr>
          <p:cNvSpPr txBox="1"/>
          <p:nvPr/>
        </p:nvSpPr>
        <p:spPr>
          <a:xfrm>
            <a:off x="45133" y="2632443"/>
            <a:ext cx="1419339" cy="1593115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941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🗝</a:t>
            </a:r>
            <a:endParaRPr lang="en-US" sz="235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89104B2-FC97-49ED-9283-E5C1D4719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36594"/>
              </p:ext>
            </p:extLst>
          </p:nvPr>
        </p:nvGraphicFramePr>
        <p:xfrm>
          <a:off x="2510301" y="1509288"/>
          <a:ext cx="8575515" cy="392539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10333">
                  <a:extLst>
                    <a:ext uri="{9D8B030D-6E8A-4147-A177-3AD203B41FA5}">
                      <a16:colId xmlns:a16="http://schemas.microsoft.com/office/drawing/2014/main" val="1413337419"/>
                    </a:ext>
                  </a:extLst>
                </a:gridCol>
                <a:gridCol w="2110333">
                  <a:extLst>
                    <a:ext uri="{9D8B030D-6E8A-4147-A177-3AD203B41FA5}">
                      <a16:colId xmlns:a16="http://schemas.microsoft.com/office/drawing/2014/main" val="3660142389"/>
                    </a:ext>
                  </a:extLst>
                </a:gridCol>
                <a:gridCol w="2110333">
                  <a:extLst>
                    <a:ext uri="{9D8B030D-6E8A-4147-A177-3AD203B41FA5}">
                      <a16:colId xmlns:a16="http://schemas.microsoft.com/office/drawing/2014/main" val="1322955633"/>
                    </a:ext>
                  </a:extLst>
                </a:gridCol>
                <a:gridCol w="2244516">
                  <a:extLst>
                    <a:ext uri="{9D8B030D-6E8A-4147-A177-3AD203B41FA5}">
                      <a16:colId xmlns:a16="http://schemas.microsoft.com/office/drawing/2014/main" val="737910904"/>
                    </a:ext>
                  </a:extLst>
                </a:gridCol>
              </a:tblGrid>
              <a:tr h="959856">
                <a:tc>
                  <a:txBody>
                    <a:bodyPr/>
                    <a:lstStyle/>
                    <a:p>
                      <a:r>
                        <a:rPr lang="en-US" sz="3500" dirty="0"/>
                        <a:t>Key</a:t>
                      </a:r>
                      <a:endParaRPr lang="en-US" sz="1800" dirty="0"/>
                    </a:p>
                  </a:txBody>
                  <a:tcPr marL="89642" marR="89642" marT="44821" marB="44821"/>
                </a:tc>
                <a:tc gridSpan="3">
                  <a:txBody>
                    <a:bodyPr/>
                    <a:lstStyle/>
                    <a:p>
                      <a:r>
                        <a:rPr lang="en-US" sz="3500" dirty="0"/>
                        <a:t>Value</a:t>
                      </a:r>
                      <a:endParaRPr lang="en-US" sz="1800" b="1" dirty="0"/>
                    </a:p>
                  </a:txBody>
                  <a:tcPr marL="89642" marR="89642" marT="44821" marB="44821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635439"/>
                  </a:ext>
                </a:extLst>
              </a:tr>
              <a:tr h="959856">
                <a:tc>
                  <a:txBody>
                    <a:bodyPr/>
                    <a:lstStyle/>
                    <a:p>
                      <a:r>
                        <a:rPr lang="en-US" sz="3100" dirty="0"/>
                        <a:t>Key1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3100" dirty="0"/>
                        <a:t>$3.05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89642" marR="89642" marT="44821" marB="44821"/>
                </a:tc>
                <a:extLst>
                  <a:ext uri="{0D108BD9-81ED-4DB2-BD59-A6C34878D82A}">
                    <a16:rowId xmlns:a16="http://schemas.microsoft.com/office/drawing/2014/main" val="3144342381"/>
                  </a:ext>
                </a:extLst>
              </a:tr>
              <a:tr h="959856">
                <a:tc>
                  <a:txBody>
                    <a:bodyPr/>
                    <a:lstStyle/>
                    <a:p>
                      <a:r>
                        <a:rPr lang="en-US" sz="3100" dirty="0"/>
                        <a:t>Key2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3100" dirty="0"/>
                        <a:t>9/22/1974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endParaRPr lang="en-US" sz="3100"/>
                    </a:p>
                  </a:txBody>
                  <a:tcPr marL="89642" marR="89642" marT="44821" marB="44821"/>
                </a:tc>
                <a:extLst>
                  <a:ext uri="{0D108BD9-81ED-4DB2-BD59-A6C34878D82A}">
                    <a16:rowId xmlns:a16="http://schemas.microsoft.com/office/drawing/2014/main" val="1498822172"/>
                  </a:ext>
                </a:extLst>
              </a:tr>
              <a:tr h="1045829">
                <a:tc>
                  <a:txBody>
                    <a:bodyPr/>
                    <a:lstStyle/>
                    <a:p>
                      <a:r>
                        <a:rPr lang="en-US" sz="3100" dirty="0"/>
                        <a:t>Key3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3100" dirty="0"/>
                        <a:t>$4.99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endParaRPr lang="en-US" sz="3100" dirty="0"/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3100" dirty="0"/>
                        <a:t>Profile1.jpg</a:t>
                      </a:r>
                    </a:p>
                  </a:txBody>
                  <a:tcPr marL="89642" marR="89642" marT="44821" marB="44821"/>
                </a:tc>
                <a:extLst>
                  <a:ext uri="{0D108BD9-81ED-4DB2-BD59-A6C34878D82A}">
                    <a16:rowId xmlns:a16="http://schemas.microsoft.com/office/drawing/2014/main" val="3644089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59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>
      <p:transition/>
    </mc:Fallback>
  </mc:AlternateContent>
</p:sld>
</file>

<file path=ppt/slides/slide9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F61B6-11DB-4213-92EC-F92CC22FD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Column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75C99-BBA5-469A-856A-B12CE595ACD1}"/>
              </a:ext>
            </a:extLst>
          </p:cNvPr>
          <p:cNvSpPr txBox="1"/>
          <p:nvPr/>
        </p:nvSpPr>
        <p:spPr>
          <a:xfrm>
            <a:off x="45133" y="2632443"/>
            <a:ext cx="1419339" cy="1593115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>
              <a:lnSpc>
                <a:spcPct val="90000"/>
              </a:lnSpc>
              <a:spcAft>
                <a:spcPts val="588"/>
              </a:spcAft>
            </a:pPr>
            <a:r>
              <a:rPr lang="en-US" sz="941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🏛</a:t>
            </a:r>
            <a:endParaRPr lang="en-US" sz="2353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8DF5B2-FE36-42CF-8C09-6C1E25382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003" y="1727544"/>
            <a:ext cx="9194283" cy="340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ernal_x0020_Speaker xmlns="5a4b3278-325d-441a-b38f-6f1926bc734e">Likness Jeremy</External_x0020_Speaker>
    <j478fa01fff54a9d85f93cc1f742caa8 xmlns="5a4b3278-325d-441a-b38f-6f1926bc734e">
      <Terms xmlns="http://schemas.microsoft.com/office/infopath/2007/PartnerControls"/>
    </j478fa01fff54a9d85f93cc1f742caa8>
    <Event_x0020_End_x0020_Date xmlns="5a4b3278-325d-441a-b38f-6f1926bc734e">2018-05-10T07:00:00+00:00</Event_x0020_End_x0020_Date>
    <LikesCount xmlns="http://schemas.microsoft.com/sharepoint/v3" xsi:nil="true"/>
    <MS_x0020_Speaker xmlns="5a4b3278-325d-441a-b38f-6f1926bc734e">
      <UserInfo>
        <DisplayName/>
        <AccountId xsi:nil="true"/>
        <AccountType/>
      </UserInfo>
    </MS_x0020_Speaker>
    <o33121adfc264c7dbcad13be7db3ea4b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o33121adfc264c7dbcad13be7db3ea4b>
    <Session_x0020_Code xmlns="5a4b3278-325d-441a-b38f-6f1926bc734e">THR3511</Session_x0020_Code>
    <Presentation_x0020_Date xmlns="5a4b3278-325d-441a-b38f-6f1926bc734e" xsi:nil="true"/>
    <ba5aa7e3a41a404e868a451481761228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ba5aa7e3a41a404e868a451481761228>
    <n26c0b7259a14f82a9880173edc4cb73 xmlns="5a4b3278-325d-441a-b38f-6f1926bc734e">
      <Terms xmlns="http://schemas.microsoft.com/office/infopath/2007/PartnerControls"/>
    </n26c0b7259a14f82a9880173edc4cb73>
    <c4b02e5b2c48420dbed84c0f2f02e9a3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c4b02e5b2c48420dbed84c0f2f02e9a3>
    <Event_x0020_Start_x0020_Date xmlns="5a4b3278-325d-441a-b38f-6f1926bc734e">2018-05-06T07:00:00+00:00</Event_x0020_Start_x0020_Date>
    <MS_x0020_Content_x0020_Owner xmlns="5a4b3278-325d-441a-b38f-6f1926bc734e">
      <UserInfo>
        <DisplayName/>
        <AccountId xsi:nil="true"/>
        <AccountType/>
      </UserInfo>
    </MS_x0020_Content_x0020_Own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</TermName>
          <TermId xmlns="http://schemas.microsoft.com/office/infopath/2007/PartnerControls">98156d08-f86c-467a-ad79-de9e9c534df7</TermId>
        </TermInfo>
      </Terms>
    </TaxKeywordTaxHTField>
    <j129f3114929433a812312450a84994c xmlns="5a4b3278-325d-441a-b38f-6f1926bc734e">
      <Terms xmlns="http://schemas.microsoft.com/office/infopath/2007/PartnerControls"/>
    </j129f3114929433a812312450a84994c>
    <TaxCatchAll xmlns="230e9df3-be65-4c73-a93b-d1236ebd677e">
      <Value>20</Value>
      <Value>19</Value>
      <Value>45</Value>
      <Value>42</Value>
    </TaxCatchAll>
    <e1750f71052543bd8c4d7217e9f56da0 xmlns="5a4b3278-325d-441a-b38f-6f1926bc734e">
      <Terms xmlns="http://schemas.microsoft.com/office/infopath/2007/PartnerControls"/>
    </e1750f71052543bd8c4d7217e9f56da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606EF5350B4AC34299E527B9221D6B5E001A2DF7EB5935C14F830206357EC2322C" ma:contentTypeVersion="26" ma:contentTypeDescription="" ma:contentTypeScope="" ma:versionID="c8759e92857812bc9b3f43044e235f59">
  <xsd:schema xmlns:xsd="http://www.w3.org/2001/XMLSchema" xmlns:xs="http://www.w3.org/2001/XMLSchema" xmlns:p="http://schemas.microsoft.com/office/2006/metadata/properties" xmlns:ns1="http://schemas.microsoft.com/sharepoint/v3" xmlns:ns2="5a4b3278-325d-441a-b38f-6f1926bc734e" xmlns:ns3="230e9df3-be65-4c73-a93b-d1236ebd677e" xmlns:ns5="9d1f81f6-e953-47ea-988e-33ed651c58e6" targetNamespace="http://schemas.microsoft.com/office/2006/metadata/properties" ma:root="true" ma:fieldsID="11717c46bd241e05dcfc96b6b635e9e1" ns1:_="" ns2:_="" ns3:_="" ns5:_="">
    <xsd:import namespace="http://schemas.microsoft.com/sharepoint/v3"/>
    <xsd:import namespace="5a4b3278-325d-441a-b38f-6f1926bc734e"/>
    <xsd:import namespace="230e9df3-be65-4c73-a93b-d1236ebd677e"/>
    <xsd:import namespace="9d1f81f6-e953-47ea-988e-33ed651c58e6"/>
    <xsd:element name="properties">
      <xsd:complexType>
        <xsd:sequence>
          <xsd:element name="documentManagement">
            <xsd:complexType>
              <xsd:all>
                <xsd:element ref="ns2:o33121adfc264c7dbcad13be7db3ea4b" minOccurs="0"/>
                <xsd:element ref="ns3:TaxCatchAll" minOccurs="0"/>
                <xsd:element ref="ns3:TaxCatchAllLabel" minOccurs="0"/>
                <xsd:element ref="ns2:c4b02e5b2c48420dbed84c0f2f02e9a3" minOccurs="0"/>
                <xsd:element ref="ns2:ba5aa7e3a41a404e868a451481761228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j129f3114929433a812312450a84994c" minOccurs="0"/>
                <xsd:element ref="ns2:e1750f71052543bd8c4d7217e9f56da0" minOccurs="0"/>
                <xsd:element ref="ns2:Session_x0020_Code" minOccurs="0"/>
                <xsd:element ref="ns2:MS_x0020_Content_x0020_Owner" minOccurs="0"/>
                <xsd:element ref="ns2:j478fa01fff54a9d85f93cc1f742caa8" minOccurs="0"/>
                <xsd:element ref="ns2:n26c0b7259a14f82a9880173edc4cb73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5:MediaServiceMetadata" minOccurs="0"/>
                <xsd:element ref="ns5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b3278-325d-441a-b38f-6f1926bc734e" elementFormDefault="qualified">
    <xsd:import namespace="http://schemas.microsoft.com/office/2006/documentManagement/types"/>
    <xsd:import namespace="http://schemas.microsoft.com/office/infopath/2007/PartnerControls"/>
    <xsd:element name="o33121adfc264c7dbcad13be7db3ea4b" ma:index="8" nillable="true" ma:taxonomy="true" ma:internalName="o33121adfc264c7dbcad13be7db3ea4b" ma:taxonomyFieldName="Event_x0020_Name" ma:displayName="Event Name" ma:default="" ma:fieldId="{833121ad-fc26-4c7d-bcad-13be7db3ea4b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c4b02e5b2c48420dbed84c0f2f02e9a3" ma:index="12" nillable="true" ma:taxonomy="true" ma:internalName="c4b02e5b2c48420dbed84c0f2f02e9a3" ma:taxonomyFieldName="Event_x0020_Location" ma:displayName="Event Location" ma:default="" ma:fieldId="{c4b02e5b-2c48-420d-bed8-4c0f2f02e9a3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5aa7e3a41a404e868a451481761228" ma:index="14" nillable="true" ma:taxonomy="true" ma:internalName="ba5aa7e3a41a404e868a451481761228" ma:taxonomyFieldName="Event_x0020_Venue" ma:displayName="Event Venue" ma:default="" ma:fieldId="{ba5aa7e3-a41a-404e-868a-451481761228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j129f3114929433a812312450a84994c" ma:index="21" nillable="true" ma:taxonomy="true" ma:internalName="j129f3114929433a812312450a84994c" ma:taxonomyFieldName="Product" ma:displayName="Product" ma:default="" ma:fieldId="{3129f311-4929-433a-8123-12450a84994c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750f71052543bd8c4d7217e9f56da0" ma:index="23" nillable="true" ma:taxonomy="true" ma:internalName="e1750f71052543bd8c4d7217e9f56da0" ma:taxonomyFieldName="Campaign" ma:displayName="Campaign" ma:default="" ma:fieldId="{e1750f71-0525-43bd-8c4d-7217e9f56da0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478fa01fff54a9d85f93cc1f742caa8" ma:index="27" nillable="true" ma:taxonomy="true" ma:internalName="j478fa01fff54a9d85f93cc1f742caa8" ma:taxonomyFieldName="Track" ma:displayName="Track" ma:default="" ma:fieldId="{3478fa01-fff5-4a9d-85f9-3cc1f742caa8}" ma:sspId="e385fb40-52d4-4fae-9c5b-3e8ff8a5878e" ma:termSetId="3d852f0a-ed69-4ada-86bc-dbe628c826a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26c0b7259a14f82a9880173edc4cb73" ma:index="29" nillable="true" ma:taxonomy="true" ma:internalName="n26c0b7259a14f82a9880173edc4cb73" ma:taxonomyFieldName="Audience1" ma:displayName="Audience" ma:default="" ma:fieldId="{726c0b72-59a1-4f82-a988-0173edc4cb73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9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0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8a521885-91de-4219-9471-899125a19f6f}" ma:internalName="TaxCatchAll" ma:showField="CatchAllData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8a521885-91de-4219-9471-899125a19f6f}" ma:internalName="TaxCatchAllLabel" ma:readOnly="true" ma:showField="CatchAllDataLabel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81f6-e953-47ea-988e-33ed651c58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9d1f81f6-e953-47ea-988e-33ed651c58e6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230e9df3-be65-4c73-a93b-d1236ebd677e"/>
    <ds:schemaRef ds:uri="5a4b3278-325d-441a-b38f-6f1926bc734e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71AF13C-1D3C-427F-8B8C-A378D6747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a4b3278-325d-441a-b38f-6f1926bc734e"/>
    <ds:schemaRef ds:uri="230e9df3-be65-4c73-a93b-d1236ebd677e"/>
    <ds:schemaRef ds:uri="9d1f81f6-e953-47ea-988e-33ed651c58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Microsoft_Build_2018_16x9_Breakout_Template</Template>
  <TotalTime>185</TotalTime>
  <Words>1514</Words>
  <Application>Microsoft Office PowerPoint</Application>
  <PresentationFormat>Widescreen</PresentationFormat>
  <Paragraphs>262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Calibri</vt:lpstr>
      <vt:lpstr>Consolas</vt:lpstr>
      <vt:lpstr>Segoe UI</vt:lpstr>
      <vt:lpstr>Segoe UI Black</vt:lpstr>
      <vt:lpstr>Segoe UI Light</vt:lpstr>
      <vt:lpstr>Segoe UI Semibold</vt:lpstr>
      <vt:lpstr>Segoe UI Semilight</vt:lpstr>
      <vt:lpstr>Wingdings</vt:lpstr>
      <vt:lpstr>5-50195_Microsoft_Build_Template</vt:lpstr>
      <vt:lpstr>PowerPoint Presentation</vt:lpstr>
      <vt:lpstr>Explore Azure Cosmos DB</vt:lpstr>
      <vt:lpstr>PowerPoint Presentation</vt:lpstr>
      <vt:lpstr>PowerPoint Presentation</vt:lpstr>
      <vt:lpstr>Disconnect: Relational vs. Domain</vt:lpstr>
      <vt:lpstr>Have you ever …</vt:lpstr>
      <vt:lpstr>Introducing Not Only SQL: No</vt:lpstr>
      <vt:lpstr>Key/Value</vt:lpstr>
      <vt:lpstr>Column</vt:lpstr>
      <vt:lpstr>Document</vt:lpstr>
      <vt:lpstr>Graph</vt:lpstr>
      <vt:lpstr>Advantages</vt:lpstr>
      <vt:lpstr>Introducing serverless NoSQL with Azure Cosmos DB</vt:lpstr>
      <vt:lpstr>Azure Cosmos DB “gets it”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USDA Database example</vt:lpstr>
      <vt:lpstr>PowerPoint Presentation</vt:lpstr>
      <vt:lpstr>Demo: USDA Database</vt:lpstr>
      <vt:lpstr>PowerPoint Presentation</vt:lpstr>
      <vt:lpstr>PowerPoint Presentation</vt:lpstr>
      <vt:lpstr>PowerPoint Presentation</vt:lpstr>
      <vt:lpstr>Demo: Vue.js Web App</vt:lpstr>
      <vt:lpstr>PowerPoint Presentation</vt:lpstr>
      <vt:lpstr>Demo: Graph with Flights</vt:lpstr>
      <vt:lpstr>PowerPoint Presentation</vt:lpstr>
      <vt:lpstr>Demo: Flights App</vt:lpstr>
      <vt:lpstr>PowerPoint Presentation</vt:lpstr>
      <vt:lpstr>Demo: SQL API (not only SQL…)</vt:lpstr>
      <vt:lpstr>In Conclusion …</vt:lpstr>
      <vt:lpstr>PowerPoint Presentation</vt:lpstr>
      <vt:lpstr>PowerPoint Presentation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Explore Azure Cosmos DB</dc:title>
  <dc:subject>Microsoft Build</dc:subject>
  <dc:creator>Jeremy Likness</dc:creator>
  <cp:keywords>Microsoft Build</cp:keywords>
  <dc:description/>
  <cp:lastModifiedBy>SYSTEM</cp:lastModifiedBy>
  <cp:revision>4</cp:revision>
  <dcterms:created xsi:type="dcterms:W3CDTF">2018-04-20T15:03:57Z</dcterms:created>
  <dcterms:modified xsi:type="dcterms:W3CDTF">2018-05-09T23:01:14Z</dcterms:modified>
  <cp:category>Microsoft Build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0x010100606EF5350B4AC34299E527B9221D6B5E001A2DF7EB5935C14F830206357EC2322C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20;#Washington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19;#Seattle|54f46ed2-c77e-4a59-b182-a4171fdb0d11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  <property fmtid="{D5CDD505-2E9C-101B-9397-08002B2CF9AE}" pid="20" name="TaxKeyword">
    <vt:lpwstr>42;#Microsoft Build|98156d08-f86c-467a-ad79-de9e9c534df7</vt:lpwstr>
  </property>
  <property fmtid="{D5CDD505-2E9C-101B-9397-08002B2CF9AE}" pid="21" name="Event Name">
    <vt:lpwstr>45;#Build|58542b36-5bf5-46a6-a53f-a41fb7a73785</vt:lpwstr>
  </property>
  <property fmtid="{D5CDD505-2E9C-101B-9397-08002B2CF9AE}" pid="22" name="Audience1">
    <vt:lpwstr/>
  </property>
</Properties>
</file>